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60BB4-065E-144F-B566-357899EB22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B56546-1A9A-D34E-B92B-DCDBA5E05E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634DBE-73B9-0848-8532-8591BA90D04F}"/>
              </a:ext>
            </a:extLst>
          </p:cNvPr>
          <p:cNvSpPr>
            <a:spLocks noGrp="1"/>
          </p:cNvSpPr>
          <p:nvPr>
            <p:ph type="dt" sz="half" idx="10"/>
          </p:nvPr>
        </p:nvSpPr>
        <p:spPr/>
        <p:txBody>
          <a:bodyPr/>
          <a:lstStyle/>
          <a:p>
            <a:fld id="{EDCC08D6-51EC-0446-A7A5-3D92A511A8B1}" type="datetimeFigureOut">
              <a:rPr lang="en-US" smtClean="0"/>
              <a:t>11/8/2021</a:t>
            </a:fld>
            <a:endParaRPr lang="en-US"/>
          </a:p>
        </p:txBody>
      </p:sp>
      <p:sp>
        <p:nvSpPr>
          <p:cNvPr id="5" name="Footer Placeholder 4">
            <a:extLst>
              <a:ext uri="{FF2B5EF4-FFF2-40B4-BE49-F238E27FC236}">
                <a16:creationId xmlns:a16="http://schemas.microsoft.com/office/drawing/2014/main" id="{D7776461-2102-1B41-8126-5CF075ED2F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B9F784-126C-5D4E-8E0F-6B0714BD1137}"/>
              </a:ext>
            </a:extLst>
          </p:cNvPr>
          <p:cNvSpPr>
            <a:spLocks noGrp="1"/>
          </p:cNvSpPr>
          <p:nvPr>
            <p:ph type="sldNum" sz="quarter" idx="12"/>
          </p:nvPr>
        </p:nvSpPr>
        <p:spPr/>
        <p:txBody>
          <a:bodyPr/>
          <a:lstStyle/>
          <a:p>
            <a:fld id="{3F13C749-6A5D-DA48-8B99-BC753A70A4E6}" type="slidenum">
              <a:rPr lang="en-US" smtClean="0"/>
              <a:t>‹#›</a:t>
            </a:fld>
            <a:endParaRPr lang="en-US"/>
          </a:p>
        </p:txBody>
      </p:sp>
    </p:spTree>
    <p:extLst>
      <p:ext uri="{BB962C8B-B14F-4D97-AF65-F5344CB8AC3E}">
        <p14:creationId xmlns:p14="http://schemas.microsoft.com/office/powerpoint/2010/main" val="1612072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C9769-15AA-2E48-B012-1F1A21A1F7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7A23CA-4F13-6D4D-B7E4-70A0E98F57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87BC34-9B29-6C49-A09C-E3F62CF9A2B6}"/>
              </a:ext>
            </a:extLst>
          </p:cNvPr>
          <p:cNvSpPr>
            <a:spLocks noGrp="1"/>
          </p:cNvSpPr>
          <p:nvPr>
            <p:ph type="dt" sz="half" idx="10"/>
          </p:nvPr>
        </p:nvSpPr>
        <p:spPr/>
        <p:txBody>
          <a:bodyPr/>
          <a:lstStyle/>
          <a:p>
            <a:fld id="{EDCC08D6-51EC-0446-A7A5-3D92A511A8B1}" type="datetimeFigureOut">
              <a:rPr lang="en-US" smtClean="0"/>
              <a:t>11/8/2021</a:t>
            </a:fld>
            <a:endParaRPr lang="en-US"/>
          </a:p>
        </p:txBody>
      </p:sp>
      <p:sp>
        <p:nvSpPr>
          <p:cNvPr id="5" name="Footer Placeholder 4">
            <a:extLst>
              <a:ext uri="{FF2B5EF4-FFF2-40B4-BE49-F238E27FC236}">
                <a16:creationId xmlns:a16="http://schemas.microsoft.com/office/drawing/2014/main" id="{03871371-56AE-6941-925A-B2E433EED8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9B18-3AFB-C34E-859B-47B4CD2A14A4}"/>
              </a:ext>
            </a:extLst>
          </p:cNvPr>
          <p:cNvSpPr>
            <a:spLocks noGrp="1"/>
          </p:cNvSpPr>
          <p:nvPr>
            <p:ph type="sldNum" sz="quarter" idx="12"/>
          </p:nvPr>
        </p:nvSpPr>
        <p:spPr/>
        <p:txBody>
          <a:bodyPr/>
          <a:lstStyle/>
          <a:p>
            <a:fld id="{3F13C749-6A5D-DA48-8B99-BC753A70A4E6}" type="slidenum">
              <a:rPr lang="en-US" smtClean="0"/>
              <a:t>‹#›</a:t>
            </a:fld>
            <a:endParaRPr lang="en-US"/>
          </a:p>
        </p:txBody>
      </p:sp>
    </p:spTree>
    <p:extLst>
      <p:ext uri="{BB962C8B-B14F-4D97-AF65-F5344CB8AC3E}">
        <p14:creationId xmlns:p14="http://schemas.microsoft.com/office/powerpoint/2010/main" val="3268659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E495DD-9F39-3449-9C50-BDA084D9B2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EAFB8A-AE35-3142-95A1-71F5638BBD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CEA707-0B27-854C-8413-F2172AE21E5D}"/>
              </a:ext>
            </a:extLst>
          </p:cNvPr>
          <p:cNvSpPr>
            <a:spLocks noGrp="1"/>
          </p:cNvSpPr>
          <p:nvPr>
            <p:ph type="dt" sz="half" idx="10"/>
          </p:nvPr>
        </p:nvSpPr>
        <p:spPr/>
        <p:txBody>
          <a:bodyPr/>
          <a:lstStyle/>
          <a:p>
            <a:fld id="{EDCC08D6-51EC-0446-A7A5-3D92A511A8B1}" type="datetimeFigureOut">
              <a:rPr lang="en-US" smtClean="0"/>
              <a:t>11/8/2021</a:t>
            </a:fld>
            <a:endParaRPr lang="en-US"/>
          </a:p>
        </p:txBody>
      </p:sp>
      <p:sp>
        <p:nvSpPr>
          <p:cNvPr id="5" name="Footer Placeholder 4">
            <a:extLst>
              <a:ext uri="{FF2B5EF4-FFF2-40B4-BE49-F238E27FC236}">
                <a16:creationId xmlns:a16="http://schemas.microsoft.com/office/drawing/2014/main" id="{4F12FA5B-24AC-F34F-AF1F-F7778B837D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34BFF2-35AF-184B-8FFF-AADB0DF649B9}"/>
              </a:ext>
            </a:extLst>
          </p:cNvPr>
          <p:cNvSpPr>
            <a:spLocks noGrp="1"/>
          </p:cNvSpPr>
          <p:nvPr>
            <p:ph type="sldNum" sz="quarter" idx="12"/>
          </p:nvPr>
        </p:nvSpPr>
        <p:spPr/>
        <p:txBody>
          <a:bodyPr/>
          <a:lstStyle/>
          <a:p>
            <a:fld id="{3F13C749-6A5D-DA48-8B99-BC753A70A4E6}" type="slidenum">
              <a:rPr lang="en-US" smtClean="0"/>
              <a:t>‹#›</a:t>
            </a:fld>
            <a:endParaRPr lang="en-US"/>
          </a:p>
        </p:txBody>
      </p:sp>
    </p:spTree>
    <p:extLst>
      <p:ext uri="{BB962C8B-B14F-4D97-AF65-F5344CB8AC3E}">
        <p14:creationId xmlns:p14="http://schemas.microsoft.com/office/powerpoint/2010/main" val="256549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C6CC1-179A-484B-B1A4-C70778E017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1C2598-5BC3-4243-B396-E4AFED895E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1CCE6B-B749-6F42-BD62-596334CAF4CC}"/>
              </a:ext>
            </a:extLst>
          </p:cNvPr>
          <p:cNvSpPr>
            <a:spLocks noGrp="1"/>
          </p:cNvSpPr>
          <p:nvPr>
            <p:ph type="dt" sz="half" idx="10"/>
          </p:nvPr>
        </p:nvSpPr>
        <p:spPr/>
        <p:txBody>
          <a:bodyPr/>
          <a:lstStyle/>
          <a:p>
            <a:fld id="{EDCC08D6-51EC-0446-A7A5-3D92A511A8B1}" type="datetimeFigureOut">
              <a:rPr lang="en-US" smtClean="0"/>
              <a:t>11/8/2021</a:t>
            </a:fld>
            <a:endParaRPr lang="en-US"/>
          </a:p>
        </p:txBody>
      </p:sp>
      <p:sp>
        <p:nvSpPr>
          <p:cNvPr id="5" name="Footer Placeholder 4">
            <a:extLst>
              <a:ext uri="{FF2B5EF4-FFF2-40B4-BE49-F238E27FC236}">
                <a16:creationId xmlns:a16="http://schemas.microsoft.com/office/drawing/2014/main" id="{2AE446DD-4557-B142-ACC6-0A5420D8E4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6C13E5-6E20-3E42-A5C8-BE062977D493}"/>
              </a:ext>
            </a:extLst>
          </p:cNvPr>
          <p:cNvSpPr>
            <a:spLocks noGrp="1"/>
          </p:cNvSpPr>
          <p:nvPr>
            <p:ph type="sldNum" sz="quarter" idx="12"/>
          </p:nvPr>
        </p:nvSpPr>
        <p:spPr/>
        <p:txBody>
          <a:bodyPr/>
          <a:lstStyle/>
          <a:p>
            <a:fld id="{3F13C749-6A5D-DA48-8B99-BC753A70A4E6}" type="slidenum">
              <a:rPr lang="en-US" smtClean="0"/>
              <a:t>‹#›</a:t>
            </a:fld>
            <a:endParaRPr lang="en-US"/>
          </a:p>
        </p:txBody>
      </p:sp>
    </p:spTree>
    <p:extLst>
      <p:ext uri="{BB962C8B-B14F-4D97-AF65-F5344CB8AC3E}">
        <p14:creationId xmlns:p14="http://schemas.microsoft.com/office/powerpoint/2010/main" val="2859955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BE632-46B9-384F-B1E2-446D7C1B5A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669267-5619-784D-A0B8-76762777CC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85AD88-070A-D544-A8F7-1081038B6A29}"/>
              </a:ext>
            </a:extLst>
          </p:cNvPr>
          <p:cNvSpPr>
            <a:spLocks noGrp="1"/>
          </p:cNvSpPr>
          <p:nvPr>
            <p:ph type="dt" sz="half" idx="10"/>
          </p:nvPr>
        </p:nvSpPr>
        <p:spPr/>
        <p:txBody>
          <a:bodyPr/>
          <a:lstStyle/>
          <a:p>
            <a:fld id="{EDCC08D6-51EC-0446-A7A5-3D92A511A8B1}" type="datetimeFigureOut">
              <a:rPr lang="en-US" smtClean="0"/>
              <a:t>11/8/2021</a:t>
            </a:fld>
            <a:endParaRPr lang="en-US"/>
          </a:p>
        </p:txBody>
      </p:sp>
      <p:sp>
        <p:nvSpPr>
          <p:cNvPr id="5" name="Footer Placeholder 4">
            <a:extLst>
              <a:ext uri="{FF2B5EF4-FFF2-40B4-BE49-F238E27FC236}">
                <a16:creationId xmlns:a16="http://schemas.microsoft.com/office/drawing/2014/main" id="{40F37569-AB51-4142-A257-71B9B366D1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270FA4-C198-0E4D-A14A-24AC0A2500BF}"/>
              </a:ext>
            </a:extLst>
          </p:cNvPr>
          <p:cNvSpPr>
            <a:spLocks noGrp="1"/>
          </p:cNvSpPr>
          <p:nvPr>
            <p:ph type="sldNum" sz="quarter" idx="12"/>
          </p:nvPr>
        </p:nvSpPr>
        <p:spPr/>
        <p:txBody>
          <a:bodyPr/>
          <a:lstStyle/>
          <a:p>
            <a:fld id="{3F13C749-6A5D-DA48-8B99-BC753A70A4E6}" type="slidenum">
              <a:rPr lang="en-US" smtClean="0"/>
              <a:t>‹#›</a:t>
            </a:fld>
            <a:endParaRPr lang="en-US"/>
          </a:p>
        </p:txBody>
      </p:sp>
    </p:spTree>
    <p:extLst>
      <p:ext uri="{BB962C8B-B14F-4D97-AF65-F5344CB8AC3E}">
        <p14:creationId xmlns:p14="http://schemas.microsoft.com/office/powerpoint/2010/main" val="4064460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20B48-1E0F-1941-AC0A-6809B0FD90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BDBF2D-8C54-9841-9770-1ACE89C971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8FC825-22B2-BF47-B8F6-72900F4327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136FE6-B123-374F-AE82-EC847A0FC6AB}"/>
              </a:ext>
            </a:extLst>
          </p:cNvPr>
          <p:cNvSpPr>
            <a:spLocks noGrp="1"/>
          </p:cNvSpPr>
          <p:nvPr>
            <p:ph type="dt" sz="half" idx="10"/>
          </p:nvPr>
        </p:nvSpPr>
        <p:spPr/>
        <p:txBody>
          <a:bodyPr/>
          <a:lstStyle/>
          <a:p>
            <a:fld id="{EDCC08D6-51EC-0446-A7A5-3D92A511A8B1}" type="datetimeFigureOut">
              <a:rPr lang="en-US" smtClean="0"/>
              <a:t>11/8/2021</a:t>
            </a:fld>
            <a:endParaRPr lang="en-US"/>
          </a:p>
        </p:txBody>
      </p:sp>
      <p:sp>
        <p:nvSpPr>
          <p:cNvPr id="6" name="Footer Placeholder 5">
            <a:extLst>
              <a:ext uri="{FF2B5EF4-FFF2-40B4-BE49-F238E27FC236}">
                <a16:creationId xmlns:a16="http://schemas.microsoft.com/office/drawing/2014/main" id="{7F2E5D05-A683-8E44-852C-92E62349BA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3B55ED-3E80-884C-B962-B4C8FD015272}"/>
              </a:ext>
            </a:extLst>
          </p:cNvPr>
          <p:cNvSpPr>
            <a:spLocks noGrp="1"/>
          </p:cNvSpPr>
          <p:nvPr>
            <p:ph type="sldNum" sz="quarter" idx="12"/>
          </p:nvPr>
        </p:nvSpPr>
        <p:spPr/>
        <p:txBody>
          <a:bodyPr/>
          <a:lstStyle/>
          <a:p>
            <a:fld id="{3F13C749-6A5D-DA48-8B99-BC753A70A4E6}" type="slidenum">
              <a:rPr lang="en-US" smtClean="0"/>
              <a:t>‹#›</a:t>
            </a:fld>
            <a:endParaRPr lang="en-US"/>
          </a:p>
        </p:txBody>
      </p:sp>
    </p:spTree>
    <p:extLst>
      <p:ext uri="{BB962C8B-B14F-4D97-AF65-F5344CB8AC3E}">
        <p14:creationId xmlns:p14="http://schemas.microsoft.com/office/powerpoint/2010/main" val="3880974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4B26D-EC32-9149-9E64-1F506DDBEB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8CD54A-CEC0-CF4D-BBAC-60BE90D8F6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BD9AD3-4ABA-E045-B248-7542FD357E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FACA24-5536-A247-B47B-64FFFF0CD2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8380AE-6766-E64B-9EAE-7822E817D3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44FAC7-DBE9-2846-A282-DD068C4B9BEE}"/>
              </a:ext>
            </a:extLst>
          </p:cNvPr>
          <p:cNvSpPr>
            <a:spLocks noGrp="1"/>
          </p:cNvSpPr>
          <p:nvPr>
            <p:ph type="dt" sz="half" idx="10"/>
          </p:nvPr>
        </p:nvSpPr>
        <p:spPr/>
        <p:txBody>
          <a:bodyPr/>
          <a:lstStyle/>
          <a:p>
            <a:fld id="{EDCC08D6-51EC-0446-A7A5-3D92A511A8B1}" type="datetimeFigureOut">
              <a:rPr lang="en-US" smtClean="0"/>
              <a:t>11/8/2021</a:t>
            </a:fld>
            <a:endParaRPr lang="en-US"/>
          </a:p>
        </p:txBody>
      </p:sp>
      <p:sp>
        <p:nvSpPr>
          <p:cNvPr id="8" name="Footer Placeholder 7">
            <a:extLst>
              <a:ext uri="{FF2B5EF4-FFF2-40B4-BE49-F238E27FC236}">
                <a16:creationId xmlns:a16="http://schemas.microsoft.com/office/drawing/2014/main" id="{BB084019-952A-A742-88DA-C8604B6219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BB0FCA-FEE7-3742-84DC-6F88322D3F90}"/>
              </a:ext>
            </a:extLst>
          </p:cNvPr>
          <p:cNvSpPr>
            <a:spLocks noGrp="1"/>
          </p:cNvSpPr>
          <p:nvPr>
            <p:ph type="sldNum" sz="quarter" idx="12"/>
          </p:nvPr>
        </p:nvSpPr>
        <p:spPr/>
        <p:txBody>
          <a:bodyPr/>
          <a:lstStyle/>
          <a:p>
            <a:fld id="{3F13C749-6A5D-DA48-8B99-BC753A70A4E6}" type="slidenum">
              <a:rPr lang="en-US" smtClean="0"/>
              <a:t>‹#›</a:t>
            </a:fld>
            <a:endParaRPr lang="en-US"/>
          </a:p>
        </p:txBody>
      </p:sp>
    </p:spTree>
    <p:extLst>
      <p:ext uri="{BB962C8B-B14F-4D97-AF65-F5344CB8AC3E}">
        <p14:creationId xmlns:p14="http://schemas.microsoft.com/office/powerpoint/2010/main" val="2271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7524C-3693-3048-884D-EE72D77951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07093E-B2B2-604F-B34D-9274380B8864}"/>
              </a:ext>
            </a:extLst>
          </p:cNvPr>
          <p:cNvSpPr>
            <a:spLocks noGrp="1"/>
          </p:cNvSpPr>
          <p:nvPr>
            <p:ph type="dt" sz="half" idx="10"/>
          </p:nvPr>
        </p:nvSpPr>
        <p:spPr/>
        <p:txBody>
          <a:bodyPr/>
          <a:lstStyle/>
          <a:p>
            <a:fld id="{EDCC08D6-51EC-0446-A7A5-3D92A511A8B1}" type="datetimeFigureOut">
              <a:rPr lang="en-US" smtClean="0"/>
              <a:t>11/8/2021</a:t>
            </a:fld>
            <a:endParaRPr lang="en-US"/>
          </a:p>
        </p:txBody>
      </p:sp>
      <p:sp>
        <p:nvSpPr>
          <p:cNvPr id="4" name="Footer Placeholder 3">
            <a:extLst>
              <a:ext uri="{FF2B5EF4-FFF2-40B4-BE49-F238E27FC236}">
                <a16:creationId xmlns:a16="http://schemas.microsoft.com/office/drawing/2014/main" id="{0BCEB809-02C4-234A-879D-6FC90B2901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ECFFAE-BAF7-3C43-91BC-65ADAB878ED3}"/>
              </a:ext>
            </a:extLst>
          </p:cNvPr>
          <p:cNvSpPr>
            <a:spLocks noGrp="1"/>
          </p:cNvSpPr>
          <p:nvPr>
            <p:ph type="sldNum" sz="quarter" idx="12"/>
          </p:nvPr>
        </p:nvSpPr>
        <p:spPr/>
        <p:txBody>
          <a:bodyPr/>
          <a:lstStyle/>
          <a:p>
            <a:fld id="{3F13C749-6A5D-DA48-8B99-BC753A70A4E6}" type="slidenum">
              <a:rPr lang="en-US" smtClean="0"/>
              <a:t>‹#›</a:t>
            </a:fld>
            <a:endParaRPr lang="en-US"/>
          </a:p>
        </p:txBody>
      </p:sp>
    </p:spTree>
    <p:extLst>
      <p:ext uri="{BB962C8B-B14F-4D97-AF65-F5344CB8AC3E}">
        <p14:creationId xmlns:p14="http://schemas.microsoft.com/office/powerpoint/2010/main" val="1660086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DD6F36-4380-4049-8FD1-37D51EA07AD3}"/>
              </a:ext>
            </a:extLst>
          </p:cNvPr>
          <p:cNvSpPr>
            <a:spLocks noGrp="1"/>
          </p:cNvSpPr>
          <p:nvPr>
            <p:ph type="dt" sz="half" idx="10"/>
          </p:nvPr>
        </p:nvSpPr>
        <p:spPr/>
        <p:txBody>
          <a:bodyPr/>
          <a:lstStyle/>
          <a:p>
            <a:fld id="{EDCC08D6-51EC-0446-A7A5-3D92A511A8B1}" type="datetimeFigureOut">
              <a:rPr lang="en-US" smtClean="0"/>
              <a:t>11/8/2021</a:t>
            </a:fld>
            <a:endParaRPr lang="en-US"/>
          </a:p>
        </p:txBody>
      </p:sp>
      <p:sp>
        <p:nvSpPr>
          <p:cNvPr id="3" name="Footer Placeholder 2">
            <a:extLst>
              <a:ext uri="{FF2B5EF4-FFF2-40B4-BE49-F238E27FC236}">
                <a16:creationId xmlns:a16="http://schemas.microsoft.com/office/drawing/2014/main" id="{A4A800EB-B419-6447-9F66-5F4E6AC284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50FE55-3622-7E4B-AB8D-A20C5D1C62B9}"/>
              </a:ext>
            </a:extLst>
          </p:cNvPr>
          <p:cNvSpPr>
            <a:spLocks noGrp="1"/>
          </p:cNvSpPr>
          <p:nvPr>
            <p:ph type="sldNum" sz="quarter" idx="12"/>
          </p:nvPr>
        </p:nvSpPr>
        <p:spPr/>
        <p:txBody>
          <a:bodyPr/>
          <a:lstStyle/>
          <a:p>
            <a:fld id="{3F13C749-6A5D-DA48-8B99-BC753A70A4E6}" type="slidenum">
              <a:rPr lang="en-US" smtClean="0"/>
              <a:t>‹#›</a:t>
            </a:fld>
            <a:endParaRPr lang="en-US"/>
          </a:p>
        </p:txBody>
      </p:sp>
    </p:spTree>
    <p:extLst>
      <p:ext uri="{BB962C8B-B14F-4D97-AF65-F5344CB8AC3E}">
        <p14:creationId xmlns:p14="http://schemas.microsoft.com/office/powerpoint/2010/main" val="3638928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3A8B1-069D-8E40-8EF7-1C00CE3F01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355493-4739-1C43-9722-1E7D816EFB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7932A1-91E6-BA47-A937-42044DA63B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C4982A-584E-274D-A7E1-3E374CAC4E13}"/>
              </a:ext>
            </a:extLst>
          </p:cNvPr>
          <p:cNvSpPr>
            <a:spLocks noGrp="1"/>
          </p:cNvSpPr>
          <p:nvPr>
            <p:ph type="dt" sz="half" idx="10"/>
          </p:nvPr>
        </p:nvSpPr>
        <p:spPr/>
        <p:txBody>
          <a:bodyPr/>
          <a:lstStyle/>
          <a:p>
            <a:fld id="{EDCC08D6-51EC-0446-A7A5-3D92A511A8B1}" type="datetimeFigureOut">
              <a:rPr lang="en-US" smtClean="0"/>
              <a:t>11/8/2021</a:t>
            </a:fld>
            <a:endParaRPr lang="en-US"/>
          </a:p>
        </p:txBody>
      </p:sp>
      <p:sp>
        <p:nvSpPr>
          <p:cNvPr id="6" name="Footer Placeholder 5">
            <a:extLst>
              <a:ext uri="{FF2B5EF4-FFF2-40B4-BE49-F238E27FC236}">
                <a16:creationId xmlns:a16="http://schemas.microsoft.com/office/drawing/2014/main" id="{54A3B0BA-6FCB-2441-8631-3D3E7BB46E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998E01-B3CD-574E-8029-CE771E078C3E}"/>
              </a:ext>
            </a:extLst>
          </p:cNvPr>
          <p:cNvSpPr>
            <a:spLocks noGrp="1"/>
          </p:cNvSpPr>
          <p:nvPr>
            <p:ph type="sldNum" sz="quarter" idx="12"/>
          </p:nvPr>
        </p:nvSpPr>
        <p:spPr/>
        <p:txBody>
          <a:bodyPr/>
          <a:lstStyle/>
          <a:p>
            <a:fld id="{3F13C749-6A5D-DA48-8B99-BC753A70A4E6}" type="slidenum">
              <a:rPr lang="en-US" smtClean="0"/>
              <a:t>‹#›</a:t>
            </a:fld>
            <a:endParaRPr lang="en-US"/>
          </a:p>
        </p:txBody>
      </p:sp>
    </p:spTree>
    <p:extLst>
      <p:ext uri="{BB962C8B-B14F-4D97-AF65-F5344CB8AC3E}">
        <p14:creationId xmlns:p14="http://schemas.microsoft.com/office/powerpoint/2010/main" val="3083034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B1CE7-3762-574E-897B-1DA96CBB48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33420B-A28D-194B-9823-3C65D4DC52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5D9FA6-0B9C-654C-83CA-F7C39A967A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4F94CA-FC50-344C-ACAE-8D90EF3EF0C3}"/>
              </a:ext>
            </a:extLst>
          </p:cNvPr>
          <p:cNvSpPr>
            <a:spLocks noGrp="1"/>
          </p:cNvSpPr>
          <p:nvPr>
            <p:ph type="dt" sz="half" idx="10"/>
          </p:nvPr>
        </p:nvSpPr>
        <p:spPr/>
        <p:txBody>
          <a:bodyPr/>
          <a:lstStyle/>
          <a:p>
            <a:fld id="{EDCC08D6-51EC-0446-A7A5-3D92A511A8B1}" type="datetimeFigureOut">
              <a:rPr lang="en-US" smtClean="0"/>
              <a:t>11/8/2021</a:t>
            </a:fld>
            <a:endParaRPr lang="en-US"/>
          </a:p>
        </p:txBody>
      </p:sp>
      <p:sp>
        <p:nvSpPr>
          <p:cNvPr id="6" name="Footer Placeholder 5">
            <a:extLst>
              <a:ext uri="{FF2B5EF4-FFF2-40B4-BE49-F238E27FC236}">
                <a16:creationId xmlns:a16="http://schemas.microsoft.com/office/drawing/2014/main" id="{E5B566B0-CADB-2A40-B2A8-9398A9A38E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B27CAC-A71F-5240-9FC6-69AD79C46980}"/>
              </a:ext>
            </a:extLst>
          </p:cNvPr>
          <p:cNvSpPr>
            <a:spLocks noGrp="1"/>
          </p:cNvSpPr>
          <p:nvPr>
            <p:ph type="sldNum" sz="quarter" idx="12"/>
          </p:nvPr>
        </p:nvSpPr>
        <p:spPr/>
        <p:txBody>
          <a:bodyPr/>
          <a:lstStyle/>
          <a:p>
            <a:fld id="{3F13C749-6A5D-DA48-8B99-BC753A70A4E6}" type="slidenum">
              <a:rPr lang="en-US" smtClean="0"/>
              <a:t>‹#›</a:t>
            </a:fld>
            <a:endParaRPr lang="en-US"/>
          </a:p>
        </p:txBody>
      </p:sp>
    </p:spTree>
    <p:extLst>
      <p:ext uri="{BB962C8B-B14F-4D97-AF65-F5344CB8AC3E}">
        <p14:creationId xmlns:p14="http://schemas.microsoft.com/office/powerpoint/2010/main" val="2165944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904755-1EA1-3644-8598-0BF957CE36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B81EE0-AF78-4D42-8DDA-74D0C69F1C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9EE464-1D56-AD46-98D5-B6B44F9ED0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CC08D6-51EC-0446-A7A5-3D92A511A8B1}" type="datetimeFigureOut">
              <a:rPr lang="en-US" smtClean="0"/>
              <a:t>11/8/2021</a:t>
            </a:fld>
            <a:endParaRPr lang="en-US"/>
          </a:p>
        </p:txBody>
      </p:sp>
      <p:sp>
        <p:nvSpPr>
          <p:cNvPr id="5" name="Footer Placeholder 4">
            <a:extLst>
              <a:ext uri="{FF2B5EF4-FFF2-40B4-BE49-F238E27FC236}">
                <a16:creationId xmlns:a16="http://schemas.microsoft.com/office/drawing/2014/main" id="{A212E6F0-F8A0-864C-BAC2-077D25BB1B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9309D1-F413-4441-BEC6-737EB0DDDB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13C749-6A5D-DA48-8B99-BC753A70A4E6}" type="slidenum">
              <a:rPr lang="en-US" smtClean="0"/>
              <a:t>‹#›</a:t>
            </a:fld>
            <a:endParaRPr lang="en-US"/>
          </a:p>
        </p:txBody>
      </p:sp>
    </p:spTree>
    <p:extLst>
      <p:ext uri="{BB962C8B-B14F-4D97-AF65-F5344CB8AC3E}">
        <p14:creationId xmlns:p14="http://schemas.microsoft.com/office/powerpoint/2010/main" val="2480044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hyperlink" Target="https://en.m.wikipedia.org/w/index.php?title=Software_Design_Specification&amp;action=edit&amp;redlink=1" TargetMode="Externa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5D117-0958-E341-A978-F5E64389DF99}"/>
              </a:ext>
            </a:extLst>
          </p:cNvPr>
          <p:cNvSpPr>
            <a:spLocks noGrp="1"/>
          </p:cNvSpPr>
          <p:nvPr>
            <p:ph type="ctrTitle"/>
          </p:nvPr>
        </p:nvSpPr>
        <p:spPr>
          <a:xfrm>
            <a:off x="309563" y="381000"/>
            <a:ext cx="11608593" cy="3048000"/>
          </a:xfrm>
        </p:spPr>
        <p:txBody>
          <a:bodyPr anchor="t">
            <a:noAutofit/>
          </a:bodyPr>
          <a:lstStyle/>
          <a:p>
            <a:r>
              <a:rPr lang="en-US" sz="5400" b="1">
                <a:solidFill>
                  <a:schemeClr val="accent1">
                    <a:lumMod val="75000"/>
                  </a:schemeClr>
                </a:solidFill>
              </a:rPr>
              <a:t>International institute of professional studies,DAVV INDORE</a:t>
            </a:r>
          </a:p>
        </p:txBody>
      </p:sp>
      <p:sp>
        <p:nvSpPr>
          <p:cNvPr id="3" name="Subtitle 2">
            <a:extLst>
              <a:ext uri="{FF2B5EF4-FFF2-40B4-BE49-F238E27FC236}">
                <a16:creationId xmlns:a16="http://schemas.microsoft.com/office/drawing/2014/main" id="{9772771C-7FA7-BE44-BA31-971517796E20}"/>
              </a:ext>
            </a:extLst>
          </p:cNvPr>
          <p:cNvSpPr>
            <a:spLocks noGrp="1"/>
          </p:cNvSpPr>
          <p:nvPr>
            <p:ph type="subTitle" idx="1"/>
          </p:nvPr>
        </p:nvSpPr>
        <p:spPr>
          <a:xfrm>
            <a:off x="1393031" y="4071938"/>
            <a:ext cx="9144000" cy="2786062"/>
          </a:xfrm>
        </p:spPr>
        <p:txBody>
          <a:bodyPr>
            <a:normAutofit fontScale="85000" lnSpcReduction="20000"/>
          </a:bodyPr>
          <a:lstStyle/>
          <a:p>
            <a:endParaRPr lang="en-US" sz="4000" b="1"/>
          </a:p>
          <a:p>
            <a:r>
              <a:rPr lang="en-US" sz="4000" b="1" u="sng"/>
              <a:t>SDD OF Online Student Registration System</a:t>
            </a:r>
          </a:p>
          <a:p>
            <a:endParaRPr lang="en-US" b="1"/>
          </a:p>
          <a:p>
            <a:r>
              <a:rPr lang="en-US" b="1"/>
              <a:t>Submitted by :-</a:t>
            </a:r>
          </a:p>
          <a:p>
            <a:r>
              <a:rPr lang="en-US" b="1"/>
              <a:t>Vikas Kaushal</a:t>
            </a:r>
          </a:p>
          <a:p>
            <a:r>
              <a:rPr lang="en-US" b="1"/>
              <a:t>Roll_No.: IT-2K19-71</a:t>
            </a:r>
          </a:p>
          <a:p>
            <a:r>
              <a:rPr lang="en-US" b="1"/>
              <a:t>MTECH-IT</a:t>
            </a:r>
          </a:p>
        </p:txBody>
      </p:sp>
      <p:pic>
        <p:nvPicPr>
          <p:cNvPr id="4" name="Picture 4">
            <a:extLst>
              <a:ext uri="{FF2B5EF4-FFF2-40B4-BE49-F238E27FC236}">
                <a16:creationId xmlns:a16="http://schemas.microsoft.com/office/drawing/2014/main" id="{765CFE4C-E0F7-D645-B44A-511B51B266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7107" y="1755317"/>
            <a:ext cx="7048579" cy="2166602"/>
          </a:xfrm>
          <a:prstGeom prst="rect">
            <a:avLst/>
          </a:prstGeom>
        </p:spPr>
      </p:pic>
    </p:spTree>
    <p:extLst>
      <p:ext uri="{BB962C8B-B14F-4D97-AF65-F5344CB8AC3E}">
        <p14:creationId xmlns:p14="http://schemas.microsoft.com/office/powerpoint/2010/main" val="1195948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D069578-45C5-3047-917A-141AACFE2618}"/>
              </a:ext>
            </a:extLst>
          </p:cNvPr>
          <p:cNvSpPr>
            <a:spLocks noGrp="1"/>
          </p:cNvSpPr>
          <p:nvPr>
            <p:ph type="subTitle" idx="1"/>
          </p:nvPr>
        </p:nvSpPr>
        <p:spPr>
          <a:xfrm>
            <a:off x="726283" y="523875"/>
            <a:ext cx="11096624" cy="5810250"/>
          </a:xfrm>
        </p:spPr>
        <p:txBody>
          <a:bodyPr>
            <a:normAutofit/>
          </a:bodyPr>
          <a:lstStyle/>
          <a:p>
            <a:r>
              <a:rPr lang="en-US" sz="4000" b="1" u="sng"/>
              <a:t>System Design Discription of Online Student Registration System:</a:t>
            </a:r>
          </a:p>
          <a:p>
            <a:endParaRPr lang="en-US" sz="3600" b="1"/>
          </a:p>
          <a:p>
            <a:pPr algn="l"/>
            <a:r>
              <a:rPr lang="en-US" sz="2800" b="1"/>
              <a:t>The purpose of System Design is to create a technical solution. That satisfies for the functional requirements for the System. A</a:t>
            </a:r>
            <a:r>
              <a:rPr lang="en-US" sz="2800" b="1" i="0">
                <a:solidFill>
                  <a:srgbClr val="202122"/>
                </a:solidFill>
                <a:effectLst/>
                <a:latin typeface="-apple-system"/>
              </a:rPr>
              <a:t> software design description (a.k.a. software design document or SDD; just design document; also </a:t>
            </a:r>
            <a:r>
              <a:rPr lang="en-US" sz="2800" b="1" i="0" u="none" strike="noStrike">
                <a:solidFill>
                  <a:srgbClr val="A55858"/>
                </a:solidFill>
                <a:effectLst/>
                <a:latin typeface="-apple-system"/>
                <a:hlinkClick r:id="rId2" tooltip="Software Design Specification (page does not exist)"/>
              </a:rPr>
              <a:t>Software Design Specification</a:t>
            </a:r>
            <a:r>
              <a:rPr lang="en-US" sz="2800" b="1" i="0">
                <a:solidFill>
                  <a:srgbClr val="202122"/>
                </a:solidFill>
                <a:effectLst/>
                <a:latin typeface="-apple-system"/>
              </a:rPr>
              <a:t>) is a representation of a software design that is to be used for recording design information, addressing various design concerns, and communicating that information to the design’s stakeholders.</a:t>
            </a:r>
            <a:endParaRPr lang="en-US" sz="2800" b="1"/>
          </a:p>
        </p:txBody>
      </p:sp>
    </p:spTree>
    <p:extLst>
      <p:ext uri="{BB962C8B-B14F-4D97-AF65-F5344CB8AC3E}">
        <p14:creationId xmlns:p14="http://schemas.microsoft.com/office/powerpoint/2010/main" val="2820729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90985-35C5-3C49-AE60-0E70989FB24B}"/>
              </a:ext>
            </a:extLst>
          </p:cNvPr>
          <p:cNvSpPr>
            <a:spLocks noGrp="1"/>
          </p:cNvSpPr>
          <p:nvPr>
            <p:ph type="title"/>
          </p:nvPr>
        </p:nvSpPr>
        <p:spPr>
          <a:xfrm>
            <a:off x="1885950" y="365125"/>
            <a:ext cx="9467850" cy="1575594"/>
          </a:xfrm>
        </p:spPr>
        <p:txBody>
          <a:bodyPr/>
          <a:lstStyle/>
          <a:p>
            <a:r>
              <a:rPr lang="en-US" b="1"/>
              <a:t>Database Design</a:t>
            </a:r>
          </a:p>
        </p:txBody>
      </p:sp>
      <p:sp>
        <p:nvSpPr>
          <p:cNvPr id="3" name="Content Placeholder 2">
            <a:extLst>
              <a:ext uri="{FF2B5EF4-FFF2-40B4-BE49-F238E27FC236}">
                <a16:creationId xmlns:a16="http://schemas.microsoft.com/office/drawing/2014/main" id="{19B9753C-CB2B-ED4B-9DA1-7901BCE3666C}"/>
              </a:ext>
            </a:extLst>
          </p:cNvPr>
          <p:cNvSpPr>
            <a:spLocks noGrp="1"/>
          </p:cNvSpPr>
          <p:nvPr>
            <p:ph idx="1"/>
          </p:nvPr>
        </p:nvSpPr>
        <p:spPr>
          <a:xfrm>
            <a:off x="1885950" y="1813719"/>
            <a:ext cx="8091488" cy="4351338"/>
          </a:xfrm>
        </p:spPr>
        <p:txBody>
          <a:bodyPr/>
          <a:lstStyle/>
          <a:p>
            <a:pPr marL="0" indent="0">
              <a:buNone/>
            </a:pPr>
            <a:r>
              <a:rPr lang="en-US" b="1"/>
              <a:t>The general theme behind a database is to handle information as an integrated whole. A database is a collection of irrelated data stored with minimum redundancy to serve many users quickly and efficiently. The general objective is to make information access easy quick and flexible for users .In database design serveral objectives are considered.</a:t>
            </a:r>
          </a:p>
        </p:txBody>
      </p:sp>
    </p:spTree>
    <p:extLst>
      <p:ext uri="{BB962C8B-B14F-4D97-AF65-F5344CB8AC3E}">
        <p14:creationId xmlns:p14="http://schemas.microsoft.com/office/powerpoint/2010/main" val="1206045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23EE1-9300-0A4D-8944-910B0DA2A8E6}"/>
              </a:ext>
            </a:extLst>
          </p:cNvPr>
          <p:cNvSpPr>
            <a:spLocks noGrp="1"/>
          </p:cNvSpPr>
          <p:nvPr>
            <p:ph type="title"/>
          </p:nvPr>
        </p:nvSpPr>
        <p:spPr>
          <a:xfrm>
            <a:off x="0" y="365125"/>
            <a:ext cx="11353800" cy="789781"/>
          </a:xfrm>
        </p:spPr>
        <p:txBody>
          <a:bodyPr/>
          <a:lstStyle/>
          <a:p>
            <a:r>
              <a:rPr lang="en-US" b="1"/>
              <a:t>Control Redundancy</a:t>
            </a:r>
          </a:p>
        </p:txBody>
      </p:sp>
      <p:sp>
        <p:nvSpPr>
          <p:cNvPr id="3" name="Content Placeholder 2">
            <a:extLst>
              <a:ext uri="{FF2B5EF4-FFF2-40B4-BE49-F238E27FC236}">
                <a16:creationId xmlns:a16="http://schemas.microsoft.com/office/drawing/2014/main" id="{615D7F20-D9E0-9044-BE9F-36B55B06C600}"/>
              </a:ext>
            </a:extLst>
          </p:cNvPr>
          <p:cNvSpPr>
            <a:spLocks noGrp="1"/>
          </p:cNvSpPr>
          <p:nvPr>
            <p:ph idx="1"/>
          </p:nvPr>
        </p:nvSpPr>
        <p:spPr>
          <a:xfrm>
            <a:off x="0" y="1154906"/>
            <a:ext cx="12192000" cy="5703094"/>
          </a:xfrm>
        </p:spPr>
        <p:txBody>
          <a:bodyPr/>
          <a:lstStyle/>
          <a:p>
            <a:pPr marL="0" indent="0">
              <a:buNone/>
            </a:pPr>
            <a:r>
              <a:rPr lang="en-US"/>
              <a:t>Redundant occupies space and therefore is wasteful . If versions of the data are in different phases of updating the system often gives conflicting information. A unique aspect of database design is storing only ones, which controls redundancy and improves system performance.</a:t>
            </a:r>
          </a:p>
          <a:p>
            <a:pPr marL="0" indent="0" algn="ctr">
              <a:buNone/>
            </a:pPr>
            <a:r>
              <a:rPr lang="en-US" b="1" u="sng"/>
              <a:t>Registration Table</a:t>
            </a:r>
          </a:p>
        </p:txBody>
      </p:sp>
      <p:pic>
        <p:nvPicPr>
          <p:cNvPr id="4" name="Picture 4">
            <a:extLst>
              <a:ext uri="{FF2B5EF4-FFF2-40B4-BE49-F238E27FC236}">
                <a16:creationId xmlns:a16="http://schemas.microsoft.com/office/drawing/2014/main" id="{95928563-56ED-6840-B505-E2A53EF6846B}"/>
              </a:ext>
            </a:extLst>
          </p:cNvPr>
          <p:cNvPicPr>
            <a:picLocks noChangeAspect="1"/>
          </p:cNvPicPr>
          <p:nvPr/>
        </p:nvPicPr>
        <p:blipFill rotWithShape="1">
          <a:blip r:embed="rId2">
            <a:extLst>
              <a:ext uri="{28A0092B-C50C-407E-A947-70E740481C1C}">
                <a14:useLocalDpi xmlns:a14="http://schemas.microsoft.com/office/drawing/2010/main" val="0"/>
              </a:ext>
            </a:extLst>
          </a:blip>
          <a:srcRect t="20996"/>
          <a:stretch/>
        </p:blipFill>
        <p:spPr>
          <a:xfrm>
            <a:off x="3129005" y="3274219"/>
            <a:ext cx="5933989" cy="3321841"/>
          </a:xfrm>
          <a:prstGeom prst="rect">
            <a:avLst/>
          </a:prstGeom>
        </p:spPr>
      </p:pic>
    </p:spTree>
    <p:extLst>
      <p:ext uri="{BB962C8B-B14F-4D97-AF65-F5344CB8AC3E}">
        <p14:creationId xmlns:p14="http://schemas.microsoft.com/office/powerpoint/2010/main" val="1297986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35FA8487-C033-CF48-B4FA-205C107A3D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1656" y="0"/>
            <a:ext cx="7239000" cy="6858000"/>
          </a:xfrm>
        </p:spPr>
      </p:pic>
    </p:spTree>
    <p:extLst>
      <p:ext uri="{BB962C8B-B14F-4D97-AF65-F5344CB8AC3E}">
        <p14:creationId xmlns:p14="http://schemas.microsoft.com/office/powerpoint/2010/main" val="3933174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F6A24164-64F2-D548-A167-1055D9A88C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7970" y="142875"/>
            <a:ext cx="5679280" cy="6630988"/>
          </a:xfrm>
        </p:spPr>
      </p:pic>
    </p:spTree>
    <p:extLst>
      <p:ext uri="{BB962C8B-B14F-4D97-AF65-F5344CB8AC3E}">
        <p14:creationId xmlns:p14="http://schemas.microsoft.com/office/powerpoint/2010/main" val="318282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BEDE548C-DD74-A441-8B76-94217C6E85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6998" y="0"/>
            <a:ext cx="5278003" cy="6691313"/>
          </a:xfrm>
        </p:spPr>
      </p:pic>
    </p:spTree>
    <p:extLst>
      <p:ext uri="{BB962C8B-B14F-4D97-AF65-F5344CB8AC3E}">
        <p14:creationId xmlns:p14="http://schemas.microsoft.com/office/powerpoint/2010/main" val="4217327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International institute of professional studies,DAVV INDORE</vt:lpstr>
      <vt:lpstr>PowerPoint Presentation</vt:lpstr>
      <vt:lpstr>Database Design</vt:lpstr>
      <vt:lpstr>Control Redundancy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institute of professional studies,DAVV INDORE</dc:title>
  <dc:creator>Vilas Kaushal</dc:creator>
  <cp:lastModifiedBy>Vilas Kaushal</cp:lastModifiedBy>
  <cp:revision>1</cp:revision>
  <dcterms:created xsi:type="dcterms:W3CDTF">2021-11-08T08:41:36Z</dcterms:created>
  <dcterms:modified xsi:type="dcterms:W3CDTF">2021-11-08T09:11:31Z</dcterms:modified>
</cp:coreProperties>
</file>