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2606-5FBE-5A47-9A4D-C202FB9B2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9037F2-EB41-3247-9376-D47F68F52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074727-6A5D-DC43-AB59-6F2D7157877B}"/>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5" name="Footer Placeholder 4">
            <a:extLst>
              <a:ext uri="{FF2B5EF4-FFF2-40B4-BE49-F238E27FC236}">
                <a16:creationId xmlns:a16="http://schemas.microsoft.com/office/drawing/2014/main" id="{A19A3843-E513-A04F-A375-36E6B07B2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7A46D-D6AC-8447-B00F-4E67B84915FA}"/>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69433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8D0A-ACF9-234C-A815-1B639631D9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5E18ED-002B-4A47-A168-1F7ED19FA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2D7C9-BEB9-224A-934C-AE231A84FF06}"/>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5" name="Footer Placeholder 4">
            <a:extLst>
              <a:ext uri="{FF2B5EF4-FFF2-40B4-BE49-F238E27FC236}">
                <a16:creationId xmlns:a16="http://schemas.microsoft.com/office/drawing/2014/main" id="{F727D195-2654-2446-B85B-358F2B97B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1FFF9-A35F-8849-B984-077A3205A04D}"/>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287745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173C00-3921-754D-AFA6-E450BCC06E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DDEB87-44AF-2C43-9696-93DEA6DD7B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EA69D-2EA8-2048-B146-A171EBEF094A}"/>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5" name="Footer Placeholder 4">
            <a:extLst>
              <a:ext uri="{FF2B5EF4-FFF2-40B4-BE49-F238E27FC236}">
                <a16:creationId xmlns:a16="http://schemas.microsoft.com/office/drawing/2014/main" id="{6B239BBA-C45B-524A-BA14-6C6E1784C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D9BAF-46A9-DF4F-BECB-AF3A1FD4AD11}"/>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380963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6B88-462D-0148-86AE-0A95E5DFD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FD760-4ACC-0E43-92FA-6B8B3037B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B2066-7B83-E640-B77C-2AF4BFA22350}"/>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5" name="Footer Placeholder 4">
            <a:extLst>
              <a:ext uri="{FF2B5EF4-FFF2-40B4-BE49-F238E27FC236}">
                <a16:creationId xmlns:a16="http://schemas.microsoft.com/office/drawing/2014/main" id="{BE06A07A-C156-9543-9B9C-420EE0158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D51DC-E90B-2140-926F-A719F98961D1}"/>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214207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C831-3C67-F24B-80A1-C57DDDB71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6511D-BC03-E143-927F-C41AB2BFD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48288-D324-D54F-933D-79809ACDC6DD}"/>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5" name="Footer Placeholder 4">
            <a:extLst>
              <a:ext uri="{FF2B5EF4-FFF2-40B4-BE49-F238E27FC236}">
                <a16:creationId xmlns:a16="http://schemas.microsoft.com/office/drawing/2014/main" id="{D0751A2F-4A22-DA43-861D-E77146F1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2F407-D7F3-AF47-A992-1A9FAE16C9EB}"/>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219086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AC06-6D99-7E4A-B8BC-ECA392689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5F99B-3BF3-834A-A8C9-11C22CBFC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62F82-633F-744C-953F-6AB01666B5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362C3-F26A-F044-8883-71DA1547C7AC}"/>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6" name="Footer Placeholder 5">
            <a:extLst>
              <a:ext uri="{FF2B5EF4-FFF2-40B4-BE49-F238E27FC236}">
                <a16:creationId xmlns:a16="http://schemas.microsoft.com/office/drawing/2014/main" id="{357903C0-86D6-D34B-9128-6C6AA618B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C75AB-0DC4-7149-9664-3C0E797C0758}"/>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192214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E5CB8-CD30-CD40-9A2A-4822A977C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39D756-C2DE-FE4D-8BE8-E4591C00A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5BB70F-8C48-C44D-B696-1301BEA43F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6E7D1-0890-3B43-808A-BCFC6B1E4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260B7D-8A05-6145-A7C6-2D36E7EBF2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E7D187-E494-B54A-A9B6-E64D6474267A}"/>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8" name="Footer Placeholder 7">
            <a:extLst>
              <a:ext uri="{FF2B5EF4-FFF2-40B4-BE49-F238E27FC236}">
                <a16:creationId xmlns:a16="http://schemas.microsoft.com/office/drawing/2014/main" id="{824B36AF-D869-0E4E-AD78-F122A6898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7A07E5-F673-FE47-8E3E-E7A65E7E5320}"/>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335446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BBD3-B695-7044-BEB0-7533512B5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F6F2B1-E6F3-B643-9309-E8BF53AFC150}"/>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4" name="Footer Placeholder 3">
            <a:extLst>
              <a:ext uri="{FF2B5EF4-FFF2-40B4-BE49-F238E27FC236}">
                <a16:creationId xmlns:a16="http://schemas.microsoft.com/office/drawing/2014/main" id="{D693329F-CFBE-1444-8FF7-CC92F63688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3E1226-9230-CA4E-98D5-8601360F35A2}"/>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265318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BBDCC-0752-2E4C-B1DD-B3F1461C8B7D}"/>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3" name="Footer Placeholder 2">
            <a:extLst>
              <a:ext uri="{FF2B5EF4-FFF2-40B4-BE49-F238E27FC236}">
                <a16:creationId xmlns:a16="http://schemas.microsoft.com/office/drawing/2014/main" id="{0739223F-9D28-1441-8F27-06FC1BFD98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C4293-2646-454B-9D42-ADF0BAD9A4A6}"/>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257472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5B81-463C-8B4E-9D99-5F93ABC68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CF2C1F-AE9C-7C47-BAFF-CD0EE84DC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6066E9-7985-C343-A907-06BF5C58A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40EFA-B8C2-5F40-9106-48143768BCC4}"/>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6" name="Footer Placeholder 5">
            <a:extLst>
              <a:ext uri="{FF2B5EF4-FFF2-40B4-BE49-F238E27FC236}">
                <a16:creationId xmlns:a16="http://schemas.microsoft.com/office/drawing/2014/main" id="{383B7F3F-B9CE-474B-842D-22043DCAF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7340-5259-9C4F-AE9C-3D6A0867C5E8}"/>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374741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79E2-059E-F64C-8653-A5DFB6C8B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9CC8B5-5FAC-DC42-8726-74911C64F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DD90F9-1118-694C-863F-8ABF703FC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96D63-56AF-0D45-BF9A-96A8FE53541E}"/>
              </a:ext>
            </a:extLst>
          </p:cNvPr>
          <p:cNvSpPr>
            <a:spLocks noGrp="1"/>
          </p:cNvSpPr>
          <p:nvPr>
            <p:ph type="dt" sz="half" idx="10"/>
          </p:nvPr>
        </p:nvSpPr>
        <p:spPr/>
        <p:txBody>
          <a:bodyPr/>
          <a:lstStyle/>
          <a:p>
            <a:fld id="{1FFCA706-BBF4-CD4B-8793-EF4BB54C3B63}" type="datetimeFigureOut">
              <a:rPr lang="en-US" smtClean="0"/>
              <a:t>11/8/2021</a:t>
            </a:fld>
            <a:endParaRPr lang="en-US"/>
          </a:p>
        </p:txBody>
      </p:sp>
      <p:sp>
        <p:nvSpPr>
          <p:cNvPr id="6" name="Footer Placeholder 5">
            <a:extLst>
              <a:ext uri="{FF2B5EF4-FFF2-40B4-BE49-F238E27FC236}">
                <a16:creationId xmlns:a16="http://schemas.microsoft.com/office/drawing/2014/main" id="{2EC5E0B1-6E48-6141-AB59-8BBD2F609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00F44-1CB7-FC41-A2A1-72CA7669504C}"/>
              </a:ext>
            </a:extLst>
          </p:cNvPr>
          <p:cNvSpPr>
            <a:spLocks noGrp="1"/>
          </p:cNvSpPr>
          <p:nvPr>
            <p:ph type="sldNum" sz="quarter" idx="12"/>
          </p:nvPr>
        </p:nvSpPr>
        <p:spPr/>
        <p:txBody>
          <a:bodyPr/>
          <a:lstStyle/>
          <a:p>
            <a:fld id="{9A7E2F3C-A95E-7349-AD17-12F524785232}" type="slidenum">
              <a:rPr lang="en-US" smtClean="0"/>
              <a:t>‹#›</a:t>
            </a:fld>
            <a:endParaRPr lang="en-US"/>
          </a:p>
        </p:txBody>
      </p:sp>
    </p:spTree>
    <p:extLst>
      <p:ext uri="{BB962C8B-B14F-4D97-AF65-F5344CB8AC3E}">
        <p14:creationId xmlns:p14="http://schemas.microsoft.com/office/powerpoint/2010/main" val="164831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94C2C4-5090-BA4C-8086-6F9C4CDB0B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F0943-C349-614D-9A15-0A276591D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A5158-0882-8D43-A9B8-EAB242554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CA706-BBF4-CD4B-8793-EF4BB54C3B63}" type="datetimeFigureOut">
              <a:rPr lang="en-US" smtClean="0"/>
              <a:t>11/8/2021</a:t>
            </a:fld>
            <a:endParaRPr lang="en-US"/>
          </a:p>
        </p:txBody>
      </p:sp>
      <p:sp>
        <p:nvSpPr>
          <p:cNvPr id="5" name="Footer Placeholder 4">
            <a:extLst>
              <a:ext uri="{FF2B5EF4-FFF2-40B4-BE49-F238E27FC236}">
                <a16:creationId xmlns:a16="http://schemas.microsoft.com/office/drawing/2014/main" id="{16DE9DB7-7BAC-5F46-9BC1-DEFDA05A58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0FBEDB-A760-FF4A-89EE-855081F83A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E2F3C-A95E-7349-AD17-12F524785232}" type="slidenum">
              <a:rPr lang="en-US" smtClean="0"/>
              <a:t>‹#›</a:t>
            </a:fld>
            <a:endParaRPr lang="en-US"/>
          </a:p>
        </p:txBody>
      </p:sp>
    </p:spTree>
    <p:extLst>
      <p:ext uri="{BB962C8B-B14F-4D97-AF65-F5344CB8AC3E}">
        <p14:creationId xmlns:p14="http://schemas.microsoft.com/office/powerpoint/2010/main" val="206179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117-0958-E341-A978-F5E64389DF99}"/>
              </a:ext>
            </a:extLst>
          </p:cNvPr>
          <p:cNvSpPr>
            <a:spLocks noGrp="1"/>
          </p:cNvSpPr>
          <p:nvPr>
            <p:ph type="ctrTitle"/>
          </p:nvPr>
        </p:nvSpPr>
        <p:spPr>
          <a:xfrm>
            <a:off x="309563" y="381000"/>
            <a:ext cx="11608593" cy="3048000"/>
          </a:xfrm>
        </p:spPr>
        <p:txBody>
          <a:bodyPr anchor="t">
            <a:noAutofit/>
          </a:bodyPr>
          <a:lstStyle/>
          <a:p>
            <a:r>
              <a:rPr lang="en-US" sz="5400" b="1">
                <a:solidFill>
                  <a:schemeClr val="accent1">
                    <a:lumMod val="75000"/>
                  </a:schemeClr>
                </a:solidFill>
              </a:rPr>
              <a:t>International institute of professional studies,DAVV INDORE</a:t>
            </a:r>
          </a:p>
        </p:txBody>
      </p:sp>
      <p:sp>
        <p:nvSpPr>
          <p:cNvPr id="3" name="Subtitle 2">
            <a:extLst>
              <a:ext uri="{FF2B5EF4-FFF2-40B4-BE49-F238E27FC236}">
                <a16:creationId xmlns:a16="http://schemas.microsoft.com/office/drawing/2014/main" id="{9772771C-7FA7-BE44-BA31-971517796E20}"/>
              </a:ext>
            </a:extLst>
          </p:cNvPr>
          <p:cNvSpPr>
            <a:spLocks noGrp="1"/>
          </p:cNvSpPr>
          <p:nvPr>
            <p:ph type="subTitle" idx="1"/>
          </p:nvPr>
        </p:nvSpPr>
        <p:spPr>
          <a:xfrm>
            <a:off x="1393031" y="4071938"/>
            <a:ext cx="9144000" cy="2786062"/>
          </a:xfrm>
        </p:spPr>
        <p:txBody>
          <a:bodyPr>
            <a:normAutofit fontScale="85000" lnSpcReduction="20000"/>
          </a:bodyPr>
          <a:lstStyle/>
          <a:p>
            <a:endParaRPr lang="en-US" sz="4000" b="1"/>
          </a:p>
          <a:p>
            <a:r>
              <a:rPr lang="en-US" sz="4000" b="1" u="sng"/>
              <a:t>SPMP OF Online Student Registration System</a:t>
            </a:r>
          </a:p>
          <a:p>
            <a:endParaRPr lang="en-US" b="1"/>
          </a:p>
          <a:p>
            <a:r>
              <a:rPr lang="en-US" b="1"/>
              <a:t>Submitted by :-</a:t>
            </a:r>
          </a:p>
          <a:p>
            <a:r>
              <a:rPr lang="en-US" b="1"/>
              <a:t>Vikas Kaushal</a:t>
            </a:r>
          </a:p>
          <a:p>
            <a:r>
              <a:rPr lang="en-US" b="1"/>
              <a:t>Roll_No.: IT-2K19-71</a:t>
            </a:r>
          </a:p>
          <a:p>
            <a:r>
              <a:rPr lang="en-US" b="1"/>
              <a:t>MTECH-IT</a:t>
            </a:r>
          </a:p>
        </p:txBody>
      </p:sp>
      <p:pic>
        <p:nvPicPr>
          <p:cNvPr id="4" name="Picture 4">
            <a:extLst>
              <a:ext uri="{FF2B5EF4-FFF2-40B4-BE49-F238E27FC236}">
                <a16:creationId xmlns:a16="http://schemas.microsoft.com/office/drawing/2014/main" id="{765CFE4C-E0F7-D645-B44A-511B51B2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07" y="1755317"/>
            <a:ext cx="7048579" cy="2166602"/>
          </a:xfrm>
          <a:prstGeom prst="rect">
            <a:avLst/>
          </a:prstGeom>
        </p:spPr>
      </p:pic>
    </p:spTree>
    <p:extLst>
      <p:ext uri="{BB962C8B-B14F-4D97-AF65-F5344CB8AC3E}">
        <p14:creationId xmlns:p14="http://schemas.microsoft.com/office/powerpoint/2010/main" val="119594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C99DEBB-C811-D645-9B75-711E3001D841}"/>
              </a:ext>
            </a:extLst>
          </p:cNvPr>
          <p:cNvSpPr txBox="1">
            <a:spLocks noGrp="1"/>
          </p:cNvSpPr>
          <p:nvPr>
            <p:ph type="subTitle" idx="1"/>
          </p:nvPr>
        </p:nvSpPr>
        <p:spPr>
          <a:xfrm>
            <a:off x="392113" y="0"/>
            <a:ext cx="11430000" cy="6691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i="1"/>
          </a:p>
          <a:p>
            <a:endParaRPr lang="en-US" sz="3600" b="1" i="1"/>
          </a:p>
          <a:p>
            <a:r>
              <a:rPr lang="en-US" sz="4400" b="1" i="1" u="sng"/>
              <a:t>Software Project Management Plan(SPMP) for online Student Registration System</a:t>
            </a:r>
          </a:p>
          <a:p>
            <a:pPr algn="l"/>
            <a:r>
              <a:rPr lang="en-US" sz="3600" b="1" i="1"/>
              <a:t>1. Purpose</a:t>
            </a:r>
          </a:p>
          <a:p>
            <a:pPr algn="l"/>
            <a:r>
              <a:rPr lang="en-US" sz="3600" b="1" i="1"/>
              <a:t>2. Objective</a:t>
            </a:r>
          </a:p>
          <a:p>
            <a:pPr algn="l"/>
            <a:r>
              <a:rPr lang="en-US" sz="3600" b="1" i="1"/>
              <a:t>3. Project scope</a:t>
            </a:r>
          </a:p>
          <a:p>
            <a:pPr algn="l"/>
            <a:r>
              <a:rPr lang="en-US" sz="3600" b="1" i="1"/>
              <a:t>4. Technologies</a:t>
            </a:r>
          </a:p>
        </p:txBody>
      </p:sp>
    </p:spTree>
    <p:extLst>
      <p:ext uri="{BB962C8B-B14F-4D97-AF65-F5344CB8AC3E}">
        <p14:creationId xmlns:p14="http://schemas.microsoft.com/office/powerpoint/2010/main" val="229066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4070-CB4A-B041-8A13-8623B9A69974}"/>
              </a:ext>
            </a:extLst>
          </p:cNvPr>
          <p:cNvSpPr>
            <a:spLocks noGrp="1"/>
          </p:cNvSpPr>
          <p:nvPr>
            <p:ph type="title"/>
          </p:nvPr>
        </p:nvSpPr>
        <p:spPr/>
        <p:txBody>
          <a:bodyPr>
            <a:normAutofit/>
          </a:bodyPr>
          <a:lstStyle/>
          <a:p>
            <a:r>
              <a:rPr lang="en-US" sz="4800" b="1">
                <a:solidFill>
                  <a:schemeClr val="accent1"/>
                </a:solidFill>
              </a:rPr>
              <a:t>1. Purpose:</a:t>
            </a:r>
          </a:p>
        </p:txBody>
      </p:sp>
      <p:sp>
        <p:nvSpPr>
          <p:cNvPr id="3" name="Content Placeholder 2">
            <a:extLst>
              <a:ext uri="{FF2B5EF4-FFF2-40B4-BE49-F238E27FC236}">
                <a16:creationId xmlns:a16="http://schemas.microsoft.com/office/drawing/2014/main" id="{B3AB33EE-849C-754F-9A24-EA4B78D62D27}"/>
              </a:ext>
            </a:extLst>
          </p:cNvPr>
          <p:cNvSpPr>
            <a:spLocks noGrp="1"/>
          </p:cNvSpPr>
          <p:nvPr>
            <p:ph idx="1"/>
          </p:nvPr>
        </p:nvSpPr>
        <p:spPr>
          <a:xfrm>
            <a:off x="838200" y="1825625"/>
            <a:ext cx="10515600" cy="4351338"/>
          </a:xfrm>
        </p:spPr>
        <p:txBody>
          <a:bodyPr/>
          <a:lstStyle/>
          <a:p>
            <a:pPr marL="0" indent="0">
              <a:buNone/>
            </a:pPr>
            <a:r>
              <a:rPr lang="en-US" b="1" i="1"/>
              <a:t>We can see now a days during covid-19 the student is not able to register and filled application form to the college offline. Proposed online student registration system will eliminate all the manual intervention and increase the speed of whole process. System will allow student to fill the form online, system has inbuilt validation system to validate the entered data. After successful submission, system will give unique registration no for each student. Student can login into system by using registration no and give online test. System will show the result after instantly and stored the results for further use</a:t>
            </a:r>
            <a:endParaRPr lang="en-US"/>
          </a:p>
        </p:txBody>
      </p:sp>
    </p:spTree>
    <p:extLst>
      <p:ext uri="{BB962C8B-B14F-4D97-AF65-F5344CB8AC3E}">
        <p14:creationId xmlns:p14="http://schemas.microsoft.com/office/powerpoint/2010/main" val="306623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99C6-F828-9C49-ABDD-E1BE1B878927}"/>
              </a:ext>
            </a:extLst>
          </p:cNvPr>
          <p:cNvSpPr>
            <a:spLocks noGrp="1"/>
          </p:cNvSpPr>
          <p:nvPr>
            <p:ph type="title"/>
          </p:nvPr>
        </p:nvSpPr>
        <p:spPr>
          <a:xfrm>
            <a:off x="838200" y="365126"/>
            <a:ext cx="10515600" cy="646906"/>
          </a:xfrm>
        </p:spPr>
        <p:txBody>
          <a:bodyPr>
            <a:normAutofit fontScale="90000"/>
          </a:bodyPr>
          <a:lstStyle/>
          <a:p>
            <a:r>
              <a:rPr lang="en-US" b="1">
                <a:solidFill>
                  <a:schemeClr val="accent1"/>
                </a:solidFill>
              </a:rPr>
              <a:t>2.Objective:</a:t>
            </a:r>
          </a:p>
        </p:txBody>
      </p:sp>
      <p:sp>
        <p:nvSpPr>
          <p:cNvPr id="5" name="Content Placeholder 2">
            <a:extLst>
              <a:ext uri="{FF2B5EF4-FFF2-40B4-BE49-F238E27FC236}">
                <a16:creationId xmlns:a16="http://schemas.microsoft.com/office/drawing/2014/main" id="{A4502F19-7A87-3348-AFBA-27E528AA8983}"/>
              </a:ext>
            </a:extLst>
          </p:cNvPr>
          <p:cNvSpPr txBox="1">
            <a:spLocks noGrp="1"/>
          </p:cNvSpPr>
          <p:nvPr>
            <p:ph idx="1"/>
          </p:nvPr>
        </p:nvSpPr>
        <p:spPr>
          <a:xfrm>
            <a:off x="838200" y="1012032"/>
            <a:ext cx="10515600" cy="51649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a:t>Online Student Registration System –is complete end to end solution to cover all aspects of online student registration process.</a:t>
            </a:r>
          </a:p>
          <a:p>
            <a:pPr marL="0" indent="0">
              <a:buFont typeface="Arial" panose="020B0604020202020204" pitchFamily="34" charset="0"/>
              <a:buNone/>
            </a:pPr>
            <a:r>
              <a:rPr lang="en-US" sz="1400" b="1" i="1"/>
              <a:t>The basic objective of developing this project is:</a:t>
            </a:r>
          </a:p>
          <a:p>
            <a:pPr marL="0" indent="0">
              <a:buFont typeface="Arial" panose="020B0604020202020204" pitchFamily="34" charset="0"/>
              <a:buNone/>
            </a:pPr>
            <a:r>
              <a:rPr lang="en-US" sz="1400" b="1" i="1"/>
              <a:t>•Provides complete web site solution, including student registration, giving tests, storing of results. Complete web based administration.</a:t>
            </a:r>
          </a:p>
          <a:p>
            <a:pPr marL="0" indent="0">
              <a:buFont typeface="Arial" panose="020B0604020202020204" pitchFamily="34" charset="0"/>
              <a:buNone/>
            </a:pPr>
            <a:r>
              <a:rPr lang="en-US" sz="1400" b="1" i="1"/>
              <a:t>•The online examination system can automatically add the marks allocated in each question to determine the total mark for the test.</a:t>
            </a:r>
          </a:p>
          <a:p>
            <a:pPr marL="0" indent="0">
              <a:buFont typeface="Arial" panose="020B0604020202020204" pitchFamily="34" charset="0"/>
              <a:buNone/>
            </a:pPr>
            <a:r>
              <a:rPr lang="en-US" sz="1400" b="1" i="1"/>
              <a:t>•Using this feature the questions can be selected from the question Bank, and also the appearance of questions in the Random Order.</a:t>
            </a:r>
          </a:p>
          <a:p>
            <a:pPr marL="0" indent="0">
              <a:buFont typeface="Arial" panose="020B0604020202020204" pitchFamily="34" charset="0"/>
              <a:buNone/>
            </a:pPr>
            <a:r>
              <a:rPr lang="en-US" sz="1400" b="1" i="1"/>
              <a:t>•Student can registered and login into the system. </a:t>
            </a:r>
          </a:p>
          <a:p>
            <a:pPr marL="0" indent="0">
              <a:buFont typeface="Arial" panose="020B0604020202020204" pitchFamily="34" charset="0"/>
              <a:buNone/>
            </a:pPr>
            <a:r>
              <a:rPr lang="en-US" sz="1400" b="1" i="1"/>
              <a:t>•Can view test result and give online test.</a:t>
            </a:r>
          </a:p>
          <a:p>
            <a:pPr marL="0" indent="0">
              <a:buFont typeface="Arial" panose="020B0604020202020204" pitchFamily="34" charset="0"/>
              <a:buNone/>
            </a:pPr>
            <a:r>
              <a:rPr lang="en-US" sz="1400" b="1" i="1"/>
              <a:t>•Student must able to change his/ her own password.</a:t>
            </a:r>
          </a:p>
          <a:p>
            <a:pPr marL="0" indent="0">
              <a:buFont typeface="Arial" panose="020B0604020202020204" pitchFamily="34" charset="0"/>
              <a:buNone/>
            </a:pPr>
            <a:r>
              <a:rPr lang="en-US" sz="1400" b="1" i="1"/>
              <a:t>•Complete web based system no installation required to run the application in client system.</a:t>
            </a:r>
          </a:p>
          <a:p>
            <a:pPr marL="0" indent="0">
              <a:buFont typeface="Arial" panose="020B0604020202020204" pitchFamily="34" charset="0"/>
              <a:buNone/>
            </a:pPr>
            <a:r>
              <a:rPr lang="en-US" sz="1400" b="1" i="1"/>
              <a:t>•student result must save and can be retrieving later on.</a:t>
            </a:r>
          </a:p>
          <a:p>
            <a:pPr marL="0" indent="0">
              <a:buFont typeface="Arial" panose="020B0604020202020204" pitchFamily="34" charset="0"/>
              <a:buNone/>
            </a:pPr>
            <a:r>
              <a:rPr lang="en-US" sz="1400" b="1" i="1"/>
              <a:t>•Question must provide answer type like multiple right answer selection and one right answer selection. Test screen must provide options accordingly.</a:t>
            </a:r>
          </a:p>
          <a:p>
            <a:pPr marL="0" indent="0">
              <a:buFont typeface="Arial" panose="020B0604020202020204" pitchFamily="34" charset="0"/>
              <a:buNone/>
            </a:pPr>
            <a:r>
              <a:rPr lang="en-US" sz="1400" b="1" i="1"/>
              <a:t>•System must able to evaluate the examination and display the result instantly, student must view the correct answer after complete the test.</a:t>
            </a:r>
          </a:p>
          <a:p>
            <a:pPr marL="0" indent="0">
              <a:buFont typeface="Arial" panose="020B0604020202020204" pitchFamily="34" charset="0"/>
              <a:buNone/>
            </a:pPr>
            <a:r>
              <a:rPr lang="en-US" sz="1400" b="1" i="1"/>
              <a:t>•System has powerful logical access management in place, each user must be identified by login id and strict password policy is applied to secure the system.</a:t>
            </a:r>
          </a:p>
          <a:p>
            <a:pPr marL="0" indent="0">
              <a:buFont typeface="Arial" panose="020B0604020202020204" pitchFamily="34" charset="0"/>
              <a:buNone/>
            </a:pPr>
            <a:r>
              <a:rPr lang="en-US" sz="1400" b="1" i="1"/>
              <a:t>•Generate various reports for administration like, Total students/members registered for examination, no of available examination, test given by the student.</a:t>
            </a:r>
          </a:p>
        </p:txBody>
      </p:sp>
    </p:spTree>
    <p:extLst>
      <p:ext uri="{BB962C8B-B14F-4D97-AF65-F5344CB8AC3E}">
        <p14:creationId xmlns:p14="http://schemas.microsoft.com/office/powerpoint/2010/main" val="188173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9D48-9EB9-894F-BD64-2F8D9AF8271A}"/>
              </a:ext>
            </a:extLst>
          </p:cNvPr>
          <p:cNvSpPr>
            <a:spLocks noGrp="1"/>
          </p:cNvSpPr>
          <p:nvPr>
            <p:ph type="title"/>
          </p:nvPr>
        </p:nvSpPr>
        <p:spPr/>
        <p:txBody>
          <a:bodyPr/>
          <a:lstStyle/>
          <a:p>
            <a:r>
              <a:rPr lang="en-US" b="1">
                <a:solidFill>
                  <a:schemeClr val="accent1"/>
                </a:solidFill>
              </a:rPr>
              <a:t>3.Project Scope:</a:t>
            </a:r>
          </a:p>
        </p:txBody>
      </p:sp>
      <p:sp>
        <p:nvSpPr>
          <p:cNvPr id="5" name="Content Placeholder 2">
            <a:extLst>
              <a:ext uri="{FF2B5EF4-FFF2-40B4-BE49-F238E27FC236}">
                <a16:creationId xmlns:a16="http://schemas.microsoft.com/office/drawing/2014/main" id="{E6208463-E76B-7442-BF6E-F5F840FB36B0}"/>
              </a:ext>
            </a:extLst>
          </p:cNvPr>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i="1"/>
              <a:t>Online Student Registration System will permit to register and take online examination and maintaining master information and generating various reports of test. The main users of the project are Student or Member and system Administrator.From an end-user perspective, the Online Student Registration System Project consists of following functional elements: enhanced student registration module, giving examination, manage password.</a:t>
            </a:r>
          </a:p>
        </p:txBody>
      </p:sp>
    </p:spTree>
    <p:extLst>
      <p:ext uri="{BB962C8B-B14F-4D97-AF65-F5344CB8AC3E}">
        <p14:creationId xmlns:p14="http://schemas.microsoft.com/office/powerpoint/2010/main" val="153528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85E6C-FEF3-6E46-B4C5-E65B84A4259F}"/>
              </a:ext>
            </a:extLst>
          </p:cNvPr>
          <p:cNvSpPr>
            <a:spLocks noGrp="1"/>
          </p:cNvSpPr>
          <p:nvPr>
            <p:ph type="title"/>
          </p:nvPr>
        </p:nvSpPr>
        <p:spPr/>
        <p:txBody>
          <a:bodyPr/>
          <a:lstStyle/>
          <a:p>
            <a:r>
              <a:rPr lang="en-US" b="1">
                <a:solidFill>
                  <a:schemeClr val="accent1"/>
                </a:solidFill>
              </a:rPr>
              <a:t>4. Technologies:</a:t>
            </a:r>
          </a:p>
        </p:txBody>
      </p:sp>
      <p:sp>
        <p:nvSpPr>
          <p:cNvPr id="5" name="Content Placeholder 2">
            <a:extLst>
              <a:ext uri="{FF2B5EF4-FFF2-40B4-BE49-F238E27FC236}">
                <a16:creationId xmlns:a16="http://schemas.microsoft.com/office/drawing/2014/main" id="{59C13082-1766-4142-B662-97BBD007194E}"/>
              </a:ext>
            </a:extLst>
          </p:cNvPr>
          <p:cNvSpPr txBox="1">
            <a:spLocks noGrp="1"/>
          </p:cNvSpPr>
          <p:nvPr>
            <p:ph idx="1"/>
          </p:nvPr>
        </p:nvSpPr>
        <p:spPr>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a:t>The online student registration system web application will operate with the following Web Browsers: Microsoft Internet Explorer version 5.0, 6.0. 7.0</a:t>
            </a:r>
          </a:p>
          <a:p>
            <a:r>
              <a:rPr lang="en-US" b="1" i="1"/>
              <a:t>Software requirements: MS Access, ASP.</a:t>
            </a:r>
          </a:p>
          <a:p>
            <a:r>
              <a:rPr lang="en-US" b="1" i="1"/>
              <a:t>Hard disc- nGB depending upon the requirement to store data minimum of 25GB.</a:t>
            </a:r>
          </a:p>
          <a:p>
            <a:r>
              <a:rPr lang="en-US" b="1" i="1"/>
              <a:t>Hardware equirements: 256(minimum)/512(recommended) MB RAM</a:t>
            </a:r>
          </a:p>
          <a:p>
            <a:r>
              <a:rPr lang="en-US" b="1" i="1"/>
              <a:t>The online student registration system web application shall operate on a server running the latest versions of IIS (Internet Information Server).</a:t>
            </a:r>
          </a:p>
        </p:txBody>
      </p:sp>
    </p:spTree>
    <p:extLst>
      <p:ext uri="{BB962C8B-B14F-4D97-AF65-F5344CB8AC3E}">
        <p14:creationId xmlns:p14="http://schemas.microsoft.com/office/powerpoint/2010/main" val="3881593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International institute of professional studies,DAVV INDORE</vt:lpstr>
      <vt:lpstr>PowerPoint Presentation</vt:lpstr>
      <vt:lpstr>1. Purpose:</vt:lpstr>
      <vt:lpstr>2.Objective:</vt:lpstr>
      <vt:lpstr>3.Project Scope:</vt:lpstr>
      <vt:lpstr>4.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Vilas Kaushal</dc:creator>
  <cp:lastModifiedBy>Vilas Kaushal</cp:lastModifiedBy>
  <cp:revision>7</cp:revision>
  <dcterms:created xsi:type="dcterms:W3CDTF">2021-11-08T08:27:37Z</dcterms:created>
  <dcterms:modified xsi:type="dcterms:W3CDTF">2021-11-08T08:38:17Z</dcterms:modified>
</cp:coreProperties>
</file>