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6362-0D1A-9D46-A2BC-FF91023F24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9FE842-E8F9-2248-BDD4-314A53B3E9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4C7E5C-35F9-BD41-BEC2-94078D8D4769}"/>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93115B9B-F57E-7E46-B828-231F78AA0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B9CB2-BD94-2247-A413-1928813ABFFB}"/>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403722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7667-5530-804C-8346-8B1C0EA64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08536-C748-6A4B-9926-14F414731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0F871-9D24-0347-9271-A2CB6B6C68A0}"/>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64ABED86-B1E8-CA44-9C73-5F0F05ACF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2954D-6A60-2D4F-A0EE-467C7EE1B107}"/>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1259827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8A0136-9277-654D-B7B2-C7F9501DCE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8C6ED5-3C09-9E4F-8D76-8C6D87C97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E27F7-6CE2-7C49-870F-DFE706F25AB9}"/>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BBEE2763-FC5B-274B-B2B8-1D09EADAF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BFCC1E-BA7F-7D46-9F43-C7E92ADB0CCA}"/>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792196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F2F53-C3F7-4641-8A8D-49BEE027B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5CF62-2C0A-3B49-86EA-A60B5C4F5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95629-DA79-4D4A-9174-61F90A08B573}"/>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AA8137FA-50E3-F641-A688-5884ED779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DB2C1-103F-B84D-9004-7CDEAA529411}"/>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227653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03E2-5A90-3445-82C8-1D03F2B8D1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9B4C23-3C7C-144A-B70A-357AEEA5C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F886F9-BAB4-A94D-84B1-2046FCE3BA4C}"/>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0BF2974C-A035-0C47-BAAC-B1DFD68DD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CC105-1C2D-9F41-8E0D-47540A8369BF}"/>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111991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F9A6-986F-0F44-86DE-2AB93A0E98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2D422-27FC-C84F-960D-55094E99A4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FADB28-73DF-794C-A32F-5CDE15C7C4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B8CB01-A012-FC4F-89EB-54582D3D3EDE}"/>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6" name="Footer Placeholder 5">
            <a:extLst>
              <a:ext uri="{FF2B5EF4-FFF2-40B4-BE49-F238E27FC236}">
                <a16:creationId xmlns:a16="http://schemas.microsoft.com/office/drawing/2014/main" id="{70DA1084-06BA-2B42-8FAD-C3B59CEEF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78FCA-8B58-9B4D-A2A5-5080F5E1649C}"/>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1704993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6B6E-2905-C14D-AD6F-0298462FBF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12F807-49BB-7044-98FB-737F05A4D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EE5B19-61BC-5843-A342-85CD3FE771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539BC-04C0-5D41-9456-243E513F3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7D4F5-6A59-0D42-8A39-850230CD8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A1724-CF42-6842-87F3-D45202661369}"/>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8" name="Footer Placeholder 7">
            <a:extLst>
              <a:ext uri="{FF2B5EF4-FFF2-40B4-BE49-F238E27FC236}">
                <a16:creationId xmlns:a16="http://schemas.microsoft.com/office/drawing/2014/main" id="{57D2F86D-5AB5-3B4A-92AA-B5C124D730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EFF978-8193-3B43-8CF9-1B11651A1248}"/>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230703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2CBD-6B87-5746-B6FE-0654E4D5CD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CF08D9-2DC7-4544-98BA-04C977AC085E}"/>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4" name="Footer Placeholder 3">
            <a:extLst>
              <a:ext uri="{FF2B5EF4-FFF2-40B4-BE49-F238E27FC236}">
                <a16:creationId xmlns:a16="http://schemas.microsoft.com/office/drawing/2014/main" id="{370FF415-C213-0440-87F8-18F8C06AA9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1F38CF-6607-E842-9795-6257BC2DD760}"/>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49678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9B4D6-BBF9-4E44-8D6D-3F3D14A1D347}"/>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3" name="Footer Placeholder 2">
            <a:extLst>
              <a:ext uri="{FF2B5EF4-FFF2-40B4-BE49-F238E27FC236}">
                <a16:creationId xmlns:a16="http://schemas.microsoft.com/office/drawing/2014/main" id="{C3C1F366-78AA-3F46-8981-3562F7C82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7B8D3D-5CF2-E141-9222-5025746AA0C7}"/>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83887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F83E-8639-ED49-8AD1-D4E8F57C9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6CB6B-611F-344B-88ED-8F0DDA77D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11296C-BA0F-2443-B1B3-A6A73EB7D9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CB822C-94CD-8B4F-B0AE-23411A1538EA}"/>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6" name="Footer Placeholder 5">
            <a:extLst>
              <a:ext uri="{FF2B5EF4-FFF2-40B4-BE49-F238E27FC236}">
                <a16:creationId xmlns:a16="http://schemas.microsoft.com/office/drawing/2014/main" id="{D6E1649E-28F2-7245-8D36-4D3BCC631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02300-2F4C-4D47-8083-6266D531C756}"/>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425644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2041-FC4F-9247-8302-06171A160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A157F-4B4F-1D4F-9A90-F6945FC452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084D9-7F63-BB44-8A07-EDBA65BD0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90181-483F-D841-AE09-E2CD988FE530}"/>
              </a:ext>
            </a:extLst>
          </p:cNvPr>
          <p:cNvSpPr>
            <a:spLocks noGrp="1"/>
          </p:cNvSpPr>
          <p:nvPr>
            <p:ph type="dt" sz="half" idx="10"/>
          </p:nvPr>
        </p:nvSpPr>
        <p:spPr/>
        <p:txBody>
          <a:bodyPr/>
          <a:lstStyle/>
          <a:p>
            <a:fld id="{6E047A6C-6C70-4042-B9EF-9FBF97148DB1}" type="datetimeFigureOut">
              <a:rPr lang="en-US" smtClean="0"/>
              <a:t>11/8/2021</a:t>
            </a:fld>
            <a:endParaRPr lang="en-US"/>
          </a:p>
        </p:txBody>
      </p:sp>
      <p:sp>
        <p:nvSpPr>
          <p:cNvPr id="6" name="Footer Placeholder 5">
            <a:extLst>
              <a:ext uri="{FF2B5EF4-FFF2-40B4-BE49-F238E27FC236}">
                <a16:creationId xmlns:a16="http://schemas.microsoft.com/office/drawing/2014/main" id="{7C4CF4C6-BD79-1D40-BB5C-3BAAAA660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FFFC9-A777-3449-8089-03DD66CC5D01}"/>
              </a:ext>
            </a:extLst>
          </p:cNvPr>
          <p:cNvSpPr>
            <a:spLocks noGrp="1"/>
          </p:cNvSpPr>
          <p:nvPr>
            <p:ph type="sldNum" sz="quarter" idx="12"/>
          </p:nvPr>
        </p:nvSpPr>
        <p:spPr/>
        <p:txBody>
          <a:bodyPr/>
          <a:lstStyle/>
          <a:p>
            <a:fld id="{39AB6A90-718F-A041-A485-EF83F6FCF6D5}" type="slidenum">
              <a:rPr lang="en-US" smtClean="0"/>
              <a:t>‹#›</a:t>
            </a:fld>
            <a:endParaRPr lang="en-US"/>
          </a:p>
        </p:txBody>
      </p:sp>
    </p:spTree>
    <p:extLst>
      <p:ext uri="{BB962C8B-B14F-4D97-AF65-F5344CB8AC3E}">
        <p14:creationId xmlns:p14="http://schemas.microsoft.com/office/powerpoint/2010/main" val="4145156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13C5A-B5DF-E84D-A2D9-2A658E210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27F0B9-C65D-0D49-9F91-46A1D6686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1C7B9-E2E5-8640-83EE-849D42F66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47A6C-6C70-4042-B9EF-9FBF97148DB1}" type="datetimeFigureOut">
              <a:rPr lang="en-US" smtClean="0"/>
              <a:t>11/8/2021</a:t>
            </a:fld>
            <a:endParaRPr lang="en-US"/>
          </a:p>
        </p:txBody>
      </p:sp>
      <p:sp>
        <p:nvSpPr>
          <p:cNvPr id="5" name="Footer Placeholder 4">
            <a:extLst>
              <a:ext uri="{FF2B5EF4-FFF2-40B4-BE49-F238E27FC236}">
                <a16:creationId xmlns:a16="http://schemas.microsoft.com/office/drawing/2014/main" id="{24CAA3C4-E975-CD4B-A3D9-0F7960DF7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1C020-ECCF-E549-BFAF-A0691597B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B6A90-718F-A041-A485-EF83F6FCF6D5}" type="slidenum">
              <a:rPr lang="en-US" smtClean="0"/>
              <a:t>‹#›</a:t>
            </a:fld>
            <a:endParaRPr lang="en-US"/>
          </a:p>
        </p:txBody>
      </p:sp>
    </p:spTree>
    <p:extLst>
      <p:ext uri="{BB962C8B-B14F-4D97-AF65-F5344CB8AC3E}">
        <p14:creationId xmlns:p14="http://schemas.microsoft.com/office/powerpoint/2010/main" val="226178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117-0958-E341-A978-F5E64389DF99}"/>
              </a:ext>
            </a:extLst>
          </p:cNvPr>
          <p:cNvSpPr>
            <a:spLocks noGrp="1"/>
          </p:cNvSpPr>
          <p:nvPr>
            <p:ph type="ctrTitle"/>
          </p:nvPr>
        </p:nvSpPr>
        <p:spPr>
          <a:xfrm>
            <a:off x="309563" y="381000"/>
            <a:ext cx="11608593" cy="3048000"/>
          </a:xfrm>
        </p:spPr>
        <p:txBody>
          <a:bodyPr anchor="t">
            <a:noAutofit/>
          </a:bodyPr>
          <a:lstStyle/>
          <a:p>
            <a:r>
              <a:rPr lang="en-US" sz="5400" b="1">
                <a:solidFill>
                  <a:schemeClr val="accent1">
                    <a:lumMod val="75000"/>
                  </a:schemeClr>
                </a:solidFill>
              </a:rPr>
              <a:t>International institute of professional studies,DAVV INDORE</a:t>
            </a:r>
          </a:p>
        </p:txBody>
      </p:sp>
      <p:sp>
        <p:nvSpPr>
          <p:cNvPr id="3" name="Subtitle 2">
            <a:extLst>
              <a:ext uri="{FF2B5EF4-FFF2-40B4-BE49-F238E27FC236}">
                <a16:creationId xmlns:a16="http://schemas.microsoft.com/office/drawing/2014/main" id="{9772771C-7FA7-BE44-BA31-971517796E20}"/>
              </a:ext>
            </a:extLst>
          </p:cNvPr>
          <p:cNvSpPr>
            <a:spLocks noGrp="1"/>
          </p:cNvSpPr>
          <p:nvPr>
            <p:ph type="subTitle" idx="1"/>
          </p:nvPr>
        </p:nvSpPr>
        <p:spPr>
          <a:xfrm>
            <a:off x="1393031" y="4071938"/>
            <a:ext cx="9144000" cy="2786062"/>
          </a:xfrm>
        </p:spPr>
        <p:txBody>
          <a:bodyPr>
            <a:normAutofit fontScale="85000" lnSpcReduction="20000"/>
          </a:bodyPr>
          <a:lstStyle/>
          <a:p>
            <a:endParaRPr lang="en-US" sz="4000" b="1"/>
          </a:p>
          <a:p>
            <a:r>
              <a:rPr lang="en-US" sz="4000" b="1" u="sng"/>
              <a:t>STP OF Online Student Registration System</a:t>
            </a:r>
          </a:p>
          <a:p>
            <a:endParaRPr lang="en-US" b="1"/>
          </a:p>
          <a:p>
            <a:r>
              <a:rPr lang="en-US" b="1"/>
              <a:t>Submitted by :-</a:t>
            </a:r>
          </a:p>
          <a:p>
            <a:r>
              <a:rPr lang="en-US" b="1"/>
              <a:t>Vikas Kaushal</a:t>
            </a:r>
          </a:p>
          <a:p>
            <a:r>
              <a:rPr lang="en-US" b="1"/>
              <a:t>Roll_No.: IT-2K19-71</a:t>
            </a:r>
          </a:p>
          <a:p>
            <a:r>
              <a:rPr lang="en-US" b="1"/>
              <a:t>MTECH-IT</a:t>
            </a:r>
          </a:p>
        </p:txBody>
      </p:sp>
      <p:pic>
        <p:nvPicPr>
          <p:cNvPr id="4" name="Picture 4">
            <a:extLst>
              <a:ext uri="{FF2B5EF4-FFF2-40B4-BE49-F238E27FC236}">
                <a16:creationId xmlns:a16="http://schemas.microsoft.com/office/drawing/2014/main" id="{765CFE4C-E0F7-D645-B44A-511B51B2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07" y="1755317"/>
            <a:ext cx="7048579" cy="2166602"/>
          </a:xfrm>
          <a:prstGeom prst="rect">
            <a:avLst/>
          </a:prstGeom>
        </p:spPr>
      </p:pic>
    </p:spTree>
    <p:extLst>
      <p:ext uri="{BB962C8B-B14F-4D97-AF65-F5344CB8AC3E}">
        <p14:creationId xmlns:p14="http://schemas.microsoft.com/office/powerpoint/2010/main" val="11959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AACA47-2B0B-3D4A-9EBD-362AE2BAB929}"/>
              </a:ext>
            </a:extLst>
          </p:cNvPr>
          <p:cNvSpPr>
            <a:spLocks noGrp="1"/>
          </p:cNvSpPr>
          <p:nvPr>
            <p:ph type="subTitle" idx="1"/>
          </p:nvPr>
        </p:nvSpPr>
        <p:spPr>
          <a:xfrm>
            <a:off x="1131094" y="809626"/>
            <a:ext cx="9417844" cy="5500688"/>
          </a:xfrm>
        </p:spPr>
        <p:txBody>
          <a:bodyPr>
            <a:normAutofit/>
          </a:bodyPr>
          <a:lstStyle/>
          <a:p>
            <a:r>
              <a:rPr lang="en-US" sz="3200" b="1" u="sng">
                <a:solidFill>
                  <a:schemeClr val="accent1"/>
                </a:solidFill>
              </a:rPr>
              <a:t>Software Test Plan (STP) for Online Student Registration system</a:t>
            </a:r>
          </a:p>
          <a:p>
            <a:endParaRPr lang="en-US" sz="3200" b="1" u="sng">
              <a:solidFill>
                <a:schemeClr val="accent1"/>
              </a:solidFill>
            </a:endParaRPr>
          </a:p>
          <a:p>
            <a:pPr algn="l"/>
            <a:r>
              <a:rPr lang="en-US" sz="3200" b="1"/>
              <a:t>The Software Test Plan (STP) describes plans for qualification testing of Computer Software Configuration Items (CSCIs) and software systems. It describes the software test environment to be used for the testing, identifies the tests to be performed, and provides schedules for test activities.</a:t>
            </a:r>
          </a:p>
        </p:txBody>
      </p:sp>
    </p:spTree>
    <p:extLst>
      <p:ext uri="{BB962C8B-B14F-4D97-AF65-F5344CB8AC3E}">
        <p14:creationId xmlns:p14="http://schemas.microsoft.com/office/powerpoint/2010/main" val="342898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F84B928-2FE3-F540-B31B-070B95EF96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9462" y="331788"/>
            <a:ext cx="5553075" cy="6181725"/>
          </a:xfrm>
        </p:spPr>
      </p:pic>
    </p:spTree>
    <p:extLst>
      <p:ext uri="{BB962C8B-B14F-4D97-AF65-F5344CB8AC3E}">
        <p14:creationId xmlns:p14="http://schemas.microsoft.com/office/powerpoint/2010/main" val="146872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8D67F2C-4FB4-9543-8411-6E19A19FE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5188" y="778669"/>
            <a:ext cx="5869781" cy="5734050"/>
          </a:xfrm>
        </p:spPr>
      </p:pic>
    </p:spTree>
    <p:extLst>
      <p:ext uri="{BB962C8B-B14F-4D97-AF65-F5344CB8AC3E}">
        <p14:creationId xmlns:p14="http://schemas.microsoft.com/office/powerpoint/2010/main" val="60904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C1890D9-B849-3649-B859-D4E2024C0A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9537" y="531019"/>
            <a:ext cx="4352925" cy="5495925"/>
          </a:xfrm>
        </p:spPr>
      </p:pic>
    </p:spTree>
    <p:extLst>
      <p:ext uri="{BB962C8B-B14F-4D97-AF65-F5344CB8AC3E}">
        <p14:creationId xmlns:p14="http://schemas.microsoft.com/office/powerpoint/2010/main" val="419257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A457D6C0-88C4-B14A-AD40-619E1FC7A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125" y="465138"/>
            <a:ext cx="5167313" cy="6238081"/>
          </a:xfrm>
        </p:spPr>
      </p:pic>
    </p:spTree>
    <p:extLst>
      <p:ext uri="{BB962C8B-B14F-4D97-AF65-F5344CB8AC3E}">
        <p14:creationId xmlns:p14="http://schemas.microsoft.com/office/powerpoint/2010/main" val="291387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International institute of professional studies,DAVV INDORE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institute of professional studies,DAVV INDORE</dc:title>
  <dc:creator>Vilas Kaushal</dc:creator>
  <cp:lastModifiedBy>Vilas Kaushal</cp:lastModifiedBy>
  <cp:revision>1</cp:revision>
  <dcterms:created xsi:type="dcterms:W3CDTF">2021-11-08T09:12:01Z</dcterms:created>
  <dcterms:modified xsi:type="dcterms:W3CDTF">2021-11-08T09:22:13Z</dcterms:modified>
</cp:coreProperties>
</file>