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  <p:embeddedFont>
      <p:font typeface="Futura" panose="020B0604020202020204" charset="0"/>
      <p:regular r:id="rId16"/>
    </p:embeddedFont>
    <p:embeddedFont>
      <p:font typeface="Futura Ultra-Bold" panose="020B0604020202020204" charset="0"/>
      <p:regular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4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6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52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2895601" y="5656761"/>
            <a:ext cx="10919474" cy="513261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4525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9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05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3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43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53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3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44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0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0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38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1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08817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4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590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54531"/>
            <a:ext cx="18288000" cy="5132469"/>
            <a:chOff x="0" y="0"/>
            <a:chExt cx="24384000" cy="68432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6" cy="6843313"/>
            </a:xfrm>
            <a:custGeom>
              <a:avLst/>
              <a:gdLst/>
              <a:ahLst/>
              <a:cxnLst/>
              <a:rect l="l" t="t" r="r" b="b"/>
              <a:pathLst>
                <a:path w="24384006" h="6843313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3610197"/>
            <a:ext cx="823604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8000"/>
                </a:solidFill>
                <a:latin typeface="Futura"/>
                <a:ea typeface="Futura"/>
                <a:cs typeface="Futura"/>
                <a:sym typeface="Futura"/>
              </a:rPr>
              <a:t>THANK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4981797"/>
            <a:ext cx="823604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>
                <a:solidFill>
                  <a:srgbClr val="0000FF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YOU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0" y="5154531"/>
            <a:ext cx="18288000" cy="5132469"/>
            <a:chOff x="0" y="0"/>
            <a:chExt cx="24384000" cy="68432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384006" cy="6843313"/>
            </a:xfrm>
            <a:custGeom>
              <a:avLst/>
              <a:gdLst/>
              <a:ahLst/>
              <a:cxnLst/>
              <a:rect l="l" t="t" r="r" b="b"/>
              <a:pathLst>
                <a:path w="24384006" h="6843313">
                  <a:moveTo>
                    <a:pt x="0" y="0"/>
                  </a:moveTo>
                  <a:lnTo>
                    <a:pt x="24384006" y="0"/>
                  </a:lnTo>
                  <a:lnTo>
                    <a:pt x="24384006" y="6843313"/>
                  </a:lnTo>
                  <a:lnTo>
                    <a:pt x="0" y="6843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8" name="Group 8"/>
          <p:cNvGrpSpPr/>
          <p:nvPr/>
        </p:nvGrpSpPr>
        <p:grpSpPr>
          <a:xfrm rot="-2699999">
            <a:off x="9860567" y="-2818322"/>
            <a:ext cx="4565743" cy="7536262"/>
            <a:chOff x="0" y="0"/>
            <a:chExt cx="4163738" cy="687270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163695" cy="6872732"/>
            </a:xfrm>
            <a:custGeom>
              <a:avLst/>
              <a:gdLst/>
              <a:ahLst/>
              <a:cxnLst/>
              <a:rect l="l" t="t" r="r" b="b"/>
              <a:pathLst>
                <a:path w="4163695" h="6872732">
                  <a:moveTo>
                    <a:pt x="4163695" y="6872732"/>
                  </a:moveTo>
                  <a:cubicBezTo>
                    <a:pt x="3960622" y="6872732"/>
                    <a:pt x="3960622" y="6872732"/>
                    <a:pt x="3960622" y="6872732"/>
                  </a:cubicBezTo>
                  <a:cubicBezTo>
                    <a:pt x="3960622" y="4746879"/>
                    <a:pt x="2234184" y="3014345"/>
                    <a:pt x="107950" y="3014345"/>
                  </a:cubicBezTo>
                  <a:cubicBezTo>
                    <a:pt x="6350" y="3014345"/>
                    <a:pt x="6350" y="3014345"/>
                    <a:pt x="6350" y="301434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03073" y="0"/>
                    <a:pt x="203073" y="0"/>
                    <a:pt x="203073" y="0"/>
                  </a:cubicBezTo>
                  <a:cubicBezTo>
                    <a:pt x="209423" y="2817622"/>
                    <a:pt x="209423" y="2817622"/>
                    <a:pt x="209423" y="2817622"/>
                  </a:cubicBezTo>
                  <a:cubicBezTo>
                    <a:pt x="2399157" y="2868422"/>
                    <a:pt x="4163695" y="4670679"/>
                    <a:pt x="4163695" y="6872732"/>
                  </a:cubicBezTo>
                  <a:close/>
                </a:path>
              </a:pathLst>
            </a:custGeom>
            <a:solidFill>
              <a:srgbClr val="5755FE"/>
            </a:solidFill>
          </p:spPr>
        </p:sp>
      </p:grpSp>
      <p:grpSp>
        <p:nvGrpSpPr>
          <p:cNvPr id="10" name="Group 10"/>
          <p:cNvGrpSpPr/>
          <p:nvPr/>
        </p:nvGrpSpPr>
        <p:grpSpPr>
          <a:xfrm rot="-2699999">
            <a:off x="12094709" y="5591409"/>
            <a:ext cx="4580404" cy="7504006"/>
            <a:chOff x="0" y="0"/>
            <a:chExt cx="4177108" cy="684329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177157" cy="6843268"/>
            </a:xfrm>
            <a:custGeom>
              <a:avLst/>
              <a:gdLst/>
              <a:ahLst/>
              <a:cxnLst/>
              <a:rect l="l" t="t" r="r" b="b"/>
              <a:pathLst>
                <a:path w="4177157" h="6843268">
                  <a:moveTo>
                    <a:pt x="3973957" y="6843268"/>
                  </a:moveTo>
                  <a:cubicBezTo>
                    <a:pt x="3961257" y="4062730"/>
                    <a:pt x="3961257" y="4062730"/>
                    <a:pt x="3961257" y="4062730"/>
                  </a:cubicBezTo>
                  <a:cubicBezTo>
                    <a:pt x="1771142" y="4005707"/>
                    <a:pt x="0" y="2209165"/>
                    <a:pt x="0" y="0"/>
                  </a:cubicBezTo>
                  <a:cubicBezTo>
                    <a:pt x="203200" y="0"/>
                    <a:pt x="203200" y="0"/>
                    <a:pt x="203200" y="0"/>
                  </a:cubicBezTo>
                  <a:cubicBezTo>
                    <a:pt x="203200" y="2126615"/>
                    <a:pt x="1936242" y="3859657"/>
                    <a:pt x="4062857" y="3859657"/>
                  </a:cubicBezTo>
                  <a:cubicBezTo>
                    <a:pt x="4164457" y="3859657"/>
                    <a:pt x="4164457" y="3859657"/>
                    <a:pt x="4164457" y="3859657"/>
                  </a:cubicBezTo>
                  <a:cubicBezTo>
                    <a:pt x="4177157" y="6836918"/>
                    <a:pt x="4177157" y="6836918"/>
                    <a:pt x="4177157" y="6836918"/>
                  </a:cubicBezTo>
                  <a:lnTo>
                    <a:pt x="3973957" y="684326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9746131" y="1635611"/>
            <a:ext cx="7019788" cy="7015778"/>
            <a:chOff x="0" y="0"/>
            <a:chExt cx="9359718" cy="935437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359773" cy="9354312"/>
            </a:xfrm>
            <a:custGeom>
              <a:avLst/>
              <a:gdLst/>
              <a:ahLst/>
              <a:cxnLst/>
              <a:rect l="l" t="t" r="r" b="b"/>
              <a:pathLst>
                <a:path w="9359773" h="9354312">
                  <a:moveTo>
                    <a:pt x="0" y="4677156"/>
                  </a:moveTo>
                  <a:cubicBezTo>
                    <a:pt x="0" y="2094103"/>
                    <a:pt x="2095246" y="0"/>
                    <a:pt x="4679823" y="0"/>
                  </a:cubicBezTo>
                  <a:cubicBezTo>
                    <a:pt x="7264400" y="0"/>
                    <a:pt x="9359773" y="2094103"/>
                    <a:pt x="9359773" y="4677156"/>
                  </a:cubicBezTo>
                  <a:cubicBezTo>
                    <a:pt x="9359773" y="7260209"/>
                    <a:pt x="7264527" y="9354312"/>
                    <a:pt x="4679823" y="9354312"/>
                  </a:cubicBezTo>
                  <a:cubicBezTo>
                    <a:pt x="2095119" y="9354312"/>
                    <a:pt x="0" y="7260336"/>
                    <a:pt x="0" y="467715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4" name="Group 14"/>
          <p:cNvGrpSpPr/>
          <p:nvPr/>
        </p:nvGrpSpPr>
        <p:grpSpPr>
          <a:xfrm>
            <a:off x="9987429" y="1873554"/>
            <a:ext cx="6537191" cy="6539891"/>
            <a:chOff x="0" y="0"/>
            <a:chExt cx="6476924" cy="64796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477000" cy="6479540"/>
            </a:xfrm>
            <a:custGeom>
              <a:avLst/>
              <a:gdLst/>
              <a:ahLst/>
              <a:cxnLst/>
              <a:rect l="l" t="t" r="r" b="b"/>
              <a:pathLst>
                <a:path w="6477000" h="6479540">
                  <a:moveTo>
                    <a:pt x="0" y="3239770"/>
                  </a:moveTo>
                  <a:cubicBezTo>
                    <a:pt x="0" y="1450467"/>
                    <a:pt x="1449959" y="0"/>
                    <a:pt x="3238500" y="0"/>
                  </a:cubicBezTo>
                  <a:cubicBezTo>
                    <a:pt x="5027041" y="0"/>
                    <a:pt x="6477000" y="1450467"/>
                    <a:pt x="6477000" y="3239770"/>
                  </a:cubicBezTo>
                  <a:cubicBezTo>
                    <a:pt x="6477000" y="5029073"/>
                    <a:pt x="5027041" y="6479540"/>
                    <a:pt x="3238500" y="6479540"/>
                  </a:cubicBezTo>
                  <a:cubicBezTo>
                    <a:pt x="1449959" y="6479540"/>
                    <a:pt x="0" y="5029073"/>
                    <a:pt x="0" y="3239770"/>
                  </a:cubicBezTo>
                  <a:close/>
                </a:path>
              </a:pathLst>
            </a:custGeom>
            <a:blipFill>
              <a:blip r:embed="rId2"/>
              <a:stretch>
                <a:fillRect l="-19713" r="-19713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1028700" y="3610197"/>
            <a:ext cx="823604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008000"/>
                </a:solidFill>
                <a:latin typeface="Futura"/>
                <a:ea typeface="Futura"/>
                <a:cs typeface="Futura"/>
                <a:sym typeface="Futura"/>
              </a:rPr>
              <a:t>THANK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4981797"/>
            <a:ext cx="8236043" cy="1552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1">
                <a:solidFill>
                  <a:srgbClr val="800080"/>
                </a:solidFill>
                <a:latin typeface="Futura Ultra-Bold"/>
                <a:ea typeface="Futura Ultra-Bold"/>
                <a:cs typeface="Futura Ultra-Bold"/>
                <a:sym typeface="Futura Ultra-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" b="-333"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" b="-333"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6492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44" b="-444"/>
            </a:stretch>
          </a:blipFill>
        </p:spPr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705100"/>
            <a:ext cx="18288000" cy="75819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4</Words>
  <Application>Microsoft Office PowerPoint</Application>
  <PresentationFormat>Custom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Futura Ultra-Bold</vt:lpstr>
      <vt:lpstr>Wingdings 3</vt:lpstr>
      <vt:lpstr>Century Gothic</vt:lpstr>
      <vt:lpstr>Futura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Mutagenicity with kNN Model</dc:title>
  <dc:creator>HP</dc:creator>
  <cp:lastModifiedBy>kaushey singh</cp:lastModifiedBy>
  <cp:revision>2</cp:revision>
  <dcterms:created xsi:type="dcterms:W3CDTF">2006-08-16T00:00:00Z</dcterms:created>
  <dcterms:modified xsi:type="dcterms:W3CDTF">2025-02-01T19:02:02Z</dcterms:modified>
  <dc:identifier>DAGd2oW0dUI</dc:identifier>
</cp:coreProperties>
</file>