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F2B12B-2C23-4EBC-ADCA-CC3C99D2492A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DA7EC6-FABC-4C05-90F8-65A7F5355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3857628"/>
            <a:ext cx="7772400" cy="1960810"/>
          </a:xfrm>
        </p:spPr>
        <p:txBody>
          <a:bodyPr>
            <a:normAutofit fontScale="90000"/>
          </a:bodyPr>
          <a:lstStyle/>
          <a:p>
            <a:r>
              <a:rPr lang="en-GB" sz="4800" dirty="0" smtClean="0">
                <a:solidFill>
                  <a:srgbClr val="FFFF00"/>
                </a:solidFill>
              </a:rPr>
              <a:t>LIVE-COVID</a:t>
            </a:r>
            <a:br>
              <a:rPr lang="en-GB" sz="4800" dirty="0" smtClean="0">
                <a:solidFill>
                  <a:srgbClr val="FFFF00"/>
                </a:solidFill>
              </a:rPr>
            </a:br>
            <a:r>
              <a:rPr lang="en-GB" sz="4800" dirty="0" smtClean="0">
                <a:solidFill>
                  <a:srgbClr val="FFFF00"/>
                </a:solidFill>
              </a:rPr>
              <a:t/>
            </a:r>
            <a:br>
              <a:rPr lang="en-GB" sz="4800" dirty="0" smtClean="0">
                <a:solidFill>
                  <a:srgbClr val="FFFF00"/>
                </a:solidFill>
              </a:rPr>
            </a:br>
            <a:r>
              <a:rPr lang="en-GB" sz="4800" dirty="0" smtClean="0">
                <a:solidFill>
                  <a:srgbClr val="FFFF00"/>
                </a:solidFill>
              </a:rPr>
              <a:t>covid-19 cases tracker and death prediction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FF00"/>
                </a:solidFill>
              </a:rPr>
              <a:t>B KAUSHIC ARAVIND 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EXACTLY IS GOING TO HAPPEN HERE?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WIREFRAME OF THE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4786346" cy="328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2357430"/>
            <a:ext cx="2857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 USER FRIENDLY APPLICATION WHICH PROVIDES PIN-POINT INFORMATION REGARDING THE CASES WORLDWIDE AND COUNTRY WISE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WILL THIS APP BE USEFUL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500594" cy="281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492919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A CLEAR REPRESENTATION OF MAGNITUDES OF CASES HELPS US FRAME AN IDEA OF HOW WE ARE PROGRESSING IN THIS PANDEMIC.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A TABLE OF COUNTRIES WITH THEIR CASES AND A DYNAMIC GRAPH TO ANALYSE THE BEHAVIOURAL PATTERNS OF THE CHANGES IN CASES IN A DEEP WAY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TIMESERIES MODEL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1643050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</a:rPr>
              <a:t>USING SIR MODEL AS THE BACKBONE, TIMESERIES ANALYSIS IS CARRY FORWARDED TO PREDICT THE DEATHS IN THE PANDEMIC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714752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FF00"/>
                </a:solidFill>
              </a:rPr>
              <a:t>MACHINE LEARNING MODEL  UNDER TIMESERIES ANALYSIS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ARCHITECTURE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858444" cy="56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69</TotalTime>
  <Words>111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LIVE-COVID  covid-19 cases tracker and death prediction</vt:lpstr>
      <vt:lpstr>WHAT EXACTLY IS GOING TO HAPPEN HERE?</vt:lpstr>
      <vt:lpstr>HOW WILL THIS APP BE USEFUL</vt:lpstr>
      <vt:lpstr>TIMESERIES MODEL </vt:lpstr>
      <vt:lpstr>ARCHITECTURE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LIVE-COVID</dc:title>
  <dc:creator>User</dc:creator>
  <cp:lastModifiedBy>User</cp:lastModifiedBy>
  <cp:revision>7</cp:revision>
  <dcterms:created xsi:type="dcterms:W3CDTF">2020-09-17T07:55:21Z</dcterms:created>
  <dcterms:modified xsi:type="dcterms:W3CDTF">2020-10-29T10:04:46Z</dcterms:modified>
</cp:coreProperties>
</file>