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2404-C870-48A2-B966-DE7FCA93FB9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FD2F-7663-4188-9D2F-5E87E3BF50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99536"/>
            <a:ext cx="8045882" cy="647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147</cp:revision>
  <dcterms:created xsi:type="dcterms:W3CDTF">2020-10-08T11:03:24Z</dcterms:created>
  <dcterms:modified xsi:type="dcterms:W3CDTF">2020-10-13T05:05:24Z</dcterms:modified>
</cp:coreProperties>
</file>