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rial Black" panose="020B0A04020102020204" pitchFamily="34" charset="0"/>
      <p:bold r:id="rId6"/>
    </p:embeddedFont>
    <p:embeddedFont>
      <p:font typeface="RMKPBC+PublicSans-BoldItalic" panose="020B0604020202020204"/>
      <p:regular r:id="rId7"/>
    </p:embeddedFont>
    <p:embeddedFont>
      <p:font typeface="CFJCTS+PublicSans-Bold" panose="020B0604020202020204"/>
      <p:regular r:id="rId8"/>
    </p:embeddedFont>
    <p:embeddedFont>
      <p:font typeface="PVLNNE+ArialMT" panose="020B0604020202020204"/>
      <p:regular r:id="rId9"/>
    </p:embeddedFont>
    <p:embeddedFont>
      <p:font typeface="Algerian" panose="04020705040A02060702" pitchFamily="82" charset="0"/>
      <p:regular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0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33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NEWS MEDIA APPLICATION”</a:t>
            </a:r>
            <a:endParaRPr sz="20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  <p:pic>
        <p:nvPicPr>
          <p:cNvPr id="2" name="Picture 2" descr="How to Promote News Apps | AppSamurai">
            <a:extLst>
              <a:ext uri="{FF2B5EF4-FFF2-40B4-BE49-F238E27FC236}">
                <a16:creationId xmlns:a16="http://schemas.microsoft.com/office/drawing/2014/main" xmlns="" id="{6FA8A774-7454-35EE-22D7-A7ED79C8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9582"/>
            <a:ext cx="4427984" cy="24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29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News Media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0" y="1491630"/>
            <a:ext cx="6095999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means the main means of mass communication 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(broadcasting, publishing, and the Internet)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regarded collectively. It has various forms such as print, television, radio, and the internet. The print is the oldest form of it.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34923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M.Dinesh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H.Kabilan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S.Arunachalam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S.Kaushigan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https://github.com/kaushigakaushik/NM-SPCET-CSE-GROUP11#nm-spcet-cse-group11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</TotalTime>
  <Words>28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RMKPBC+PublicSans-BoldItalic</vt:lpstr>
      <vt:lpstr>CFJCTS+PublicSans-Bold</vt:lpstr>
      <vt:lpstr>PVLNNE+ArialMT</vt:lpstr>
      <vt:lpstr>ILIIOR+EBGaramond-Bold</vt:lpstr>
      <vt:lpstr>Algerian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Admin</cp:lastModifiedBy>
  <cp:revision>6</cp:revision>
  <dcterms:modified xsi:type="dcterms:W3CDTF">2023-09-22T04:36:52Z</dcterms:modified>
</cp:coreProperties>
</file>