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8" r:id="rId1"/>
  </p:sldMasterIdLst>
  <p:notesMasterIdLst>
    <p:notesMasterId r:id="rId11"/>
  </p:notesMasterIdLst>
  <p:sldIdLst>
    <p:sldId id="260" r:id="rId2"/>
    <p:sldId id="258" r:id="rId3"/>
    <p:sldId id="265" r:id="rId4"/>
    <p:sldId id="266" r:id="rId5"/>
    <p:sldId id="263" r:id="rId6"/>
    <p:sldId id="271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9"/>
  </p:normalViewPr>
  <p:slideViewPr>
    <p:cSldViewPr snapToGrid="0" snapToObjects="1">
      <p:cViewPr>
        <p:scale>
          <a:sx n="87" d="100"/>
          <a:sy n="87" d="100"/>
        </p:scale>
        <p:origin x="3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13831-6636-D740-A769-5676D1FA1F5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4EABC-00D0-5649-BE95-48CFFF5B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13,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2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197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7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13,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895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13, 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746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13,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422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4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13, 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2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56C2ED-54A4-480D-B5C8-65C0D62359B9}" type="datetime2">
              <a:rPr lang="en-US" smtClean="0"/>
              <a:pPr/>
              <a:t>Thursday, April 13, 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7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April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0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A232-A3DB-2C70-9155-4D700473D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1879601"/>
            <a:ext cx="8952471" cy="20955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effectLst/>
                <a:latin typeface="Helvetica Neue" panose="02000503000000020004" pitchFamily="2" charset="0"/>
              </a:rPr>
              <a:t>Gini Index and Entropy: Understanding Measures of Impurity in Machine Learning</a:t>
            </a:r>
            <a:br>
              <a:rPr lang="en-US" sz="3200" dirty="0">
                <a:effectLst/>
                <a:latin typeface="Helvetica Neue" panose="02000503000000020004" pitchFamily="2" charset="0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B192-2E76-656A-B826-FCB21A05E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By </a:t>
            </a:r>
            <a:r>
              <a:rPr lang="en-US" sz="2300" dirty="0" err="1"/>
              <a:t>Kaushika</a:t>
            </a:r>
            <a:r>
              <a:rPr lang="en-US" sz="2300" dirty="0"/>
              <a:t> Potluri</a:t>
            </a:r>
          </a:p>
        </p:txBody>
      </p:sp>
    </p:spTree>
    <p:extLst>
      <p:ext uri="{BB962C8B-B14F-4D97-AF65-F5344CB8AC3E}">
        <p14:creationId xmlns:p14="http://schemas.microsoft.com/office/powerpoint/2010/main" val="42471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5FDF-51FD-D8BC-0595-E1965FB5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4949-E06A-3BC2-F934-DF6A42BF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Decision trees are widely used in machine learning for classification and regression tasks.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Goal of decision trees is to create pure or homogeneous subsets.</a:t>
            </a: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Decision tree algorithms use measures of impurity, such as Gini index and entropy, to make effective splits.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57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C12F-5D44-CD26-3DEA-52474B45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126" y="532185"/>
            <a:ext cx="6009774" cy="136078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Gini Index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92855-DB86-C4B5-E565-ABD10A8C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174" y="2980944"/>
            <a:ext cx="6801612" cy="39726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Gini index is a measure of impurity in decision tree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Gini index ranges from 0 (pure) to 1 (impure) and is commonly used as a splitting criterion in decision trees.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Lower Gini index values indicate purer nodes.</a:t>
            </a:r>
            <a:br>
              <a:rPr lang="en-US" dirty="0"/>
            </a:b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BB437C7-BC0D-8F45-5A36-8F1C2433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86" y="2980944"/>
            <a:ext cx="4450431" cy="19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FEE5-1655-BA5F-14D3-88B98380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ENTROPY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0646-DBD4-DEA4-8681-4A146F3C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-2"/>
            <a:ext cx="5408696" cy="5252722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Entropy is another measure of impurity in decision tree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It quantifies the amount of uncertainty or randomness in a node's class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Higher entropy values indicate more impure nodes with less homogeneous class distributions.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Entropy is calculated as the sum of the probabilities of each class multiplied by their logarithm with base 2, and then negated.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3EB024-847D-6D57-6F49-53C59488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81" y="4355626"/>
            <a:ext cx="4761497" cy="1794187"/>
          </a:xfrm>
          <a:prstGeom prst="rect">
            <a:avLst/>
          </a:prstGeom>
          <a:solidFill>
            <a:srgbClr val="F2F2F2"/>
          </a:solidFill>
        </p:spPr>
      </p:pic>
    </p:spTree>
    <p:extLst>
      <p:ext uri="{BB962C8B-B14F-4D97-AF65-F5344CB8AC3E}">
        <p14:creationId xmlns:p14="http://schemas.microsoft.com/office/powerpoint/2010/main" val="187019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AED3-E324-D3FD-67C6-998C6BA3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503" y="861453"/>
            <a:ext cx="6494993" cy="1188720"/>
          </a:xfrm>
        </p:spPr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 VS ENTROPY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91B1A-24D3-A13E-CF26-F4995C62D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1135" y="2642140"/>
            <a:ext cx="7729728" cy="310198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Both Gini index and entropy are used to measure impurity in decision tree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Both measures range from 0 to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Gini index is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97826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949361-FD66-481B-BEA9-25D15A4ED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678DE-0F2A-5CF0-5466-1ED9A0FB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1D2C31"/>
                </a:solidFill>
              </a:rPr>
              <a:t>USE CASES IN APPLIED RESEARCH: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1FB04F4-8344-73B2-FD1F-6F9B3D846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2" r="12171"/>
          <a:stretch/>
        </p:blipFill>
        <p:spPr>
          <a:xfrm>
            <a:off x="8685951" y="2713714"/>
            <a:ext cx="2264139" cy="2406984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A02BFBE-E96C-35B8-54FA-C8F858F43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50"/>
          <a:stretch/>
        </p:blipFill>
        <p:spPr>
          <a:xfrm>
            <a:off x="1099067" y="2529546"/>
            <a:ext cx="2406984" cy="191476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3BA8156-2AE3-E288-649A-AD77A2DA7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212" y="2789828"/>
            <a:ext cx="4144611" cy="1914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25E1AD-B30A-C435-157C-F39D3AC3CD2E}"/>
              </a:ext>
            </a:extLst>
          </p:cNvPr>
          <p:cNvSpPr txBox="1"/>
          <p:nvPr/>
        </p:nvSpPr>
        <p:spPr>
          <a:xfrm>
            <a:off x="1248510" y="5038667"/>
            <a:ext cx="2264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FRAUD DETECTION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99ED9-2916-5C8F-B1BF-5229295FAE81}"/>
              </a:ext>
            </a:extLst>
          </p:cNvPr>
          <p:cNvSpPr txBox="1"/>
          <p:nvPr/>
        </p:nvSpPr>
        <p:spPr>
          <a:xfrm>
            <a:off x="4960447" y="5038667"/>
            <a:ext cx="2264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SENTIMENT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90C1F-4FD3-41DD-66AE-C0F6135013BA}"/>
              </a:ext>
            </a:extLst>
          </p:cNvPr>
          <p:cNvSpPr txBox="1"/>
          <p:nvPr/>
        </p:nvSpPr>
        <p:spPr>
          <a:xfrm>
            <a:off x="8852969" y="5038667"/>
            <a:ext cx="2264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MEDICAL DIAGNOSIS</a:t>
            </a:r>
          </a:p>
        </p:txBody>
      </p:sp>
    </p:spTree>
    <p:extLst>
      <p:ext uri="{BB962C8B-B14F-4D97-AF65-F5344CB8AC3E}">
        <p14:creationId xmlns:p14="http://schemas.microsoft.com/office/powerpoint/2010/main" val="154491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B1653-E2CA-844A-99ED-A9EE47DB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1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7F33-36F9-4D88-A55D-8A3BB821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859" y="1113322"/>
            <a:ext cx="6365637" cy="4998720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1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Gini index and entropy are important measures of impurity in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1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They are used in decision tree algorithms to make optimal splits and create pure subsets for effective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1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Understanding Gini index and entropy can help in building accurate and reliable decision tree models.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0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F36-3B28-ED66-5487-4E32F6DC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17493"/>
            <a:ext cx="8991600" cy="16459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45F6-700B-B449-D146-E530FF72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1494" y="2523665"/>
            <a:ext cx="7609012" cy="391684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Pattern Recognition and Machine Learning" by Christopher Bishop - This comprehensive textbook covers various topics in pattern recognition and machine learning, including decision trees and ensemble methods, and provides in-depth explanations of impurity measures such as Gini index and entropy.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"Machine Learning: A Probabilistic Perspective" by Kevin P. Murphy - This textbook provides a probabilistic perspective on machine learning and covers decision trees, ensemble methods, and impurity measures such as Gini index and entropy in the context of probabilistic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5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1820-F6D9-2700-FCDC-54111DC5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10" y="1814051"/>
            <a:ext cx="5206180" cy="3229897"/>
          </a:xfrm>
        </p:spPr>
        <p:txBody>
          <a:bodyPr>
            <a:normAutofit/>
          </a:bodyPr>
          <a:lstStyle/>
          <a:p>
            <a:r>
              <a:rPr lang="en-US" sz="3400" dirty="0"/>
              <a:t>THANK </a:t>
            </a:r>
            <a:r>
              <a:rPr lang="en-US" sz="3400" dirty="0" err="1"/>
              <a:t>yOu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23500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{CE7A34C2-0AE8-AE49-8B93-F5D344A79220}tf10001120</Template>
  <TotalTime>163</TotalTime>
  <Words>367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Söhne</vt:lpstr>
      <vt:lpstr>Parcel</vt:lpstr>
      <vt:lpstr>Gini Index and Entropy: Understanding Measures of Impurity in Machine Learning </vt:lpstr>
      <vt:lpstr>INTRODUCTION</vt:lpstr>
      <vt:lpstr>Gini Index </vt:lpstr>
      <vt:lpstr>ENTROPY</vt:lpstr>
      <vt:lpstr>GiNI INDEX VS ENTROPY </vt:lpstr>
      <vt:lpstr>USE CASES IN APPLIED RESEARCH: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Gini Index and Entropy: Understanding Measures of Impurity in Machine Learning </dc:title>
  <dc:creator>Kaushika Potluri</dc:creator>
  <cp:lastModifiedBy>Kaushika Potluri</cp:lastModifiedBy>
  <cp:revision>1</cp:revision>
  <dcterms:created xsi:type="dcterms:W3CDTF">2023-04-14T02:02:18Z</dcterms:created>
  <dcterms:modified xsi:type="dcterms:W3CDTF">2023-04-14T04:45:34Z</dcterms:modified>
</cp:coreProperties>
</file>