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6" r:id="rId1"/>
  </p:sldMasterIdLst>
  <p:notesMasterIdLst>
    <p:notesMasterId r:id="rId31"/>
  </p:notesMasterIdLst>
  <p:sldIdLst>
    <p:sldId id="259" r:id="rId2"/>
    <p:sldId id="260" r:id="rId3"/>
    <p:sldId id="261" r:id="rId4"/>
    <p:sldId id="262" r:id="rId5"/>
    <p:sldId id="285" r:id="rId6"/>
    <p:sldId id="286" r:id="rId7"/>
    <p:sldId id="264" r:id="rId8"/>
    <p:sldId id="266" r:id="rId9"/>
    <p:sldId id="265" r:id="rId10"/>
    <p:sldId id="267" r:id="rId11"/>
    <p:sldId id="268" r:id="rId12"/>
    <p:sldId id="269" r:id="rId13"/>
    <p:sldId id="270" r:id="rId14"/>
    <p:sldId id="271" r:id="rId15"/>
    <p:sldId id="272" r:id="rId16"/>
    <p:sldId id="273" r:id="rId17"/>
    <p:sldId id="275" r:id="rId18"/>
    <p:sldId id="276" r:id="rId19"/>
    <p:sldId id="277" r:id="rId20"/>
    <p:sldId id="279" r:id="rId21"/>
    <p:sldId id="280" r:id="rId22"/>
    <p:sldId id="287" r:id="rId23"/>
    <p:sldId id="289" r:id="rId24"/>
    <p:sldId id="290" r:id="rId25"/>
    <p:sldId id="291" r:id="rId26"/>
    <p:sldId id="283" r:id="rId27"/>
    <p:sldId id="284" r:id="rId28"/>
    <p:sldId id="292" r:id="rId29"/>
    <p:sldId id="29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5295"/>
    <a:srgbClr val="1B57B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33" autoAdjust="0"/>
    <p:restoredTop sz="84443" autoAdjust="0"/>
  </p:normalViewPr>
  <p:slideViewPr>
    <p:cSldViewPr>
      <p:cViewPr varScale="1">
        <p:scale>
          <a:sx n="63" d="100"/>
          <a:sy n="63" d="100"/>
        </p:scale>
        <p:origin x="640" y="5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sri KV" userId="cc8927aba5f693ac" providerId="LiveId" clId="{7C0B4B03-89B3-4DE8-889C-1BFFACF1BCF0}"/>
    <pc:docChg chg="undo custSel addSld delSld modSld">
      <pc:chgData name="Hemasri KV" userId="cc8927aba5f693ac" providerId="LiveId" clId="{7C0B4B03-89B3-4DE8-889C-1BFFACF1BCF0}" dt="2022-08-25T05:26:42.738" v="23" actId="2696"/>
      <pc:docMkLst>
        <pc:docMk/>
      </pc:docMkLst>
      <pc:sldChg chg="modSp mod">
        <pc:chgData name="Hemasri KV" userId="cc8927aba5f693ac" providerId="LiveId" clId="{7C0B4B03-89B3-4DE8-889C-1BFFACF1BCF0}" dt="2022-08-24T21:11:08.392" v="9" actId="2"/>
        <pc:sldMkLst>
          <pc:docMk/>
          <pc:sldMk cId="1438658741" sldId="283"/>
        </pc:sldMkLst>
        <pc:graphicFrameChg chg="modGraphic">
          <ac:chgData name="Hemasri KV" userId="cc8927aba5f693ac" providerId="LiveId" clId="{7C0B4B03-89B3-4DE8-889C-1BFFACF1BCF0}" dt="2022-08-24T21:11:06.920" v="2" actId="2"/>
          <ac:graphicFrameMkLst>
            <pc:docMk/>
            <pc:sldMk cId="1438658741" sldId="283"/>
            <ac:graphicFrameMk id="6" creationId="{6EBD6F4D-24D5-A2CB-33F3-BA9F543412BD}"/>
          </ac:graphicFrameMkLst>
        </pc:graphicFrameChg>
        <pc:graphicFrameChg chg="modGraphic">
          <ac:chgData name="Hemasri KV" userId="cc8927aba5f693ac" providerId="LiveId" clId="{7C0B4B03-89B3-4DE8-889C-1BFFACF1BCF0}" dt="2022-08-24T21:11:08.392" v="9" actId="2"/>
          <ac:graphicFrameMkLst>
            <pc:docMk/>
            <pc:sldMk cId="1438658741" sldId="283"/>
            <ac:graphicFrameMk id="7" creationId="{039CD85D-2FEE-20E2-7D7D-909725CA57CA}"/>
          </ac:graphicFrameMkLst>
        </pc:graphicFrameChg>
      </pc:sldChg>
      <pc:sldChg chg="modSp mod">
        <pc:chgData name="Hemasri KV" userId="cc8927aba5f693ac" providerId="LiveId" clId="{7C0B4B03-89B3-4DE8-889C-1BFFACF1BCF0}" dt="2022-08-24T21:11:10.084" v="18" actId="2"/>
        <pc:sldMkLst>
          <pc:docMk/>
          <pc:sldMk cId="1921753924" sldId="284"/>
        </pc:sldMkLst>
        <pc:graphicFrameChg chg="modGraphic">
          <ac:chgData name="Hemasri KV" userId="cc8927aba5f693ac" providerId="LiveId" clId="{7C0B4B03-89B3-4DE8-889C-1BFFACF1BCF0}" dt="2022-08-24T21:11:09.025" v="12" actId="2"/>
          <ac:graphicFrameMkLst>
            <pc:docMk/>
            <pc:sldMk cId="1921753924" sldId="284"/>
            <ac:graphicFrameMk id="6" creationId="{5727F236-552D-79A8-7245-70628EFFA248}"/>
          </ac:graphicFrameMkLst>
        </pc:graphicFrameChg>
        <pc:graphicFrameChg chg="modGraphic">
          <ac:chgData name="Hemasri KV" userId="cc8927aba5f693ac" providerId="LiveId" clId="{7C0B4B03-89B3-4DE8-889C-1BFFACF1BCF0}" dt="2022-08-24T21:11:10.084" v="18" actId="2"/>
          <ac:graphicFrameMkLst>
            <pc:docMk/>
            <pc:sldMk cId="1921753924" sldId="284"/>
            <ac:graphicFrameMk id="8" creationId="{FEBC2975-EE45-A0C6-2C01-B6ACA97EA137}"/>
          </ac:graphicFrameMkLst>
        </pc:graphicFrameChg>
      </pc:sldChg>
      <pc:sldChg chg="delSp mod">
        <pc:chgData name="Hemasri KV" userId="cc8927aba5f693ac" providerId="LiveId" clId="{7C0B4B03-89B3-4DE8-889C-1BFFACF1BCF0}" dt="2022-08-25T05:26:14.710" v="21" actId="478"/>
        <pc:sldMkLst>
          <pc:docMk/>
          <pc:sldMk cId="2667579488" sldId="289"/>
        </pc:sldMkLst>
        <pc:spChg chg="del">
          <ac:chgData name="Hemasri KV" userId="cc8927aba5f693ac" providerId="LiveId" clId="{7C0B4B03-89B3-4DE8-889C-1BFFACF1BCF0}" dt="2022-08-25T05:26:14.710" v="21" actId="478"/>
          <ac:spMkLst>
            <pc:docMk/>
            <pc:sldMk cId="2667579488" sldId="289"/>
            <ac:spMk id="2" creationId="{B7FA1400-3282-9E99-3D86-DCD2069B86EB}"/>
          </ac:spMkLst>
        </pc:spChg>
      </pc:sldChg>
      <pc:sldChg chg="delSp mod">
        <pc:chgData name="Hemasri KV" userId="cc8927aba5f693ac" providerId="LiveId" clId="{7C0B4B03-89B3-4DE8-889C-1BFFACF1BCF0}" dt="2022-08-25T05:26:23.221" v="22" actId="478"/>
        <pc:sldMkLst>
          <pc:docMk/>
          <pc:sldMk cId="151306846" sldId="290"/>
        </pc:sldMkLst>
        <pc:spChg chg="del">
          <ac:chgData name="Hemasri KV" userId="cc8927aba5f693ac" providerId="LiveId" clId="{7C0B4B03-89B3-4DE8-889C-1BFFACF1BCF0}" dt="2022-08-25T05:26:23.221" v="22" actId="478"/>
          <ac:spMkLst>
            <pc:docMk/>
            <pc:sldMk cId="151306846" sldId="290"/>
            <ac:spMk id="2" creationId="{B7FA1400-3282-9E99-3D86-DCD2069B86EB}"/>
          </ac:spMkLst>
        </pc:spChg>
      </pc:sldChg>
      <pc:sldChg chg="add del">
        <pc:chgData name="Hemasri KV" userId="cc8927aba5f693ac" providerId="LiveId" clId="{7C0B4B03-89B3-4DE8-889C-1BFFACF1BCF0}" dt="2022-08-25T05:26:42.738" v="23" actId="2696"/>
        <pc:sldMkLst>
          <pc:docMk/>
          <pc:sldMk cId="3852797291" sldId="29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224657-2F3C-42C8-930B-DA3C07D3AF54}" type="doc">
      <dgm:prSet loTypeId="urn:microsoft.com/office/officeart/2005/8/layout/hierarchy5" loCatId="hierarchy" qsTypeId="urn:microsoft.com/office/officeart/2005/8/quickstyle/simple1" qsCatId="simple" csTypeId="urn:microsoft.com/office/officeart/2005/8/colors/accent3_2" csCatId="accent3" phldr="1"/>
      <dgm:spPr/>
      <dgm:t>
        <a:bodyPr/>
        <a:lstStyle/>
        <a:p>
          <a:endParaRPr lang="en-IN"/>
        </a:p>
      </dgm:t>
    </dgm:pt>
    <dgm:pt modelId="{4B1FA6F4-033B-4A16-9824-AD79C0CACFCF}">
      <dgm:prSet phldrT="[Text]"/>
      <dgm:spPr/>
      <dgm:t>
        <a:bodyPr/>
        <a:lstStyle/>
        <a:p>
          <a:r>
            <a:rPr lang="en-IN" dirty="0"/>
            <a:t>PARCEL SERVICE MANAGEMENT</a:t>
          </a:r>
        </a:p>
      </dgm:t>
    </dgm:pt>
    <dgm:pt modelId="{002FD2F4-95CA-4F54-B026-3A8F58A0F7B7}" type="parTrans" cxnId="{C9D33150-A3FE-4758-85EA-780EE1C00D67}">
      <dgm:prSet/>
      <dgm:spPr/>
      <dgm:t>
        <a:bodyPr/>
        <a:lstStyle/>
        <a:p>
          <a:endParaRPr lang="en-IN"/>
        </a:p>
      </dgm:t>
    </dgm:pt>
    <dgm:pt modelId="{84494CCF-60DB-447E-A6A0-35B391C845BB}" type="sibTrans" cxnId="{C9D33150-A3FE-4758-85EA-780EE1C00D67}">
      <dgm:prSet/>
      <dgm:spPr/>
      <dgm:t>
        <a:bodyPr/>
        <a:lstStyle/>
        <a:p>
          <a:endParaRPr lang="en-IN"/>
        </a:p>
      </dgm:t>
    </dgm:pt>
    <dgm:pt modelId="{101534BE-2210-422E-893B-BE1EE537900D}">
      <dgm:prSet phldrT="[Text]"/>
      <dgm:spPr/>
      <dgm:t>
        <a:bodyPr/>
        <a:lstStyle/>
        <a:p>
          <a:pPr marL="0" lvl="0" defTabSz="666750">
            <a:lnSpc>
              <a:spcPct val="90000"/>
            </a:lnSpc>
            <a:spcBef>
              <a:spcPct val="0"/>
            </a:spcBef>
            <a:spcAft>
              <a:spcPct val="35000"/>
            </a:spcAft>
            <a:buNone/>
          </a:pPr>
          <a:r>
            <a:rPr lang="en-IN" dirty="0"/>
            <a:t>  PARCEL_BOOKING</a:t>
          </a:r>
        </a:p>
        <a:p>
          <a:pPr marL="0" lvl="0" defTabSz="666750">
            <a:lnSpc>
              <a:spcPct val="90000"/>
            </a:lnSpc>
            <a:spcBef>
              <a:spcPct val="0"/>
            </a:spcBef>
            <a:spcAft>
              <a:spcPct val="35000"/>
            </a:spcAft>
            <a:buNone/>
          </a:pPr>
          <a:endParaRPr lang="en-IN" dirty="0"/>
        </a:p>
      </dgm:t>
    </dgm:pt>
    <dgm:pt modelId="{87FF561A-189B-465C-9816-BA8E2A295888}" type="parTrans" cxnId="{A19867F4-7C14-4AAF-95FB-3BB499DE4E7F}">
      <dgm:prSet/>
      <dgm:spPr/>
      <dgm:t>
        <a:bodyPr/>
        <a:lstStyle/>
        <a:p>
          <a:endParaRPr lang="en-IN" dirty="0"/>
        </a:p>
      </dgm:t>
    </dgm:pt>
    <dgm:pt modelId="{13A2FD6B-630C-4BDA-BC7A-998152BD8708}" type="sibTrans" cxnId="{A19867F4-7C14-4AAF-95FB-3BB499DE4E7F}">
      <dgm:prSet/>
      <dgm:spPr/>
      <dgm:t>
        <a:bodyPr/>
        <a:lstStyle/>
        <a:p>
          <a:endParaRPr lang="en-IN"/>
        </a:p>
      </dgm:t>
    </dgm:pt>
    <dgm:pt modelId="{102E3B4E-1BA3-4965-99F6-3FF94164BB5F}">
      <dgm:prSet phldrT="[Text]"/>
      <dgm:spPr/>
      <dgm:t>
        <a:bodyPr/>
        <a:lstStyle/>
        <a:p>
          <a:r>
            <a:rPr lang="en-IN" dirty="0"/>
            <a:t>PINCODE_UPDATES</a:t>
          </a:r>
        </a:p>
      </dgm:t>
    </dgm:pt>
    <dgm:pt modelId="{336AD3C6-FA14-4DA6-807E-8C642443FA40}" type="parTrans" cxnId="{3D9492D7-359D-4DD5-BE90-7FEAB5E7C3EB}">
      <dgm:prSet/>
      <dgm:spPr/>
      <dgm:t>
        <a:bodyPr/>
        <a:lstStyle/>
        <a:p>
          <a:endParaRPr lang="en-IN" dirty="0"/>
        </a:p>
      </dgm:t>
    </dgm:pt>
    <dgm:pt modelId="{78C4BC1C-C742-4A63-8D97-44847C15B724}" type="sibTrans" cxnId="{3D9492D7-359D-4DD5-BE90-7FEAB5E7C3EB}">
      <dgm:prSet/>
      <dgm:spPr/>
      <dgm:t>
        <a:bodyPr/>
        <a:lstStyle/>
        <a:p>
          <a:endParaRPr lang="en-IN"/>
        </a:p>
      </dgm:t>
    </dgm:pt>
    <dgm:pt modelId="{006D341A-9A23-4CAE-99F5-B0B3CB611B1B}">
      <dgm:prSet phldrT="[Text]"/>
      <dgm:spPr/>
      <dgm:t>
        <a:bodyPr/>
        <a:lstStyle/>
        <a:p>
          <a:r>
            <a:rPr lang="en-IN" dirty="0"/>
            <a:t>ADMIN</a:t>
          </a:r>
        </a:p>
      </dgm:t>
    </dgm:pt>
    <dgm:pt modelId="{3B200301-E148-4EB6-9423-FA63FA0B8114}" type="parTrans" cxnId="{D2D32407-BD80-4E2F-B9C9-AA9461C2F07A}">
      <dgm:prSet/>
      <dgm:spPr/>
      <dgm:t>
        <a:bodyPr/>
        <a:lstStyle/>
        <a:p>
          <a:endParaRPr lang="en-IN" dirty="0"/>
        </a:p>
      </dgm:t>
    </dgm:pt>
    <dgm:pt modelId="{DBF2A840-8115-4468-8498-BEB7D97D6D3E}" type="sibTrans" cxnId="{D2D32407-BD80-4E2F-B9C9-AA9461C2F07A}">
      <dgm:prSet/>
      <dgm:spPr/>
      <dgm:t>
        <a:bodyPr/>
        <a:lstStyle/>
        <a:p>
          <a:endParaRPr lang="en-IN"/>
        </a:p>
      </dgm:t>
    </dgm:pt>
    <dgm:pt modelId="{72B247F8-AF17-4A95-88EE-63A2C6407365}">
      <dgm:prSet phldrT="[Text]"/>
      <dgm:spPr/>
      <dgm:t>
        <a:bodyPr/>
        <a:lstStyle/>
        <a:p>
          <a:r>
            <a:rPr lang="en-IN" dirty="0"/>
            <a:t>PARCEL_DETAILS MANAGEMENT</a:t>
          </a:r>
        </a:p>
      </dgm:t>
    </dgm:pt>
    <dgm:pt modelId="{42C5EFDE-33B1-4E79-983B-4A8EC93D41B2}" type="parTrans" cxnId="{0A133FFF-3E95-4779-8651-95ADF7332FD1}">
      <dgm:prSet/>
      <dgm:spPr/>
      <dgm:t>
        <a:bodyPr/>
        <a:lstStyle/>
        <a:p>
          <a:endParaRPr lang="en-IN" dirty="0"/>
        </a:p>
      </dgm:t>
    </dgm:pt>
    <dgm:pt modelId="{D7E6D888-3EDC-4330-8940-C3C9339B7FB5}" type="sibTrans" cxnId="{0A133FFF-3E95-4779-8651-95ADF7332FD1}">
      <dgm:prSet/>
      <dgm:spPr/>
      <dgm:t>
        <a:bodyPr/>
        <a:lstStyle/>
        <a:p>
          <a:endParaRPr lang="en-IN"/>
        </a:p>
      </dgm:t>
    </dgm:pt>
    <dgm:pt modelId="{07596DE2-6445-4C2D-84B8-99E44B610668}">
      <dgm:prSet phldrT="[Text]"/>
      <dgm:spPr/>
      <dgm:t>
        <a:bodyPr/>
        <a:lstStyle/>
        <a:p>
          <a:r>
            <a:rPr lang="en-IN" dirty="0"/>
            <a:t>CUSTOMER</a:t>
          </a:r>
        </a:p>
      </dgm:t>
    </dgm:pt>
    <dgm:pt modelId="{A27B987E-60F7-455F-9FCD-5BB619D19E96}" type="sibTrans" cxnId="{CF01CAA9-51B1-4B5D-925B-1E4B32618977}">
      <dgm:prSet/>
      <dgm:spPr/>
      <dgm:t>
        <a:bodyPr/>
        <a:lstStyle/>
        <a:p>
          <a:endParaRPr lang="en-IN"/>
        </a:p>
      </dgm:t>
    </dgm:pt>
    <dgm:pt modelId="{6AF27975-BD4D-4C0F-8820-22611E030605}" type="parTrans" cxnId="{CF01CAA9-51B1-4B5D-925B-1E4B32618977}">
      <dgm:prSet/>
      <dgm:spPr/>
      <dgm:t>
        <a:bodyPr/>
        <a:lstStyle/>
        <a:p>
          <a:endParaRPr lang="en-IN" dirty="0"/>
        </a:p>
      </dgm:t>
    </dgm:pt>
    <dgm:pt modelId="{A55BC768-2060-4A99-8CC8-53CD3FB21A97}">
      <dgm:prSet/>
      <dgm:spPr/>
      <dgm:t>
        <a:bodyPr/>
        <a:lstStyle/>
        <a:p>
          <a:r>
            <a:rPr lang="en-IN" dirty="0"/>
            <a:t>STATUS_TRACKING</a:t>
          </a:r>
        </a:p>
      </dgm:t>
    </dgm:pt>
    <dgm:pt modelId="{1B0DD932-913C-4005-B5E6-A3052E4537E0}" type="parTrans" cxnId="{9D517A33-30DA-4647-8B9A-1A39DBE70449}">
      <dgm:prSet/>
      <dgm:spPr/>
      <dgm:t>
        <a:bodyPr/>
        <a:lstStyle/>
        <a:p>
          <a:endParaRPr lang="en-IN" dirty="0"/>
        </a:p>
      </dgm:t>
    </dgm:pt>
    <dgm:pt modelId="{4D234AEE-4491-4FC7-92F5-0392595F7A96}" type="sibTrans" cxnId="{9D517A33-30DA-4647-8B9A-1A39DBE70449}">
      <dgm:prSet/>
      <dgm:spPr/>
      <dgm:t>
        <a:bodyPr/>
        <a:lstStyle/>
        <a:p>
          <a:endParaRPr lang="en-IN"/>
        </a:p>
      </dgm:t>
    </dgm:pt>
    <dgm:pt modelId="{6DF03CB2-5D69-4A18-B24F-BD0ED5447FCA}" type="pres">
      <dgm:prSet presAssocID="{7C224657-2F3C-42C8-930B-DA3C07D3AF54}" presName="mainComposite" presStyleCnt="0">
        <dgm:presLayoutVars>
          <dgm:chPref val="1"/>
          <dgm:dir/>
          <dgm:animOne val="branch"/>
          <dgm:animLvl val="lvl"/>
          <dgm:resizeHandles val="exact"/>
        </dgm:presLayoutVars>
      </dgm:prSet>
      <dgm:spPr/>
    </dgm:pt>
    <dgm:pt modelId="{6C0D87A9-814C-43FF-859F-155B2CB654A6}" type="pres">
      <dgm:prSet presAssocID="{7C224657-2F3C-42C8-930B-DA3C07D3AF54}" presName="hierFlow" presStyleCnt="0"/>
      <dgm:spPr/>
    </dgm:pt>
    <dgm:pt modelId="{D677EF3F-AAF4-40A1-9C12-417B37019819}" type="pres">
      <dgm:prSet presAssocID="{7C224657-2F3C-42C8-930B-DA3C07D3AF54}" presName="hierChild1" presStyleCnt="0">
        <dgm:presLayoutVars>
          <dgm:chPref val="1"/>
          <dgm:animOne val="branch"/>
          <dgm:animLvl val="lvl"/>
        </dgm:presLayoutVars>
      </dgm:prSet>
      <dgm:spPr/>
    </dgm:pt>
    <dgm:pt modelId="{5D390F1F-1611-4CF5-9686-9559F59A122E}" type="pres">
      <dgm:prSet presAssocID="{4B1FA6F4-033B-4A16-9824-AD79C0CACFCF}" presName="Name17" presStyleCnt="0"/>
      <dgm:spPr/>
    </dgm:pt>
    <dgm:pt modelId="{D3E0D2D7-6CC4-4633-99FE-D71ADF892420}" type="pres">
      <dgm:prSet presAssocID="{4B1FA6F4-033B-4A16-9824-AD79C0CACFCF}" presName="level1Shape" presStyleLbl="node0" presStyleIdx="0" presStyleCnt="1">
        <dgm:presLayoutVars>
          <dgm:chPref val="3"/>
        </dgm:presLayoutVars>
      </dgm:prSet>
      <dgm:spPr/>
    </dgm:pt>
    <dgm:pt modelId="{2E4C1D61-21FF-4CC2-9793-50C929DD5DBC}" type="pres">
      <dgm:prSet presAssocID="{4B1FA6F4-033B-4A16-9824-AD79C0CACFCF}" presName="hierChild2" presStyleCnt="0"/>
      <dgm:spPr/>
    </dgm:pt>
    <dgm:pt modelId="{A08839F3-51DF-4CE7-A83E-EA11BD4C19EF}" type="pres">
      <dgm:prSet presAssocID="{6AF27975-BD4D-4C0F-8820-22611E030605}" presName="Name25" presStyleLbl="parChTrans1D2" presStyleIdx="0" presStyleCnt="2"/>
      <dgm:spPr/>
    </dgm:pt>
    <dgm:pt modelId="{9E183EA7-A707-4842-A5C6-470FD2AFF865}" type="pres">
      <dgm:prSet presAssocID="{6AF27975-BD4D-4C0F-8820-22611E030605}" presName="connTx" presStyleLbl="parChTrans1D2" presStyleIdx="0" presStyleCnt="2"/>
      <dgm:spPr/>
    </dgm:pt>
    <dgm:pt modelId="{0260C400-1F0F-4E58-BDD8-7977F6E28847}" type="pres">
      <dgm:prSet presAssocID="{07596DE2-6445-4C2D-84B8-99E44B610668}" presName="Name30" presStyleCnt="0"/>
      <dgm:spPr/>
    </dgm:pt>
    <dgm:pt modelId="{C1E96155-079F-4C16-8123-D222CA5DFE2E}" type="pres">
      <dgm:prSet presAssocID="{07596DE2-6445-4C2D-84B8-99E44B610668}" presName="level2Shape" presStyleLbl="node2" presStyleIdx="0" presStyleCnt="2"/>
      <dgm:spPr/>
    </dgm:pt>
    <dgm:pt modelId="{7F4DA923-3252-413A-9BB7-A6CA90964BEF}" type="pres">
      <dgm:prSet presAssocID="{07596DE2-6445-4C2D-84B8-99E44B610668}" presName="hierChild3" presStyleCnt="0"/>
      <dgm:spPr/>
    </dgm:pt>
    <dgm:pt modelId="{149845A1-B79E-4A26-993B-B72991484056}" type="pres">
      <dgm:prSet presAssocID="{87FF561A-189B-465C-9816-BA8E2A295888}" presName="Name25" presStyleLbl="parChTrans1D3" presStyleIdx="0" presStyleCnt="4"/>
      <dgm:spPr/>
    </dgm:pt>
    <dgm:pt modelId="{3624C2CB-6173-4DB8-87C4-0CC0BED36858}" type="pres">
      <dgm:prSet presAssocID="{87FF561A-189B-465C-9816-BA8E2A295888}" presName="connTx" presStyleLbl="parChTrans1D3" presStyleIdx="0" presStyleCnt="4"/>
      <dgm:spPr/>
    </dgm:pt>
    <dgm:pt modelId="{B5BB19CF-9BF2-45AF-A60B-DCB24B3F6F62}" type="pres">
      <dgm:prSet presAssocID="{101534BE-2210-422E-893B-BE1EE537900D}" presName="Name30" presStyleCnt="0"/>
      <dgm:spPr/>
    </dgm:pt>
    <dgm:pt modelId="{1E9C1983-D231-4A98-B7A0-00C6067EC8A9}" type="pres">
      <dgm:prSet presAssocID="{101534BE-2210-422E-893B-BE1EE537900D}" presName="level2Shape" presStyleLbl="node3" presStyleIdx="0" presStyleCnt="4"/>
      <dgm:spPr/>
    </dgm:pt>
    <dgm:pt modelId="{CDB9DE59-AC45-46CB-A40D-DF01052ACADF}" type="pres">
      <dgm:prSet presAssocID="{101534BE-2210-422E-893B-BE1EE537900D}" presName="hierChild3" presStyleCnt="0"/>
      <dgm:spPr/>
    </dgm:pt>
    <dgm:pt modelId="{381F70E1-50CC-480C-B6DC-028A897EA456}" type="pres">
      <dgm:prSet presAssocID="{1B0DD932-913C-4005-B5E6-A3052E4537E0}" presName="Name25" presStyleLbl="parChTrans1D3" presStyleIdx="1" presStyleCnt="4"/>
      <dgm:spPr/>
    </dgm:pt>
    <dgm:pt modelId="{DEE92502-8332-4062-BDCE-7C1137DCA39F}" type="pres">
      <dgm:prSet presAssocID="{1B0DD932-913C-4005-B5E6-A3052E4537E0}" presName="connTx" presStyleLbl="parChTrans1D3" presStyleIdx="1" presStyleCnt="4"/>
      <dgm:spPr/>
    </dgm:pt>
    <dgm:pt modelId="{BE09D92C-7860-4F06-BCE3-93618AEF0A5D}" type="pres">
      <dgm:prSet presAssocID="{A55BC768-2060-4A99-8CC8-53CD3FB21A97}" presName="Name30" presStyleCnt="0"/>
      <dgm:spPr/>
    </dgm:pt>
    <dgm:pt modelId="{F9B55DE9-0926-4087-A09A-B1613761E86A}" type="pres">
      <dgm:prSet presAssocID="{A55BC768-2060-4A99-8CC8-53CD3FB21A97}" presName="level2Shape" presStyleLbl="node3" presStyleIdx="1" presStyleCnt="4"/>
      <dgm:spPr/>
    </dgm:pt>
    <dgm:pt modelId="{105AC81F-E57D-46D2-85D3-4EC875EFD152}" type="pres">
      <dgm:prSet presAssocID="{A55BC768-2060-4A99-8CC8-53CD3FB21A97}" presName="hierChild3" presStyleCnt="0"/>
      <dgm:spPr/>
    </dgm:pt>
    <dgm:pt modelId="{C6520C8F-3440-4276-8867-2DC356DCC245}" type="pres">
      <dgm:prSet presAssocID="{336AD3C6-FA14-4DA6-807E-8C642443FA40}" presName="Name25" presStyleLbl="parChTrans1D3" presStyleIdx="2" presStyleCnt="4"/>
      <dgm:spPr/>
    </dgm:pt>
    <dgm:pt modelId="{52C98E63-8C94-461F-A1D1-48EB29B24F70}" type="pres">
      <dgm:prSet presAssocID="{336AD3C6-FA14-4DA6-807E-8C642443FA40}" presName="connTx" presStyleLbl="parChTrans1D3" presStyleIdx="2" presStyleCnt="4"/>
      <dgm:spPr/>
    </dgm:pt>
    <dgm:pt modelId="{F35AAEDC-6122-4417-AA7B-9C4947986064}" type="pres">
      <dgm:prSet presAssocID="{102E3B4E-1BA3-4965-99F6-3FF94164BB5F}" presName="Name30" presStyleCnt="0"/>
      <dgm:spPr/>
    </dgm:pt>
    <dgm:pt modelId="{5A728ADB-2645-438A-A53E-884FA8671E69}" type="pres">
      <dgm:prSet presAssocID="{102E3B4E-1BA3-4965-99F6-3FF94164BB5F}" presName="level2Shape" presStyleLbl="node3" presStyleIdx="2" presStyleCnt="4"/>
      <dgm:spPr/>
    </dgm:pt>
    <dgm:pt modelId="{9479AC4A-DC4E-4CB2-BA71-5FF9658E17C3}" type="pres">
      <dgm:prSet presAssocID="{102E3B4E-1BA3-4965-99F6-3FF94164BB5F}" presName="hierChild3" presStyleCnt="0"/>
      <dgm:spPr/>
    </dgm:pt>
    <dgm:pt modelId="{6CE3067A-3DE5-4B16-9DB0-19C473A00AEA}" type="pres">
      <dgm:prSet presAssocID="{3B200301-E148-4EB6-9423-FA63FA0B8114}" presName="Name25" presStyleLbl="parChTrans1D2" presStyleIdx="1" presStyleCnt="2"/>
      <dgm:spPr/>
    </dgm:pt>
    <dgm:pt modelId="{32D5AB80-9B23-43EA-B2F4-F9CAB9DD1221}" type="pres">
      <dgm:prSet presAssocID="{3B200301-E148-4EB6-9423-FA63FA0B8114}" presName="connTx" presStyleLbl="parChTrans1D2" presStyleIdx="1" presStyleCnt="2"/>
      <dgm:spPr/>
    </dgm:pt>
    <dgm:pt modelId="{F82AE53D-994F-4740-828F-F96C29B62A25}" type="pres">
      <dgm:prSet presAssocID="{006D341A-9A23-4CAE-99F5-B0B3CB611B1B}" presName="Name30" presStyleCnt="0"/>
      <dgm:spPr/>
    </dgm:pt>
    <dgm:pt modelId="{803FFBBD-C220-47F2-AA64-518EC48D8F6F}" type="pres">
      <dgm:prSet presAssocID="{006D341A-9A23-4CAE-99F5-B0B3CB611B1B}" presName="level2Shape" presStyleLbl="node2" presStyleIdx="1" presStyleCnt="2"/>
      <dgm:spPr/>
    </dgm:pt>
    <dgm:pt modelId="{21277377-D9D9-4C2F-BA03-8B7474B7939A}" type="pres">
      <dgm:prSet presAssocID="{006D341A-9A23-4CAE-99F5-B0B3CB611B1B}" presName="hierChild3" presStyleCnt="0"/>
      <dgm:spPr/>
    </dgm:pt>
    <dgm:pt modelId="{CC737B6B-DD87-403F-BFFF-6D5A7CC273C9}" type="pres">
      <dgm:prSet presAssocID="{42C5EFDE-33B1-4E79-983B-4A8EC93D41B2}" presName="Name25" presStyleLbl="parChTrans1D3" presStyleIdx="3" presStyleCnt="4"/>
      <dgm:spPr/>
    </dgm:pt>
    <dgm:pt modelId="{F376E698-42E3-470B-8373-271D1DD74252}" type="pres">
      <dgm:prSet presAssocID="{42C5EFDE-33B1-4E79-983B-4A8EC93D41B2}" presName="connTx" presStyleLbl="parChTrans1D3" presStyleIdx="3" presStyleCnt="4"/>
      <dgm:spPr/>
    </dgm:pt>
    <dgm:pt modelId="{640FED68-5B21-48AC-9EA7-E2626D017112}" type="pres">
      <dgm:prSet presAssocID="{72B247F8-AF17-4A95-88EE-63A2C6407365}" presName="Name30" presStyleCnt="0"/>
      <dgm:spPr/>
    </dgm:pt>
    <dgm:pt modelId="{64DB1270-2B93-44FA-999A-110038D9F1D3}" type="pres">
      <dgm:prSet presAssocID="{72B247F8-AF17-4A95-88EE-63A2C6407365}" presName="level2Shape" presStyleLbl="node3" presStyleIdx="3" presStyleCnt="4"/>
      <dgm:spPr/>
    </dgm:pt>
    <dgm:pt modelId="{FACC8D4D-4B31-425F-903B-C206E3974872}" type="pres">
      <dgm:prSet presAssocID="{72B247F8-AF17-4A95-88EE-63A2C6407365}" presName="hierChild3" presStyleCnt="0"/>
      <dgm:spPr/>
    </dgm:pt>
    <dgm:pt modelId="{D12F8B19-B612-4832-9D39-A5A31E3F9BA6}" type="pres">
      <dgm:prSet presAssocID="{7C224657-2F3C-42C8-930B-DA3C07D3AF54}" presName="bgShapesFlow" presStyleCnt="0"/>
      <dgm:spPr/>
    </dgm:pt>
  </dgm:ptLst>
  <dgm:cxnLst>
    <dgm:cxn modelId="{315DE300-91CD-4F36-A063-140847C35099}" type="presOf" srcId="{101534BE-2210-422E-893B-BE1EE537900D}" destId="{1E9C1983-D231-4A98-B7A0-00C6067EC8A9}" srcOrd="0" destOrd="0" presId="urn:microsoft.com/office/officeart/2005/8/layout/hierarchy5"/>
    <dgm:cxn modelId="{D2D32407-BD80-4E2F-B9C9-AA9461C2F07A}" srcId="{4B1FA6F4-033B-4A16-9824-AD79C0CACFCF}" destId="{006D341A-9A23-4CAE-99F5-B0B3CB611B1B}" srcOrd="1" destOrd="0" parTransId="{3B200301-E148-4EB6-9423-FA63FA0B8114}" sibTransId="{DBF2A840-8115-4468-8498-BEB7D97D6D3E}"/>
    <dgm:cxn modelId="{960A751A-AC3F-4ADC-B500-2D8908E482D3}" type="presOf" srcId="{3B200301-E148-4EB6-9423-FA63FA0B8114}" destId="{32D5AB80-9B23-43EA-B2F4-F9CAB9DD1221}" srcOrd="1" destOrd="0" presId="urn:microsoft.com/office/officeart/2005/8/layout/hierarchy5"/>
    <dgm:cxn modelId="{1A56C31B-A5B3-4101-9D4A-6658B675FD45}" type="presOf" srcId="{87FF561A-189B-465C-9816-BA8E2A295888}" destId="{3624C2CB-6173-4DB8-87C4-0CC0BED36858}" srcOrd="1" destOrd="0" presId="urn:microsoft.com/office/officeart/2005/8/layout/hierarchy5"/>
    <dgm:cxn modelId="{919F0C22-F577-45BC-B692-2919F6220D46}" type="presOf" srcId="{3B200301-E148-4EB6-9423-FA63FA0B8114}" destId="{6CE3067A-3DE5-4B16-9DB0-19C473A00AEA}" srcOrd="0" destOrd="0" presId="urn:microsoft.com/office/officeart/2005/8/layout/hierarchy5"/>
    <dgm:cxn modelId="{9D517A33-30DA-4647-8B9A-1A39DBE70449}" srcId="{07596DE2-6445-4C2D-84B8-99E44B610668}" destId="{A55BC768-2060-4A99-8CC8-53CD3FB21A97}" srcOrd="1" destOrd="0" parTransId="{1B0DD932-913C-4005-B5E6-A3052E4537E0}" sibTransId="{4D234AEE-4491-4FC7-92F5-0392595F7A96}"/>
    <dgm:cxn modelId="{58623F41-FCEA-48B9-AECE-9B7A724655D1}" type="presOf" srcId="{42C5EFDE-33B1-4E79-983B-4A8EC93D41B2}" destId="{CC737B6B-DD87-403F-BFFF-6D5A7CC273C9}" srcOrd="0" destOrd="0" presId="urn:microsoft.com/office/officeart/2005/8/layout/hierarchy5"/>
    <dgm:cxn modelId="{0702E94C-2CA1-4147-97CD-7F3D7D62C942}" type="presOf" srcId="{336AD3C6-FA14-4DA6-807E-8C642443FA40}" destId="{52C98E63-8C94-461F-A1D1-48EB29B24F70}" srcOrd="1" destOrd="0" presId="urn:microsoft.com/office/officeart/2005/8/layout/hierarchy5"/>
    <dgm:cxn modelId="{C9D33150-A3FE-4758-85EA-780EE1C00D67}" srcId="{7C224657-2F3C-42C8-930B-DA3C07D3AF54}" destId="{4B1FA6F4-033B-4A16-9824-AD79C0CACFCF}" srcOrd="0" destOrd="0" parTransId="{002FD2F4-95CA-4F54-B026-3A8F58A0F7B7}" sibTransId="{84494CCF-60DB-447E-A6A0-35B391C845BB}"/>
    <dgm:cxn modelId="{CB6CAF78-8972-4A59-ACEA-718812713C7A}" type="presOf" srcId="{6AF27975-BD4D-4C0F-8820-22611E030605}" destId="{A08839F3-51DF-4CE7-A83E-EA11BD4C19EF}" srcOrd="0" destOrd="0" presId="urn:microsoft.com/office/officeart/2005/8/layout/hierarchy5"/>
    <dgm:cxn modelId="{C4E0C488-A54B-48A3-B7C7-5C8A29A5672C}" type="presOf" srcId="{006D341A-9A23-4CAE-99F5-B0B3CB611B1B}" destId="{803FFBBD-C220-47F2-AA64-518EC48D8F6F}" srcOrd="0" destOrd="0" presId="urn:microsoft.com/office/officeart/2005/8/layout/hierarchy5"/>
    <dgm:cxn modelId="{E008978B-1B25-40BB-B4F1-CD6B63DC9F04}" type="presOf" srcId="{7C224657-2F3C-42C8-930B-DA3C07D3AF54}" destId="{6DF03CB2-5D69-4A18-B24F-BD0ED5447FCA}" srcOrd="0" destOrd="0" presId="urn:microsoft.com/office/officeart/2005/8/layout/hierarchy5"/>
    <dgm:cxn modelId="{FE8F6D9D-C3DF-4405-A67B-0BA0DA4BCE4A}" type="presOf" srcId="{1B0DD932-913C-4005-B5E6-A3052E4537E0}" destId="{DEE92502-8332-4062-BDCE-7C1137DCA39F}" srcOrd="1" destOrd="0" presId="urn:microsoft.com/office/officeart/2005/8/layout/hierarchy5"/>
    <dgm:cxn modelId="{B4921AA3-0A8E-4687-A97E-329D6EFF8E4A}" type="presOf" srcId="{A55BC768-2060-4A99-8CC8-53CD3FB21A97}" destId="{F9B55DE9-0926-4087-A09A-B1613761E86A}" srcOrd="0" destOrd="0" presId="urn:microsoft.com/office/officeart/2005/8/layout/hierarchy5"/>
    <dgm:cxn modelId="{CF01CAA9-51B1-4B5D-925B-1E4B32618977}" srcId="{4B1FA6F4-033B-4A16-9824-AD79C0CACFCF}" destId="{07596DE2-6445-4C2D-84B8-99E44B610668}" srcOrd="0" destOrd="0" parTransId="{6AF27975-BD4D-4C0F-8820-22611E030605}" sibTransId="{A27B987E-60F7-455F-9FCD-5BB619D19E96}"/>
    <dgm:cxn modelId="{293E4EAB-5D3A-4374-BD2A-50B04C20F7DE}" type="presOf" srcId="{4B1FA6F4-033B-4A16-9824-AD79C0CACFCF}" destId="{D3E0D2D7-6CC4-4633-99FE-D71ADF892420}" srcOrd="0" destOrd="0" presId="urn:microsoft.com/office/officeart/2005/8/layout/hierarchy5"/>
    <dgm:cxn modelId="{276B5FAC-7F02-41C9-9B30-0D46BC10EF2F}" type="presOf" srcId="{72B247F8-AF17-4A95-88EE-63A2C6407365}" destId="{64DB1270-2B93-44FA-999A-110038D9F1D3}" srcOrd="0" destOrd="0" presId="urn:microsoft.com/office/officeart/2005/8/layout/hierarchy5"/>
    <dgm:cxn modelId="{E1A40EB0-D68D-4D45-A3F4-3F246C874E86}" type="presOf" srcId="{07596DE2-6445-4C2D-84B8-99E44B610668}" destId="{C1E96155-079F-4C16-8123-D222CA5DFE2E}" srcOrd="0" destOrd="0" presId="urn:microsoft.com/office/officeart/2005/8/layout/hierarchy5"/>
    <dgm:cxn modelId="{57F69FB1-0055-4E6C-A753-5DF0D7BFE87B}" type="presOf" srcId="{6AF27975-BD4D-4C0F-8820-22611E030605}" destId="{9E183EA7-A707-4842-A5C6-470FD2AFF865}" srcOrd="1" destOrd="0" presId="urn:microsoft.com/office/officeart/2005/8/layout/hierarchy5"/>
    <dgm:cxn modelId="{F36298B2-1FB0-46E9-9A13-AD2A913EC0EF}" type="presOf" srcId="{102E3B4E-1BA3-4965-99F6-3FF94164BB5F}" destId="{5A728ADB-2645-438A-A53E-884FA8671E69}" srcOrd="0" destOrd="0" presId="urn:microsoft.com/office/officeart/2005/8/layout/hierarchy5"/>
    <dgm:cxn modelId="{DEAADED1-9877-4AD7-AD4B-13823275739E}" type="presOf" srcId="{1B0DD932-913C-4005-B5E6-A3052E4537E0}" destId="{381F70E1-50CC-480C-B6DC-028A897EA456}" srcOrd="0" destOrd="0" presId="urn:microsoft.com/office/officeart/2005/8/layout/hierarchy5"/>
    <dgm:cxn modelId="{3D9492D7-359D-4DD5-BE90-7FEAB5E7C3EB}" srcId="{07596DE2-6445-4C2D-84B8-99E44B610668}" destId="{102E3B4E-1BA3-4965-99F6-3FF94164BB5F}" srcOrd="2" destOrd="0" parTransId="{336AD3C6-FA14-4DA6-807E-8C642443FA40}" sibTransId="{78C4BC1C-C742-4A63-8D97-44847C15B724}"/>
    <dgm:cxn modelId="{1BB30CE2-3040-4271-9DD6-8E0E05FA9A8E}" type="presOf" srcId="{87FF561A-189B-465C-9816-BA8E2A295888}" destId="{149845A1-B79E-4A26-993B-B72991484056}" srcOrd="0" destOrd="0" presId="urn:microsoft.com/office/officeart/2005/8/layout/hierarchy5"/>
    <dgm:cxn modelId="{434630E3-C797-4D63-86A8-FB1E1F74A81A}" type="presOf" srcId="{42C5EFDE-33B1-4E79-983B-4A8EC93D41B2}" destId="{F376E698-42E3-470B-8373-271D1DD74252}" srcOrd="1" destOrd="0" presId="urn:microsoft.com/office/officeart/2005/8/layout/hierarchy5"/>
    <dgm:cxn modelId="{51034CE6-9F5F-4C3E-BCC4-7F13933BE171}" type="presOf" srcId="{336AD3C6-FA14-4DA6-807E-8C642443FA40}" destId="{C6520C8F-3440-4276-8867-2DC356DCC245}" srcOrd="0" destOrd="0" presId="urn:microsoft.com/office/officeart/2005/8/layout/hierarchy5"/>
    <dgm:cxn modelId="{A19867F4-7C14-4AAF-95FB-3BB499DE4E7F}" srcId="{07596DE2-6445-4C2D-84B8-99E44B610668}" destId="{101534BE-2210-422E-893B-BE1EE537900D}" srcOrd="0" destOrd="0" parTransId="{87FF561A-189B-465C-9816-BA8E2A295888}" sibTransId="{13A2FD6B-630C-4BDA-BC7A-998152BD8708}"/>
    <dgm:cxn modelId="{0A133FFF-3E95-4779-8651-95ADF7332FD1}" srcId="{006D341A-9A23-4CAE-99F5-B0B3CB611B1B}" destId="{72B247F8-AF17-4A95-88EE-63A2C6407365}" srcOrd="0" destOrd="0" parTransId="{42C5EFDE-33B1-4E79-983B-4A8EC93D41B2}" sibTransId="{D7E6D888-3EDC-4330-8940-C3C9339B7FB5}"/>
    <dgm:cxn modelId="{4FEBDCA6-CB72-4CB7-ADEE-04A4BCADF123}" type="presParOf" srcId="{6DF03CB2-5D69-4A18-B24F-BD0ED5447FCA}" destId="{6C0D87A9-814C-43FF-859F-155B2CB654A6}" srcOrd="0" destOrd="0" presId="urn:microsoft.com/office/officeart/2005/8/layout/hierarchy5"/>
    <dgm:cxn modelId="{B6418A18-F8EB-4A59-980A-8E9BCE4E3768}" type="presParOf" srcId="{6C0D87A9-814C-43FF-859F-155B2CB654A6}" destId="{D677EF3F-AAF4-40A1-9C12-417B37019819}" srcOrd="0" destOrd="0" presId="urn:microsoft.com/office/officeart/2005/8/layout/hierarchy5"/>
    <dgm:cxn modelId="{6D8E6A47-89F8-414A-A612-6FB1E835A638}" type="presParOf" srcId="{D677EF3F-AAF4-40A1-9C12-417B37019819}" destId="{5D390F1F-1611-4CF5-9686-9559F59A122E}" srcOrd="0" destOrd="0" presId="urn:microsoft.com/office/officeart/2005/8/layout/hierarchy5"/>
    <dgm:cxn modelId="{5DD46816-3211-43C0-A4D7-8B433A0AAD7A}" type="presParOf" srcId="{5D390F1F-1611-4CF5-9686-9559F59A122E}" destId="{D3E0D2D7-6CC4-4633-99FE-D71ADF892420}" srcOrd="0" destOrd="0" presId="urn:microsoft.com/office/officeart/2005/8/layout/hierarchy5"/>
    <dgm:cxn modelId="{37026B49-4A9C-4B98-86E7-AAA11C0B3BDB}" type="presParOf" srcId="{5D390F1F-1611-4CF5-9686-9559F59A122E}" destId="{2E4C1D61-21FF-4CC2-9793-50C929DD5DBC}" srcOrd="1" destOrd="0" presId="urn:microsoft.com/office/officeart/2005/8/layout/hierarchy5"/>
    <dgm:cxn modelId="{C9F08A57-2361-4C5A-AC44-E680931078DD}" type="presParOf" srcId="{2E4C1D61-21FF-4CC2-9793-50C929DD5DBC}" destId="{A08839F3-51DF-4CE7-A83E-EA11BD4C19EF}" srcOrd="0" destOrd="0" presId="urn:microsoft.com/office/officeart/2005/8/layout/hierarchy5"/>
    <dgm:cxn modelId="{D5BA6BC9-6D19-456F-903C-CBA166FFA232}" type="presParOf" srcId="{A08839F3-51DF-4CE7-A83E-EA11BD4C19EF}" destId="{9E183EA7-A707-4842-A5C6-470FD2AFF865}" srcOrd="0" destOrd="0" presId="urn:microsoft.com/office/officeart/2005/8/layout/hierarchy5"/>
    <dgm:cxn modelId="{F9672A09-01B6-4D04-B7FE-226FB6B68AAE}" type="presParOf" srcId="{2E4C1D61-21FF-4CC2-9793-50C929DD5DBC}" destId="{0260C400-1F0F-4E58-BDD8-7977F6E28847}" srcOrd="1" destOrd="0" presId="urn:microsoft.com/office/officeart/2005/8/layout/hierarchy5"/>
    <dgm:cxn modelId="{DD226A0B-5699-4B40-9CDF-D19A9ACAE8EF}" type="presParOf" srcId="{0260C400-1F0F-4E58-BDD8-7977F6E28847}" destId="{C1E96155-079F-4C16-8123-D222CA5DFE2E}" srcOrd="0" destOrd="0" presId="urn:microsoft.com/office/officeart/2005/8/layout/hierarchy5"/>
    <dgm:cxn modelId="{628BD565-9855-44AC-BA2D-2279278E6A35}" type="presParOf" srcId="{0260C400-1F0F-4E58-BDD8-7977F6E28847}" destId="{7F4DA923-3252-413A-9BB7-A6CA90964BEF}" srcOrd="1" destOrd="0" presId="urn:microsoft.com/office/officeart/2005/8/layout/hierarchy5"/>
    <dgm:cxn modelId="{052E4462-F6A2-451C-AA27-4791DC7ED80B}" type="presParOf" srcId="{7F4DA923-3252-413A-9BB7-A6CA90964BEF}" destId="{149845A1-B79E-4A26-993B-B72991484056}" srcOrd="0" destOrd="0" presId="urn:microsoft.com/office/officeart/2005/8/layout/hierarchy5"/>
    <dgm:cxn modelId="{2ED4E0FD-8225-4B16-96F0-9897A392FCF3}" type="presParOf" srcId="{149845A1-B79E-4A26-993B-B72991484056}" destId="{3624C2CB-6173-4DB8-87C4-0CC0BED36858}" srcOrd="0" destOrd="0" presId="urn:microsoft.com/office/officeart/2005/8/layout/hierarchy5"/>
    <dgm:cxn modelId="{B503DA5E-CC56-41A1-BB0D-8B3A7075599F}" type="presParOf" srcId="{7F4DA923-3252-413A-9BB7-A6CA90964BEF}" destId="{B5BB19CF-9BF2-45AF-A60B-DCB24B3F6F62}" srcOrd="1" destOrd="0" presId="urn:microsoft.com/office/officeart/2005/8/layout/hierarchy5"/>
    <dgm:cxn modelId="{77D0C528-BE1D-4F09-9859-E927BD4AED36}" type="presParOf" srcId="{B5BB19CF-9BF2-45AF-A60B-DCB24B3F6F62}" destId="{1E9C1983-D231-4A98-B7A0-00C6067EC8A9}" srcOrd="0" destOrd="0" presId="urn:microsoft.com/office/officeart/2005/8/layout/hierarchy5"/>
    <dgm:cxn modelId="{DF0828CE-C686-4718-9640-EC3D5BA9137F}" type="presParOf" srcId="{B5BB19CF-9BF2-45AF-A60B-DCB24B3F6F62}" destId="{CDB9DE59-AC45-46CB-A40D-DF01052ACADF}" srcOrd="1" destOrd="0" presId="urn:microsoft.com/office/officeart/2005/8/layout/hierarchy5"/>
    <dgm:cxn modelId="{72F04FE7-650F-4944-B87E-A84B42B355D8}" type="presParOf" srcId="{7F4DA923-3252-413A-9BB7-A6CA90964BEF}" destId="{381F70E1-50CC-480C-B6DC-028A897EA456}" srcOrd="2" destOrd="0" presId="urn:microsoft.com/office/officeart/2005/8/layout/hierarchy5"/>
    <dgm:cxn modelId="{39DBFA76-C5FA-4E06-8E28-A4980B8D0E5D}" type="presParOf" srcId="{381F70E1-50CC-480C-B6DC-028A897EA456}" destId="{DEE92502-8332-4062-BDCE-7C1137DCA39F}" srcOrd="0" destOrd="0" presId="urn:microsoft.com/office/officeart/2005/8/layout/hierarchy5"/>
    <dgm:cxn modelId="{916E5E25-A418-4DCD-9E30-EA90C6849FFF}" type="presParOf" srcId="{7F4DA923-3252-413A-9BB7-A6CA90964BEF}" destId="{BE09D92C-7860-4F06-BCE3-93618AEF0A5D}" srcOrd="3" destOrd="0" presId="urn:microsoft.com/office/officeart/2005/8/layout/hierarchy5"/>
    <dgm:cxn modelId="{A6A95AB6-FAC0-42B9-A143-517DD5C50180}" type="presParOf" srcId="{BE09D92C-7860-4F06-BCE3-93618AEF0A5D}" destId="{F9B55DE9-0926-4087-A09A-B1613761E86A}" srcOrd="0" destOrd="0" presId="urn:microsoft.com/office/officeart/2005/8/layout/hierarchy5"/>
    <dgm:cxn modelId="{090578AA-3BBF-4947-A8CD-57F85400F031}" type="presParOf" srcId="{BE09D92C-7860-4F06-BCE3-93618AEF0A5D}" destId="{105AC81F-E57D-46D2-85D3-4EC875EFD152}" srcOrd="1" destOrd="0" presId="urn:microsoft.com/office/officeart/2005/8/layout/hierarchy5"/>
    <dgm:cxn modelId="{71D920DA-ECE0-46DE-830C-DA538602E709}" type="presParOf" srcId="{7F4DA923-3252-413A-9BB7-A6CA90964BEF}" destId="{C6520C8F-3440-4276-8867-2DC356DCC245}" srcOrd="4" destOrd="0" presId="urn:microsoft.com/office/officeart/2005/8/layout/hierarchy5"/>
    <dgm:cxn modelId="{CE7CC098-0B40-427E-AC42-1B98CED6F99A}" type="presParOf" srcId="{C6520C8F-3440-4276-8867-2DC356DCC245}" destId="{52C98E63-8C94-461F-A1D1-48EB29B24F70}" srcOrd="0" destOrd="0" presId="urn:microsoft.com/office/officeart/2005/8/layout/hierarchy5"/>
    <dgm:cxn modelId="{68B4B1A3-8217-47E2-9A4B-4B3E6FFF0EA5}" type="presParOf" srcId="{7F4DA923-3252-413A-9BB7-A6CA90964BEF}" destId="{F35AAEDC-6122-4417-AA7B-9C4947986064}" srcOrd="5" destOrd="0" presId="urn:microsoft.com/office/officeart/2005/8/layout/hierarchy5"/>
    <dgm:cxn modelId="{CBFC1088-1D63-48F1-9E12-5E15F3CA9606}" type="presParOf" srcId="{F35AAEDC-6122-4417-AA7B-9C4947986064}" destId="{5A728ADB-2645-438A-A53E-884FA8671E69}" srcOrd="0" destOrd="0" presId="urn:microsoft.com/office/officeart/2005/8/layout/hierarchy5"/>
    <dgm:cxn modelId="{E4462AE0-21E5-453E-AC82-03CDE382935B}" type="presParOf" srcId="{F35AAEDC-6122-4417-AA7B-9C4947986064}" destId="{9479AC4A-DC4E-4CB2-BA71-5FF9658E17C3}" srcOrd="1" destOrd="0" presId="urn:microsoft.com/office/officeart/2005/8/layout/hierarchy5"/>
    <dgm:cxn modelId="{6D5FB24E-E763-4E06-968F-747EE8A05FF8}" type="presParOf" srcId="{2E4C1D61-21FF-4CC2-9793-50C929DD5DBC}" destId="{6CE3067A-3DE5-4B16-9DB0-19C473A00AEA}" srcOrd="2" destOrd="0" presId="urn:microsoft.com/office/officeart/2005/8/layout/hierarchy5"/>
    <dgm:cxn modelId="{02BA19AF-DB82-4473-8151-E260B37D2691}" type="presParOf" srcId="{6CE3067A-3DE5-4B16-9DB0-19C473A00AEA}" destId="{32D5AB80-9B23-43EA-B2F4-F9CAB9DD1221}" srcOrd="0" destOrd="0" presId="urn:microsoft.com/office/officeart/2005/8/layout/hierarchy5"/>
    <dgm:cxn modelId="{C9533F95-4ACF-40B7-8C02-42C881D5B4E8}" type="presParOf" srcId="{2E4C1D61-21FF-4CC2-9793-50C929DD5DBC}" destId="{F82AE53D-994F-4740-828F-F96C29B62A25}" srcOrd="3" destOrd="0" presId="urn:microsoft.com/office/officeart/2005/8/layout/hierarchy5"/>
    <dgm:cxn modelId="{F4193F73-A6FE-4665-A025-6171F69C649D}" type="presParOf" srcId="{F82AE53D-994F-4740-828F-F96C29B62A25}" destId="{803FFBBD-C220-47F2-AA64-518EC48D8F6F}" srcOrd="0" destOrd="0" presId="urn:microsoft.com/office/officeart/2005/8/layout/hierarchy5"/>
    <dgm:cxn modelId="{D5CF9ABE-31EB-49CC-BE09-E8727438CCD2}" type="presParOf" srcId="{F82AE53D-994F-4740-828F-F96C29B62A25}" destId="{21277377-D9D9-4C2F-BA03-8B7474B7939A}" srcOrd="1" destOrd="0" presId="urn:microsoft.com/office/officeart/2005/8/layout/hierarchy5"/>
    <dgm:cxn modelId="{0A86CE7E-5325-4CD7-A842-4F33A6AD5F98}" type="presParOf" srcId="{21277377-D9D9-4C2F-BA03-8B7474B7939A}" destId="{CC737B6B-DD87-403F-BFFF-6D5A7CC273C9}" srcOrd="0" destOrd="0" presId="urn:microsoft.com/office/officeart/2005/8/layout/hierarchy5"/>
    <dgm:cxn modelId="{E8E2AEE9-1140-4B3E-B525-3146D150FC56}" type="presParOf" srcId="{CC737B6B-DD87-403F-BFFF-6D5A7CC273C9}" destId="{F376E698-42E3-470B-8373-271D1DD74252}" srcOrd="0" destOrd="0" presId="urn:microsoft.com/office/officeart/2005/8/layout/hierarchy5"/>
    <dgm:cxn modelId="{1E8650D6-2441-41EB-B030-1717C9B12483}" type="presParOf" srcId="{21277377-D9D9-4C2F-BA03-8B7474B7939A}" destId="{640FED68-5B21-48AC-9EA7-E2626D017112}" srcOrd="1" destOrd="0" presId="urn:microsoft.com/office/officeart/2005/8/layout/hierarchy5"/>
    <dgm:cxn modelId="{918B08BD-520A-4C99-97D7-29CABA1A23F6}" type="presParOf" srcId="{640FED68-5B21-48AC-9EA7-E2626D017112}" destId="{64DB1270-2B93-44FA-999A-110038D9F1D3}" srcOrd="0" destOrd="0" presId="urn:microsoft.com/office/officeart/2005/8/layout/hierarchy5"/>
    <dgm:cxn modelId="{E51CF931-2F63-48D7-864B-774F4B94D326}" type="presParOf" srcId="{640FED68-5B21-48AC-9EA7-E2626D017112}" destId="{FACC8D4D-4B31-425F-903B-C206E3974872}" srcOrd="1" destOrd="0" presId="urn:microsoft.com/office/officeart/2005/8/layout/hierarchy5"/>
    <dgm:cxn modelId="{E01003E0-F4F4-4BAB-95A9-2523E17AE850}" type="presParOf" srcId="{6DF03CB2-5D69-4A18-B24F-BD0ED5447FCA}" destId="{D12F8B19-B612-4832-9D39-A5A31E3F9BA6}"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E0D2D7-6CC4-4633-99FE-D71ADF892420}">
      <dsp:nvSpPr>
        <dsp:cNvPr id="0" name=""/>
        <dsp:cNvSpPr/>
      </dsp:nvSpPr>
      <dsp:spPr>
        <a:xfrm>
          <a:off x="3492" y="2792081"/>
          <a:ext cx="2206625" cy="110331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PARCEL SERVICE MANAGEMENT</a:t>
          </a:r>
        </a:p>
      </dsp:txBody>
      <dsp:txXfrm>
        <a:off x="35807" y="2824396"/>
        <a:ext cx="2141995" cy="1038682"/>
      </dsp:txXfrm>
    </dsp:sp>
    <dsp:sp modelId="{A08839F3-51DF-4CE7-A83E-EA11BD4C19EF}">
      <dsp:nvSpPr>
        <dsp:cNvPr id="0" name=""/>
        <dsp:cNvSpPr/>
      </dsp:nvSpPr>
      <dsp:spPr>
        <a:xfrm rot="18289469">
          <a:off x="1878631" y="2691008"/>
          <a:ext cx="1545622" cy="36650"/>
        </a:xfrm>
        <a:custGeom>
          <a:avLst/>
          <a:gdLst/>
          <a:ahLst/>
          <a:cxnLst/>
          <a:rect l="0" t="0" r="0" b="0"/>
          <a:pathLst>
            <a:path>
              <a:moveTo>
                <a:pt x="0" y="18325"/>
              </a:moveTo>
              <a:lnTo>
                <a:pt x="1545622" y="18325"/>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2612801" y="2670692"/>
        <a:ext cx="77281" cy="77281"/>
      </dsp:txXfrm>
    </dsp:sp>
    <dsp:sp modelId="{C1E96155-079F-4C16-8123-D222CA5DFE2E}">
      <dsp:nvSpPr>
        <dsp:cNvPr id="0" name=""/>
        <dsp:cNvSpPr/>
      </dsp:nvSpPr>
      <dsp:spPr>
        <a:xfrm>
          <a:off x="3092767" y="1523272"/>
          <a:ext cx="2206625" cy="110331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CUSTOMER</a:t>
          </a:r>
        </a:p>
      </dsp:txBody>
      <dsp:txXfrm>
        <a:off x="3125082" y="1555587"/>
        <a:ext cx="2141995" cy="1038682"/>
      </dsp:txXfrm>
    </dsp:sp>
    <dsp:sp modelId="{149845A1-B79E-4A26-993B-B72991484056}">
      <dsp:nvSpPr>
        <dsp:cNvPr id="0" name=""/>
        <dsp:cNvSpPr/>
      </dsp:nvSpPr>
      <dsp:spPr>
        <a:xfrm rot="18289469">
          <a:off x="4967906" y="1422198"/>
          <a:ext cx="1545622" cy="36650"/>
        </a:xfrm>
        <a:custGeom>
          <a:avLst/>
          <a:gdLst/>
          <a:ahLst/>
          <a:cxnLst/>
          <a:rect l="0" t="0" r="0" b="0"/>
          <a:pathLst>
            <a:path>
              <a:moveTo>
                <a:pt x="0" y="18325"/>
              </a:moveTo>
              <a:lnTo>
                <a:pt x="1545622" y="18325"/>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5702077" y="1401883"/>
        <a:ext cx="77281" cy="77281"/>
      </dsp:txXfrm>
    </dsp:sp>
    <dsp:sp modelId="{1E9C1983-D231-4A98-B7A0-00C6067EC8A9}">
      <dsp:nvSpPr>
        <dsp:cNvPr id="0" name=""/>
        <dsp:cNvSpPr/>
      </dsp:nvSpPr>
      <dsp:spPr>
        <a:xfrm>
          <a:off x="6182042" y="254463"/>
          <a:ext cx="2206625" cy="110331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666750">
            <a:lnSpc>
              <a:spcPct val="90000"/>
            </a:lnSpc>
            <a:spcBef>
              <a:spcPct val="0"/>
            </a:spcBef>
            <a:spcAft>
              <a:spcPct val="35000"/>
            </a:spcAft>
            <a:buNone/>
          </a:pPr>
          <a:r>
            <a:rPr lang="en-IN" sz="2100" kern="1200" dirty="0"/>
            <a:t>  PARCEL_BOOKING</a:t>
          </a:r>
        </a:p>
        <a:p>
          <a:pPr marL="0" lvl="0" indent="0" algn="ctr" defTabSz="666750">
            <a:lnSpc>
              <a:spcPct val="90000"/>
            </a:lnSpc>
            <a:spcBef>
              <a:spcPct val="0"/>
            </a:spcBef>
            <a:spcAft>
              <a:spcPct val="35000"/>
            </a:spcAft>
            <a:buNone/>
          </a:pPr>
          <a:endParaRPr lang="en-IN" sz="2100" kern="1200" dirty="0"/>
        </a:p>
      </dsp:txBody>
      <dsp:txXfrm>
        <a:off x="6214357" y="286778"/>
        <a:ext cx="2141995" cy="1038682"/>
      </dsp:txXfrm>
    </dsp:sp>
    <dsp:sp modelId="{381F70E1-50CC-480C-B6DC-028A897EA456}">
      <dsp:nvSpPr>
        <dsp:cNvPr id="0" name=""/>
        <dsp:cNvSpPr/>
      </dsp:nvSpPr>
      <dsp:spPr>
        <a:xfrm>
          <a:off x="5299392" y="2056603"/>
          <a:ext cx="882650" cy="36650"/>
        </a:xfrm>
        <a:custGeom>
          <a:avLst/>
          <a:gdLst/>
          <a:ahLst/>
          <a:cxnLst/>
          <a:rect l="0" t="0" r="0" b="0"/>
          <a:pathLst>
            <a:path>
              <a:moveTo>
                <a:pt x="0" y="18325"/>
              </a:moveTo>
              <a:lnTo>
                <a:pt x="882650" y="18325"/>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5718651" y="2052862"/>
        <a:ext cx="44132" cy="44132"/>
      </dsp:txXfrm>
    </dsp:sp>
    <dsp:sp modelId="{F9B55DE9-0926-4087-A09A-B1613761E86A}">
      <dsp:nvSpPr>
        <dsp:cNvPr id="0" name=""/>
        <dsp:cNvSpPr/>
      </dsp:nvSpPr>
      <dsp:spPr>
        <a:xfrm>
          <a:off x="6182042" y="1523272"/>
          <a:ext cx="2206625" cy="110331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STATUS_TRACKING</a:t>
          </a:r>
        </a:p>
      </dsp:txBody>
      <dsp:txXfrm>
        <a:off x="6214357" y="1555587"/>
        <a:ext cx="2141995" cy="1038682"/>
      </dsp:txXfrm>
    </dsp:sp>
    <dsp:sp modelId="{C6520C8F-3440-4276-8867-2DC356DCC245}">
      <dsp:nvSpPr>
        <dsp:cNvPr id="0" name=""/>
        <dsp:cNvSpPr/>
      </dsp:nvSpPr>
      <dsp:spPr>
        <a:xfrm rot="3310531">
          <a:off x="4967906" y="2691008"/>
          <a:ext cx="1545622" cy="36650"/>
        </a:xfrm>
        <a:custGeom>
          <a:avLst/>
          <a:gdLst/>
          <a:ahLst/>
          <a:cxnLst/>
          <a:rect l="0" t="0" r="0" b="0"/>
          <a:pathLst>
            <a:path>
              <a:moveTo>
                <a:pt x="0" y="18325"/>
              </a:moveTo>
              <a:lnTo>
                <a:pt x="1545622" y="18325"/>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5702077" y="2670692"/>
        <a:ext cx="77281" cy="77281"/>
      </dsp:txXfrm>
    </dsp:sp>
    <dsp:sp modelId="{5A728ADB-2645-438A-A53E-884FA8671E69}">
      <dsp:nvSpPr>
        <dsp:cNvPr id="0" name=""/>
        <dsp:cNvSpPr/>
      </dsp:nvSpPr>
      <dsp:spPr>
        <a:xfrm>
          <a:off x="6182042" y="2792081"/>
          <a:ext cx="2206625" cy="110331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PINCODE_UPDATES</a:t>
          </a:r>
        </a:p>
      </dsp:txBody>
      <dsp:txXfrm>
        <a:off x="6214357" y="2824396"/>
        <a:ext cx="2141995" cy="1038682"/>
      </dsp:txXfrm>
    </dsp:sp>
    <dsp:sp modelId="{6CE3067A-3DE5-4B16-9DB0-19C473A00AEA}">
      <dsp:nvSpPr>
        <dsp:cNvPr id="0" name=""/>
        <dsp:cNvSpPr/>
      </dsp:nvSpPr>
      <dsp:spPr>
        <a:xfrm rot="3310531">
          <a:off x="1878631" y="3959817"/>
          <a:ext cx="1545622" cy="36650"/>
        </a:xfrm>
        <a:custGeom>
          <a:avLst/>
          <a:gdLst/>
          <a:ahLst/>
          <a:cxnLst/>
          <a:rect l="0" t="0" r="0" b="0"/>
          <a:pathLst>
            <a:path>
              <a:moveTo>
                <a:pt x="0" y="18325"/>
              </a:moveTo>
              <a:lnTo>
                <a:pt x="1545622" y="18325"/>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2612801" y="3939502"/>
        <a:ext cx="77281" cy="77281"/>
      </dsp:txXfrm>
    </dsp:sp>
    <dsp:sp modelId="{803FFBBD-C220-47F2-AA64-518EC48D8F6F}">
      <dsp:nvSpPr>
        <dsp:cNvPr id="0" name=""/>
        <dsp:cNvSpPr/>
      </dsp:nvSpPr>
      <dsp:spPr>
        <a:xfrm>
          <a:off x="3092767" y="4060891"/>
          <a:ext cx="2206625" cy="110331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ADMIN</a:t>
          </a:r>
        </a:p>
      </dsp:txBody>
      <dsp:txXfrm>
        <a:off x="3125082" y="4093206"/>
        <a:ext cx="2141995" cy="1038682"/>
      </dsp:txXfrm>
    </dsp:sp>
    <dsp:sp modelId="{CC737B6B-DD87-403F-BFFF-6D5A7CC273C9}">
      <dsp:nvSpPr>
        <dsp:cNvPr id="0" name=""/>
        <dsp:cNvSpPr/>
      </dsp:nvSpPr>
      <dsp:spPr>
        <a:xfrm>
          <a:off x="5299392" y="4594222"/>
          <a:ext cx="882650" cy="36650"/>
        </a:xfrm>
        <a:custGeom>
          <a:avLst/>
          <a:gdLst/>
          <a:ahLst/>
          <a:cxnLst/>
          <a:rect l="0" t="0" r="0" b="0"/>
          <a:pathLst>
            <a:path>
              <a:moveTo>
                <a:pt x="0" y="18325"/>
              </a:moveTo>
              <a:lnTo>
                <a:pt x="882650" y="18325"/>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5718651" y="4590481"/>
        <a:ext cx="44132" cy="44132"/>
      </dsp:txXfrm>
    </dsp:sp>
    <dsp:sp modelId="{64DB1270-2B93-44FA-999A-110038D9F1D3}">
      <dsp:nvSpPr>
        <dsp:cNvPr id="0" name=""/>
        <dsp:cNvSpPr/>
      </dsp:nvSpPr>
      <dsp:spPr>
        <a:xfrm>
          <a:off x="6182042" y="4060891"/>
          <a:ext cx="2206625" cy="110331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PARCEL_DETAILS MANAGEMENT</a:t>
          </a:r>
        </a:p>
      </dsp:txBody>
      <dsp:txXfrm>
        <a:off x="6214357" y="4093206"/>
        <a:ext cx="2141995" cy="10386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dirty="0"/>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6A42B5B-AB49-487A-A2EC-08B7FF2B8DF3}"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DEA1099-9169-4BEF-85F2-18F188376CE9}" type="slidenum">
              <a:rPr lang="en-US" altLang="en-US" sz="1200" smtClean="0"/>
              <a:pPr/>
              <a:t>1</a:t>
            </a:fld>
            <a:endParaRPr lang="en-US" altLang="en-US" sz="1200" dirty="0"/>
          </a:p>
        </p:txBody>
      </p:sp>
      <p:sp>
        <p:nvSpPr>
          <p:cNvPr id="5123" name="Rectangle 2"/>
          <p:cNvSpPr>
            <a:spLocks noGrp="1" noRot="1" noChangeAspect="1" noChangeArrowheads="1" noTextEdit="1"/>
          </p:cNvSpPr>
          <p:nvPr>
            <p:ph type="sldImg"/>
          </p:nvPr>
        </p:nvSpPr>
        <p:spPr>
          <a:xfrm>
            <a:off x="381000" y="685800"/>
            <a:ext cx="6096000" cy="3429000"/>
          </a:xfrm>
          <a:ln/>
        </p:spPr>
      </p:sp>
      <p:sp>
        <p:nvSpPr>
          <p:cNvPr id="5124" name="Rectangle 3"/>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06A42B5B-AB49-487A-A2EC-08B7FF2B8DF3}" type="slidenum">
              <a:rPr lang="en-US" altLang="en-US" smtClean="0"/>
              <a:pPr>
                <a:defRPr/>
              </a:pPr>
              <a:t>20</a:t>
            </a:fld>
            <a:endParaRPr lang="en-US" altLang="en-US" dirty="0"/>
          </a:p>
        </p:txBody>
      </p:sp>
    </p:spTree>
    <p:extLst>
      <p:ext uri="{BB962C8B-B14F-4D97-AF65-F5344CB8AC3E}">
        <p14:creationId xmlns:p14="http://schemas.microsoft.com/office/powerpoint/2010/main" val="1832754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06A42B5B-AB49-487A-A2EC-08B7FF2B8DF3}" type="slidenum">
              <a:rPr lang="en-US" altLang="en-US" smtClean="0"/>
              <a:pPr>
                <a:defRPr/>
              </a:pPr>
              <a:t>7</a:t>
            </a:fld>
            <a:endParaRPr lang="en-US" altLang="en-US" dirty="0"/>
          </a:p>
        </p:txBody>
      </p:sp>
    </p:spTree>
    <p:extLst>
      <p:ext uri="{BB962C8B-B14F-4D97-AF65-F5344CB8AC3E}">
        <p14:creationId xmlns:p14="http://schemas.microsoft.com/office/powerpoint/2010/main" val="3974655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06A42B5B-AB49-487A-A2EC-08B7FF2B8DF3}" type="slidenum">
              <a:rPr lang="en-US" altLang="en-US" smtClean="0"/>
              <a:pPr>
                <a:defRPr/>
              </a:pPr>
              <a:t>8</a:t>
            </a:fld>
            <a:endParaRPr lang="en-US" altLang="en-US" dirty="0"/>
          </a:p>
        </p:txBody>
      </p:sp>
    </p:spTree>
    <p:extLst>
      <p:ext uri="{BB962C8B-B14F-4D97-AF65-F5344CB8AC3E}">
        <p14:creationId xmlns:p14="http://schemas.microsoft.com/office/powerpoint/2010/main" val="238548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06A42B5B-AB49-487A-A2EC-08B7FF2B8DF3}" type="slidenum">
              <a:rPr lang="en-US" altLang="en-US" smtClean="0"/>
              <a:pPr>
                <a:defRPr/>
              </a:pPr>
              <a:t>10</a:t>
            </a:fld>
            <a:endParaRPr lang="en-US" altLang="en-US" dirty="0"/>
          </a:p>
        </p:txBody>
      </p:sp>
    </p:spTree>
    <p:extLst>
      <p:ext uri="{BB962C8B-B14F-4D97-AF65-F5344CB8AC3E}">
        <p14:creationId xmlns:p14="http://schemas.microsoft.com/office/powerpoint/2010/main" val="1129517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06A42B5B-AB49-487A-A2EC-08B7FF2B8DF3}" type="slidenum">
              <a:rPr lang="en-US" altLang="en-US" smtClean="0"/>
              <a:pPr>
                <a:defRPr/>
              </a:pPr>
              <a:t>11</a:t>
            </a:fld>
            <a:endParaRPr lang="en-US" altLang="en-US" dirty="0"/>
          </a:p>
        </p:txBody>
      </p:sp>
    </p:spTree>
    <p:extLst>
      <p:ext uri="{BB962C8B-B14F-4D97-AF65-F5344CB8AC3E}">
        <p14:creationId xmlns:p14="http://schemas.microsoft.com/office/powerpoint/2010/main" val="155813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06A42B5B-AB49-487A-A2EC-08B7FF2B8DF3}" type="slidenum">
              <a:rPr lang="en-US" altLang="en-US" smtClean="0"/>
              <a:pPr>
                <a:defRPr/>
              </a:pPr>
              <a:t>12</a:t>
            </a:fld>
            <a:endParaRPr lang="en-US" altLang="en-US" dirty="0"/>
          </a:p>
        </p:txBody>
      </p:sp>
    </p:spTree>
    <p:extLst>
      <p:ext uri="{BB962C8B-B14F-4D97-AF65-F5344CB8AC3E}">
        <p14:creationId xmlns:p14="http://schemas.microsoft.com/office/powerpoint/2010/main" val="20068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06A42B5B-AB49-487A-A2EC-08B7FF2B8DF3}" type="slidenum">
              <a:rPr lang="en-US" altLang="en-US" smtClean="0"/>
              <a:pPr>
                <a:defRPr/>
              </a:pPr>
              <a:t>14</a:t>
            </a:fld>
            <a:endParaRPr lang="en-US" altLang="en-US" dirty="0"/>
          </a:p>
        </p:txBody>
      </p:sp>
    </p:spTree>
    <p:extLst>
      <p:ext uri="{BB962C8B-B14F-4D97-AF65-F5344CB8AC3E}">
        <p14:creationId xmlns:p14="http://schemas.microsoft.com/office/powerpoint/2010/main" val="1607100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06A42B5B-AB49-487A-A2EC-08B7FF2B8DF3}" type="slidenum">
              <a:rPr lang="en-US" altLang="en-US" smtClean="0"/>
              <a:pPr>
                <a:defRPr/>
              </a:pPr>
              <a:t>16</a:t>
            </a:fld>
            <a:endParaRPr lang="en-US" altLang="en-US" dirty="0"/>
          </a:p>
        </p:txBody>
      </p:sp>
    </p:spTree>
    <p:extLst>
      <p:ext uri="{BB962C8B-B14F-4D97-AF65-F5344CB8AC3E}">
        <p14:creationId xmlns:p14="http://schemas.microsoft.com/office/powerpoint/2010/main" val="2805175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06A42B5B-AB49-487A-A2EC-08B7FF2B8DF3}" type="slidenum">
              <a:rPr lang="en-US" altLang="en-US" smtClean="0"/>
              <a:pPr>
                <a:defRPr/>
              </a:pPr>
              <a:t>17</a:t>
            </a:fld>
            <a:endParaRPr lang="en-US" altLang="en-US" dirty="0"/>
          </a:p>
        </p:txBody>
      </p:sp>
    </p:spTree>
    <p:extLst>
      <p:ext uri="{BB962C8B-B14F-4D97-AF65-F5344CB8AC3E}">
        <p14:creationId xmlns:p14="http://schemas.microsoft.com/office/powerpoint/2010/main" val="28507534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11" descr="band">
            <a:extLst>
              <a:ext uri="{FF2B5EF4-FFF2-40B4-BE49-F238E27FC236}">
                <a16:creationId xmlns:a16="http://schemas.microsoft.com/office/drawing/2014/main" id="{C53BB725-336C-874C-B065-BA9BA9FCFBF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589588"/>
            <a:ext cx="119888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3639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4192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278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9632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1052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433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2781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8205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99197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6127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14428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Picture 21" descr="band">
            <a:extLst>
              <a:ext uri="{FF2B5EF4-FFF2-40B4-BE49-F238E27FC236}">
                <a16:creationId xmlns:a16="http://schemas.microsoft.com/office/drawing/2014/main" id="{8FE808EB-41EC-9D4F-B9EB-F54795055A5B}"/>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589588"/>
            <a:ext cx="1198880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292085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flipV="1">
            <a:off x="2286000" y="1959505"/>
            <a:ext cx="7772400" cy="76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lgn="ctr" eaLnBrk="1" hangingPunct="1">
              <a:spcBef>
                <a:spcPct val="0"/>
              </a:spcBef>
              <a:buFontTx/>
              <a:buNone/>
            </a:pPr>
            <a:endParaRPr lang="en-US" altLang="en-US" sz="4000" dirty="0">
              <a:solidFill>
                <a:schemeClr val="accent6">
                  <a:lumMod val="60000"/>
                  <a:lumOff val="40000"/>
                </a:schemeClr>
              </a:solidFill>
            </a:endParaRPr>
          </a:p>
        </p:txBody>
      </p:sp>
      <p:sp>
        <p:nvSpPr>
          <p:cNvPr id="4099" name="Rectangle 3"/>
          <p:cNvSpPr>
            <a:spLocks noChangeArrowheads="1"/>
          </p:cNvSpPr>
          <p:nvPr/>
        </p:nvSpPr>
        <p:spPr bwMode="auto">
          <a:xfrm>
            <a:off x="2895600" y="2743200"/>
            <a:ext cx="6400800" cy="2533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lgn="ctr" eaLnBrk="1" hangingPunct="1">
              <a:buFontTx/>
              <a:buNone/>
            </a:pPr>
            <a:endParaRPr lang="en-US" altLang="en-US" sz="2400" b="1" dirty="0">
              <a:solidFill>
                <a:schemeClr val="bg2"/>
              </a:solidFill>
            </a:endParaRPr>
          </a:p>
          <a:p>
            <a:pPr algn="ctr" eaLnBrk="1" hangingPunct="1">
              <a:buFontTx/>
              <a:buNone/>
            </a:pPr>
            <a:endParaRPr lang="en-US" altLang="en-US" sz="2400" dirty="0">
              <a:solidFill>
                <a:schemeClr val="bg2"/>
              </a:solidFill>
            </a:endParaRPr>
          </a:p>
          <a:p>
            <a:pPr algn="ctr" eaLnBrk="1" hangingPunct="1">
              <a:buFontTx/>
              <a:buNone/>
            </a:pPr>
            <a:r>
              <a:rPr lang="en-US" altLang="en-US" sz="2400" dirty="0">
                <a:solidFill>
                  <a:schemeClr val="bg2"/>
                </a:solidFill>
              </a:rPr>
              <a:t> </a:t>
            </a:r>
          </a:p>
        </p:txBody>
      </p:sp>
      <p:sp>
        <p:nvSpPr>
          <p:cNvPr id="4100" name="Rectangle 17"/>
          <p:cNvSpPr>
            <a:spLocks noChangeArrowheads="1"/>
          </p:cNvSpPr>
          <p:nvPr/>
        </p:nvSpPr>
        <p:spPr bwMode="auto">
          <a:xfrm>
            <a:off x="3889375" y="46039"/>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2000" dirty="0">
              <a:latin typeface="Arial" panose="020B0604020202020204" pitchFamily="34" charset="0"/>
            </a:endParaRPr>
          </a:p>
        </p:txBody>
      </p:sp>
      <p:sp>
        <p:nvSpPr>
          <p:cNvPr id="4101" name="Rectangle 18"/>
          <p:cNvSpPr>
            <a:spLocks noChangeArrowheads="1"/>
          </p:cNvSpPr>
          <p:nvPr/>
        </p:nvSpPr>
        <p:spPr bwMode="auto">
          <a:xfrm>
            <a:off x="1524000" y="0"/>
            <a:ext cx="9144000" cy="762000"/>
          </a:xfrm>
          <a:prstGeom prst="rect">
            <a:avLst/>
          </a:prstGeom>
          <a:solidFill>
            <a:srgbClr val="33529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0"/>
              </a:spcBef>
              <a:buFontTx/>
              <a:buNone/>
            </a:pPr>
            <a:endParaRPr lang="en-US" altLang="en-US" sz="2000" dirty="0">
              <a:latin typeface="Arial" panose="020B0604020202020204" pitchFamily="34" charset="0"/>
            </a:endParaRPr>
          </a:p>
        </p:txBody>
      </p:sp>
      <p:sp>
        <p:nvSpPr>
          <p:cNvPr id="2" name="TextBox 1">
            <a:extLst>
              <a:ext uri="{FF2B5EF4-FFF2-40B4-BE49-F238E27FC236}">
                <a16:creationId xmlns:a16="http://schemas.microsoft.com/office/drawing/2014/main" id="{761A3647-7FCC-BB94-2DC5-541CD54D6654}"/>
              </a:ext>
            </a:extLst>
          </p:cNvPr>
          <p:cNvSpPr txBox="1"/>
          <p:nvPr/>
        </p:nvSpPr>
        <p:spPr>
          <a:xfrm flipH="1">
            <a:off x="914400" y="2781300"/>
            <a:ext cx="10744200" cy="769441"/>
          </a:xfrm>
          <a:prstGeom prst="rect">
            <a:avLst/>
          </a:prstGeom>
          <a:noFill/>
        </p:spPr>
        <p:txBody>
          <a:bodyPr wrap="square" rtlCol="0">
            <a:spAutoFit/>
          </a:bodyPr>
          <a:lstStyle/>
          <a:p>
            <a:r>
              <a:rPr lang="en-IN" sz="4400" dirty="0">
                <a:latin typeface="Arial Black" panose="020B0A04020102020204" pitchFamily="34" charset="0"/>
              </a:rPr>
              <a:t>PARCEL MANAGEMENT SYSTEM</a:t>
            </a:r>
          </a:p>
        </p:txBody>
      </p:sp>
      <p:sp>
        <p:nvSpPr>
          <p:cNvPr id="3" name="TextBox 2">
            <a:extLst>
              <a:ext uri="{FF2B5EF4-FFF2-40B4-BE49-F238E27FC236}">
                <a16:creationId xmlns:a16="http://schemas.microsoft.com/office/drawing/2014/main" id="{461166E5-A9C7-BD5D-8F3D-A100155AE68C}"/>
              </a:ext>
            </a:extLst>
          </p:cNvPr>
          <p:cNvSpPr txBox="1"/>
          <p:nvPr/>
        </p:nvSpPr>
        <p:spPr>
          <a:xfrm flipH="1">
            <a:off x="1371597" y="4035455"/>
            <a:ext cx="9296402" cy="954107"/>
          </a:xfrm>
          <a:prstGeom prst="rect">
            <a:avLst/>
          </a:prstGeom>
          <a:noFill/>
        </p:spPr>
        <p:txBody>
          <a:bodyPr wrap="square" rtlCol="0">
            <a:spAutoFit/>
          </a:bodyPr>
          <a:lstStyle/>
          <a:p>
            <a:r>
              <a:rPr lang="en-US" dirty="0">
                <a:latin typeface="Arial Black" panose="020B0A04020102020204" pitchFamily="34" charset="0"/>
              </a:rPr>
              <a:t>			UIT2201 – SOFTWARE DEVELOPMENT PROJECT – I</a:t>
            </a:r>
          </a:p>
          <a:p>
            <a:endParaRPr lang="en-US" dirty="0">
              <a:latin typeface="Arial Black" panose="020B0A04020102020204" pitchFamily="34" charset="0"/>
            </a:endParaRPr>
          </a:p>
          <a:p>
            <a:r>
              <a:rPr lang="en-US" sz="2000" dirty="0">
                <a:latin typeface="Arial Black" panose="020B0A04020102020204" pitchFamily="34" charset="0"/>
              </a:rPr>
              <a:t>							A PROJECT PRESENTATION</a:t>
            </a:r>
            <a:endParaRPr lang="en-IN" sz="2000" dirty="0">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59BA-E280-B38B-B4BD-ECBC8D6BD80D}"/>
              </a:ext>
            </a:extLst>
          </p:cNvPr>
          <p:cNvSpPr>
            <a:spLocks noGrp="1"/>
          </p:cNvSpPr>
          <p:nvPr>
            <p:ph type="title"/>
          </p:nvPr>
        </p:nvSpPr>
        <p:spPr>
          <a:xfrm>
            <a:off x="838200" y="136525"/>
            <a:ext cx="10515600" cy="1325563"/>
          </a:xfrm>
        </p:spPr>
        <p:txBody>
          <a:bodyPr/>
          <a:lstStyle/>
          <a:p>
            <a:r>
              <a:rPr lang="en-IN" dirty="0">
                <a:latin typeface="Arial Black" panose="020B0A04020102020204" pitchFamily="34" charset="0"/>
              </a:rPr>
              <a:t>CUSTOMER LOGIN MODULE</a:t>
            </a:r>
          </a:p>
        </p:txBody>
      </p:sp>
      <p:sp>
        <p:nvSpPr>
          <p:cNvPr id="3" name="Content Placeholder 2">
            <a:extLst>
              <a:ext uri="{FF2B5EF4-FFF2-40B4-BE49-F238E27FC236}">
                <a16:creationId xmlns:a16="http://schemas.microsoft.com/office/drawing/2014/main" id="{E099257C-BEBF-290A-C418-8D0D2742874A}"/>
              </a:ext>
            </a:extLst>
          </p:cNvPr>
          <p:cNvSpPr>
            <a:spLocks noGrp="1"/>
          </p:cNvSpPr>
          <p:nvPr>
            <p:ph idx="1"/>
          </p:nvPr>
        </p:nvSpPr>
        <p:spPr>
          <a:xfrm>
            <a:off x="914400" y="1825625"/>
            <a:ext cx="10439400" cy="4351338"/>
          </a:xfrm>
        </p:spPr>
        <p:txBody>
          <a:bodyPr>
            <a:normAutofit/>
          </a:bodyPr>
          <a:lstStyle/>
          <a:p>
            <a:pPr marL="0" indent="0">
              <a:buNone/>
            </a:pPr>
            <a:r>
              <a:rPr lang="en-IN" b="1" dirty="0"/>
              <a:t>DATA STRUCTURE USED</a:t>
            </a:r>
            <a:r>
              <a:rPr lang="en-IN" dirty="0"/>
              <a:t>			-DOUBLY LINKED 					                                              LIST,ARRAY,DICTIONARY</a:t>
            </a:r>
          </a:p>
          <a:p>
            <a:pPr marL="0" indent="0">
              <a:buNone/>
            </a:pPr>
            <a:endParaRPr lang="en-IN" b="1" dirty="0"/>
          </a:p>
          <a:p>
            <a:pPr marL="0" indent="0">
              <a:buNone/>
            </a:pPr>
            <a:r>
              <a:rPr lang="en-IN" b="1" dirty="0"/>
              <a:t>CONSTRUCTED FOR </a:t>
            </a:r>
            <a:r>
              <a:rPr lang="en-IN" dirty="0"/>
              <a:t>			-CUSTOMER</a:t>
            </a:r>
          </a:p>
          <a:p>
            <a:pPr marL="0" indent="0">
              <a:buNone/>
            </a:pPr>
            <a:endParaRPr lang="en-IN" b="1" dirty="0"/>
          </a:p>
          <a:p>
            <a:pPr marL="0" indent="0">
              <a:buNone/>
            </a:pPr>
            <a:r>
              <a:rPr lang="en-IN" b="1" dirty="0"/>
              <a:t>SUBMODULES</a:t>
            </a:r>
            <a:r>
              <a:rPr lang="en-IN" dirty="0"/>
              <a:t>				-PARCEL_BOOKING</a:t>
            </a:r>
          </a:p>
          <a:p>
            <a:pPr marL="0" indent="0">
              <a:buNone/>
            </a:pPr>
            <a:r>
              <a:rPr lang="en-IN" dirty="0"/>
              <a:t>						-STATUS_TRACKING</a:t>
            </a:r>
          </a:p>
          <a:p>
            <a:pPr marL="0" indent="0">
              <a:buNone/>
            </a:pPr>
            <a:r>
              <a:rPr lang="en-IN" dirty="0"/>
              <a:t>						-DATEWISE_DELIVERIES				</a:t>
            </a:r>
          </a:p>
        </p:txBody>
      </p:sp>
      <p:sp>
        <p:nvSpPr>
          <p:cNvPr id="4" name="Date Placeholder 3">
            <a:extLst>
              <a:ext uri="{FF2B5EF4-FFF2-40B4-BE49-F238E27FC236}">
                <a16:creationId xmlns:a16="http://schemas.microsoft.com/office/drawing/2014/main" id="{2EC022F3-0A47-99B9-05F9-94E93FCEF036}"/>
              </a:ext>
            </a:extLst>
          </p:cNvPr>
          <p:cNvSpPr>
            <a:spLocks noGrp="1"/>
          </p:cNvSpPr>
          <p:nvPr>
            <p:ph type="dt" sz="half" idx="10"/>
          </p:nvPr>
        </p:nvSpPr>
        <p:spPr/>
        <p:txBody>
          <a:bodyPr/>
          <a:lstStyle/>
          <a:p>
            <a:fld id="{19AEBF2C-5DAB-44B3-B220-1E3C5A1E2C7D}" type="datetime1">
              <a:rPr lang="en-US" smtClean="0"/>
              <a:t>8/25/2022</a:t>
            </a:fld>
            <a:endParaRPr lang="en-US" dirty="0"/>
          </a:p>
        </p:txBody>
      </p:sp>
      <p:sp>
        <p:nvSpPr>
          <p:cNvPr id="5" name="Footer Placeholder 4">
            <a:extLst>
              <a:ext uri="{FF2B5EF4-FFF2-40B4-BE49-F238E27FC236}">
                <a16:creationId xmlns:a16="http://schemas.microsoft.com/office/drawing/2014/main" id="{88C5BFC2-6068-F7AE-2F79-7A2E9E9A7B7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034002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CEB26-0A14-A233-201A-61AE74EAE72F}"/>
              </a:ext>
            </a:extLst>
          </p:cNvPr>
          <p:cNvSpPr>
            <a:spLocks noGrp="1"/>
          </p:cNvSpPr>
          <p:nvPr>
            <p:ph type="title"/>
          </p:nvPr>
        </p:nvSpPr>
        <p:spPr/>
        <p:txBody>
          <a:bodyPr/>
          <a:lstStyle/>
          <a:p>
            <a:r>
              <a:rPr lang="en-IN" dirty="0">
                <a:latin typeface="Arial Black" panose="020B0A04020102020204" pitchFamily="34" charset="0"/>
              </a:rPr>
              <a:t>1.PARCEL_BOOKING</a:t>
            </a:r>
          </a:p>
        </p:txBody>
      </p:sp>
      <p:sp>
        <p:nvSpPr>
          <p:cNvPr id="3" name="Content Placeholder 2">
            <a:extLst>
              <a:ext uri="{FF2B5EF4-FFF2-40B4-BE49-F238E27FC236}">
                <a16:creationId xmlns:a16="http://schemas.microsoft.com/office/drawing/2014/main" id="{9A8EB9B0-C8D7-0C01-2CA9-EE7ECB0B5552}"/>
              </a:ext>
            </a:extLst>
          </p:cNvPr>
          <p:cNvSpPr>
            <a:spLocks noGrp="1"/>
          </p:cNvSpPr>
          <p:nvPr>
            <p:ph idx="1"/>
          </p:nvPr>
        </p:nvSpPr>
        <p:spPr>
          <a:xfrm>
            <a:off x="838200" y="1600200"/>
            <a:ext cx="10668000" cy="4952999"/>
          </a:xfrm>
        </p:spPr>
        <p:txBody>
          <a:bodyPr>
            <a:normAutofit fontScale="70000" lnSpcReduction="20000"/>
          </a:bodyPr>
          <a:lstStyle/>
          <a:p>
            <a:pPr marL="0" indent="0">
              <a:buNone/>
            </a:pPr>
            <a:r>
              <a:rPr lang="en-IN" b="1" dirty="0"/>
              <a:t>DATA STRUCTURE USED </a:t>
            </a:r>
            <a:r>
              <a:rPr lang="en-IN" dirty="0"/>
              <a:t>			 	 -TWO ARRAYS</a:t>
            </a:r>
          </a:p>
          <a:p>
            <a:pPr marL="0" indent="0">
              <a:buNone/>
            </a:pPr>
            <a:endParaRPr lang="en-IN" b="1" dirty="0"/>
          </a:p>
          <a:p>
            <a:pPr marL="0" indent="0">
              <a:buNone/>
            </a:pPr>
            <a:r>
              <a:rPr lang="en-IN" b="1" dirty="0"/>
              <a:t>CONSTRUCTED FOR</a:t>
            </a:r>
            <a:r>
              <a:rPr lang="en-IN" dirty="0"/>
              <a:t>				 -CUSTOMER SIDE</a:t>
            </a:r>
          </a:p>
          <a:p>
            <a:pPr marL="0" indent="0">
              <a:buNone/>
            </a:pPr>
            <a:endParaRPr lang="en-IN" b="1" dirty="0"/>
          </a:p>
          <a:p>
            <a:pPr marL="0" indent="0">
              <a:buNone/>
            </a:pPr>
            <a:r>
              <a:rPr lang="en-IN" b="1" dirty="0"/>
              <a:t>INPUT	</a:t>
            </a:r>
            <a:r>
              <a:rPr lang="en-IN" dirty="0"/>
              <a:t>					 -TRACKING NUMBER </a:t>
            </a:r>
          </a:p>
          <a:p>
            <a:pPr marL="0" indent="0">
              <a:buNone/>
            </a:pPr>
            <a:endParaRPr lang="en-IN" b="1" dirty="0"/>
          </a:p>
          <a:p>
            <a:pPr marL="0" indent="0">
              <a:buNone/>
            </a:pPr>
            <a:r>
              <a:rPr lang="en-IN" b="1" dirty="0"/>
              <a:t>DELIVERABLES</a:t>
            </a:r>
            <a:r>
              <a:rPr lang="en-IN" dirty="0"/>
              <a:t>				 	-STORING THE DETAILS OF THE 							                 PARCEL IN 1</a:t>
            </a:r>
            <a:r>
              <a:rPr lang="en-IN" baseline="30000" dirty="0"/>
              <a:t>ST</a:t>
            </a:r>
            <a:r>
              <a:rPr lang="en-IN" dirty="0"/>
              <a:t> ARRAY</a:t>
            </a:r>
          </a:p>
          <a:p>
            <a:pPr marL="0" indent="0">
              <a:buNone/>
            </a:pPr>
            <a:r>
              <a:rPr lang="en-IN" dirty="0"/>
              <a:t>						 -STORING GENERATED UNIQUE 							                  TRACKING NUMBER IN 2</a:t>
            </a:r>
            <a:r>
              <a:rPr lang="en-IN" baseline="30000" dirty="0"/>
              <a:t>ND</a:t>
            </a:r>
            <a:r>
              <a:rPr lang="en-IN" dirty="0"/>
              <a:t> ARRAY</a:t>
            </a:r>
          </a:p>
          <a:p>
            <a:pPr marL="0" indent="0">
              <a:buNone/>
            </a:pPr>
            <a:r>
              <a:rPr lang="en-IN" dirty="0"/>
              <a:t>						 -CHECKING THE CORRECTNES 							                   FOR DETAIL</a:t>
            </a:r>
          </a:p>
          <a:p>
            <a:pPr marL="0" indent="0">
              <a:buNone/>
            </a:pPr>
            <a:r>
              <a:rPr lang="en-IN" dirty="0"/>
              <a:t>						-NOTIFICATION FOR PARCEL 							                 BOOKED</a:t>
            </a:r>
          </a:p>
          <a:p>
            <a:pPr marL="0" indent="0">
              <a:buNone/>
            </a:pPr>
            <a:r>
              <a:rPr lang="en-IN" dirty="0"/>
              <a:t> </a:t>
            </a:r>
          </a:p>
          <a:p>
            <a:pPr marL="0" indent="0">
              <a:buNone/>
            </a:pPr>
            <a:r>
              <a:rPr lang="en-IN" dirty="0"/>
              <a:t>						</a:t>
            </a:r>
          </a:p>
          <a:p>
            <a:pPr marL="0" indent="0">
              <a:buNone/>
            </a:pPr>
            <a:endParaRPr lang="en-IN" dirty="0"/>
          </a:p>
        </p:txBody>
      </p:sp>
      <p:sp>
        <p:nvSpPr>
          <p:cNvPr id="4" name="Date Placeholder 3">
            <a:extLst>
              <a:ext uri="{FF2B5EF4-FFF2-40B4-BE49-F238E27FC236}">
                <a16:creationId xmlns:a16="http://schemas.microsoft.com/office/drawing/2014/main" id="{178D834D-E971-36A0-8485-F22F2465062C}"/>
              </a:ext>
            </a:extLst>
          </p:cNvPr>
          <p:cNvSpPr>
            <a:spLocks noGrp="1"/>
          </p:cNvSpPr>
          <p:nvPr>
            <p:ph type="dt" sz="half" idx="10"/>
          </p:nvPr>
        </p:nvSpPr>
        <p:spPr/>
        <p:txBody>
          <a:bodyPr/>
          <a:lstStyle/>
          <a:p>
            <a:fld id="{8D20EAC3-9F54-4760-BEDE-6C85B5398726}" type="datetime1">
              <a:rPr lang="en-US" smtClean="0"/>
              <a:t>8/25/2022</a:t>
            </a:fld>
            <a:endParaRPr lang="en-US" dirty="0"/>
          </a:p>
        </p:txBody>
      </p:sp>
      <p:sp>
        <p:nvSpPr>
          <p:cNvPr id="5" name="Footer Placeholder 4">
            <a:extLst>
              <a:ext uri="{FF2B5EF4-FFF2-40B4-BE49-F238E27FC236}">
                <a16:creationId xmlns:a16="http://schemas.microsoft.com/office/drawing/2014/main" id="{F8B207F8-A683-E4D5-0B57-D8F884974CD3}"/>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0518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0126-B84C-84E8-901C-FD225AFD209B}"/>
              </a:ext>
            </a:extLst>
          </p:cNvPr>
          <p:cNvSpPr>
            <a:spLocks noGrp="1"/>
          </p:cNvSpPr>
          <p:nvPr>
            <p:ph type="title"/>
          </p:nvPr>
        </p:nvSpPr>
        <p:spPr/>
        <p:txBody>
          <a:bodyPr/>
          <a:lstStyle/>
          <a:p>
            <a:r>
              <a:rPr lang="en-IN" dirty="0">
                <a:latin typeface="Arial Black" panose="020B0A04020102020204" pitchFamily="34" charset="0"/>
              </a:rPr>
              <a:t>ABSTRACTIONS FOR THE DATA STRUCTURE</a:t>
            </a:r>
          </a:p>
        </p:txBody>
      </p:sp>
      <p:graphicFrame>
        <p:nvGraphicFramePr>
          <p:cNvPr id="6" name="Table 6">
            <a:extLst>
              <a:ext uri="{FF2B5EF4-FFF2-40B4-BE49-F238E27FC236}">
                <a16:creationId xmlns:a16="http://schemas.microsoft.com/office/drawing/2014/main" id="{F9B89DCC-0EDA-FE6A-41D1-03F66E581CC4}"/>
              </a:ext>
            </a:extLst>
          </p:cNvPr>
          <p:cNvGraphicFramePr>
            <a:graphicFrameLocks noGrp="1"/>
          </p:cNvGraphicFramePr>
          <p:nvPr>
            <p:ph idx="1"/>
            <p:extLst>
              <p:ext uri="{D42A27DB-BD31-4B8C-83A1-F6EECF244321}">
                <p14:modId xmlns:p14="http://schemas.microsoft.com/office/powerpoint/2010/main" val="3689836603"/>
              </p:ext>
            </p:extLst>
          </p:nvPr>
        </p:nvGraphicFramePr>
        <p:xfrm>
          <a:off x="4191000" y="1905000"/>
          <a:ext cx="7010400" cy="1325564"/>
        </p:xfrm>
        <a:graphic>
          <a:graphicData uri="http://schemas.openxmlformats.org/drawingml/2006/table">
            <a:tbl>
              <a:tblPr firstRow="1" bandRow="1">
                <a:tableStyleId>{BDBED569-4797-4DF1-A0F4-6AAB3CD982D8}</a:tableStyleId>
              </a:tblPr>
              <a:tblGrid>
                <a:gridCol w="2336800">
                  <a:extLst>
                    <a:ext uri="{9D8B030D-6E8A-4147-A177-3AD203B41FA5}">
                      <a16:colId xmlns:a16="http://schemas.microsoft.com/office/drawing/2014/main" val="3670760308"/>
                    </a:ext>
                  </a:extLst>
                </a:gridCol>
                <a:gridCol w="2336800">
                  <a:extLst>
                    <a:ext uri="{9D8B030D-6E8A-4147-A177-3AD203B41FA5}">
                      <a16:colId xmlns:a16="http://schemas.microsoft.com/office/drawing/2014/main" val="766379389"/>
                    </a:ext>
                  </a:extLst>
                </a:gridCol>
                <a:gridCol w="2336800">
                  <a:extLst>
                    <a:ext uri="{9D8B030D-6E8A-4147-A177-3AD203B41FA5}">
                      <a16:colId xmlns:a16="http://schemas.microsoft.com/office/drawing/2014/main" val="1863238037"/>
                    </a:ext>
                  </a:extLst>
                </a:gridCol>
              </a:tblGrid>
              <a:tr h="1325564">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664705464"/>
                  </a:ext>
                </a:extLst>
              </a:tr>
            </a:tbl>
          </a:graphicData>
        </a:graphic>
      </p:graphicFrame>
      <p:sp>
        <p:nvSpPr>
          <p:cNvPr id="4" name="Date Placeholder 3">
            <a:extLst>
              <a:ext uri="{FF2B5EF4-FFF2-40B4-BE49-F238E27FC236}">
                <a16:creationId xmlns:a16="http://schemas.microsoft.com/office/drawing/2014/main" id="{13E8C4FF-6511-3942-8B43-58A007F6B6C4}"/>
              </a:ext>
            </a:extLst>
          </p:cNvPr>
          <p:cNvSpPr>
            <a:spLocks noGrp="1"/>
          </p:cNvSpPr>
          <p:nvPr>
            <p:ph type="dt" sz="half" idx="10"/>
          </p:nvPr>
        </p:nvSpPr>
        <p:spPr/>
        <p:txBody>
          <a:bodyPr/>
          <a:lstStyle/>
          <a:p>
            <a:fld id="{B3B786BF-C60D-4D3E-8C82-2EC16C35EC5B}" type="datetime1">
              <a:rPr lang="en-US" smtClean="0"/>
              <a:t>8/25/2022</a:t>
            </a:fld>
            <a:endParaRPr lang="en-US" dirty="0"/>
          </a:p>
        </p:txBody>
      </p:sp>
      <p:sp>
        <p:nvSpPr>
          <p:cNvPr id="5" name="Footer Placeholder 4">
            <a:extLst>
              <a:ext uri="{FF2B5EF4-FFF2-40B4-BE49-F238E27FC236}">
                <a16:creationId xmlns:a16="http://schemas.microsoft.com/office/drawing/2014/main" id="{F13F7AA3-E963-34FA-7297-D22C4D0437A2}"/>
              </a:ext>
            </a:extLst>
          </p:cNvPr>
          <p:cNvSpPr>
            <a:spLocks noGrp="1"/>
          </p:cNvSpPr>
          <p:nvPr>
            <p:ph type="ftr" sz="quarter" idx="11"/>
          </p:nvPr>
        </p:nvSpPr>
        <p:spPr/>
        <p:txBody>
          <a:bodyPr/>
          <a:lstStyle/>
          <a:p>
            <a:endParaRPr lang="en-US" dirty="0"/>
          </a:p>
        </p:txBody>
      </p:sp>
      <p:graphicFrame>
        <p:nvGraphicFramePr>
          <p:cNvPr id="7" name="Table 7">
            <a:extLst>
              <a:ext uri="{FF2B5EF4-FFF2-40B4-BE49-F238E27FC236}">
                <a16:creationId xmlns:a16="http://schemas.microsoft.com/office/drawing/2014/main" id="{208AFC35-C52D-BF20-9143-182A3A3678AA}"/>
              </a:ext>
            </a:extLst>
          </p:cNvPr>
          <p:cNvGraphicFramePr>
            <a:graphicFrameLocks noGrp="1"/>
          </p:cNvGraphicFramePr>
          <p:nvPr>
            <p:extLst>
              <p:ext uri="{D42A27DB-BD31-4B8C-83A1-F6EECF244321}">
                <p14:modId xmlns:p14="http://schemas.microsoft.com/office/powerpoint/2010/main" val="3712284338"/>
              </p:ext>
            </p:extLst>
          </p:nvPr>
        </p:nvGraphicFramePr>
        <p:xfrm>
          <a:off x="4191000" y="3932237"/>
          <a:ext cx="7010400" cy="1317543"/>
        </p:xfrm>
        <a:graphic>
          <a:graphicData uri="http://schemas.openxmlformats.org/drawingml/2006/table">
            <a:tbl>
              <a:tblPr firstRow="1" bandRow="1">
                <a:tableStyleId>{BDBED569-4797-4DF1-A0F4-6AAB3CD982D8}</a:tableStyleId>
              </a:tblPr>
              <a:tblGrid>
                <a:gridCol w="2336800">
                  <a:extLst>
                    <a:ext uri="{9D8B030D-6E8A-4147-A177-3AD203B41FA5}">
                      <a16:colId xmlns:a16="http://schemas.microsoft.com/office/drawing/2014/main" val="517223008"/>
                    </a:ext>
                  </a:extLst>
                </a:gridCol>
                <a:gridCol w="2336800">
                  <a:extLst>
                    <a:ext uri="{9D8B030D-6E8A-4147-A177-3AD203B41FA5}">
                      <a16:colId xmlns:a16="http://schemas.microsoft.com/office/drawing/2014/main" val="559631227"/>
                    </a:ext>
                  </a:extLst>
                </a:gridCol>
                <a:gridCol w="2336800">
                  <a:extLst>
                    <a:ext uri="{9D8B030D-6E8A-4147-A177-3AD203B41FA5}">
                      <a16:colId xmlns:a16="http://schemas.microsoft.com/office/drawing/2014/main" val="3824021365"/>
                    </a:ext>
                  </a:extLst>
                </a:gridCol>
              </a:tblGrid>
              <a:tr h="1317543">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09516444"/>
                  </a:ext>
                </a:extLst>
              </a:tr>
            </a:tbl>
          </a:graphicData>
        </a:graphic>
      </p:graphicFrame>
      <p:sp>
        <p:nvSpPr>
          <p:cNvPr id="9" name="TextBox 8">
            <a:extLst>
              <a:ext uri="{FF2B5EF4-FFF2-40B4-BE49-F238E27FC236}">
                <a16:creationId xmlns:a16="http://schemas.microsoft.com/office/drawing/2014/main" id="{90861312-8FC7-8A1D-8C06-39096DD5B81B}"/>
              </a:ext>
            </a:extLst>
          </p:cNvPr>
          <p:cNvSpPr txBox="1"/>
          <p:nvPr/>
        </p:nvSpPr>
        <p:spPr>
          <a:xfrm>
            <a:off x="533400" y="2133600"/>
            <a:ext cx="2209800" cy="2308324"/>
          </a:xfrm>
          <a:prstGeom prst="rect">
            <a:avLst/>
          </a:prstGeom>
          <a:noFill/>
        </p:spPr>
        <p:txBody>
          <a:bodyPr wrap="square" rtlCol="0">
            <a:spAutoFit/>
          </a:bodyPr>
          <a:lstStyle/>
          <a:p>
            <a:r>
              <a:rPr lang="en-IN" b="1" dirty="0"/>
              <a:t>INPUTS</a:t>
            </a:r>
          </a:p>
          <a:p>
            <a:r>
              <a:rPr lang="en-IN" dirty="0"/>
              <a:t>[SENDER NAME</a:t>
            </a:r>
          </a:p>
          <a:p>
            <a:r>
              <a:rPr lang="en-IN" dirty="0"/>
              <a:t>ADDRESS</a:t>
            </a:r>
          </a:p>
          <a:p>
            <a:r>
              <a:rPr lang="en-IN" dirty="0"/>
              <a:t>PINCODE</a:t>
            </a:r>
          </a:p>
          <a:p>
            <a:r>
              <a:rPr lang="en-IN" dirty="0"/>
              <a:t>PLACE</a:t>
            </a:r>
          </a:p>
          <a:p>
            <a:r>
              <a:rPr lang="en-IN" dirty="0"/>
              <a:t>CONTACT DETAILS</a:t>
            </a:r>
          </a:p>
          <a:p>
            <a:r>
              <a:rPr lang="en-IN" dirty="0"/>
              <a:t>RECEIVERS……..]</a:t>
            </a:r>
          </a:p>
          <a:p>
            <a:endParaRPr lang="en-IN" dirty="0"/>
          </a:p>
        </p:txBody>
      </p:sp>
      <p:cxnSp>
        <p:nvCxnSpPr>
          <p:cNvPr id="11" name="Straight Arrow Connector 10">
            <a:extLst>
              <a:ext uri="{FF2B5EF4-FFF2-40B4-BE49-F238E27FC236}">
                <a16:creationId xmlns:a16="http://schemas.microsoft.com/office/drawing/2014/main" id="{8CD6B82C-4E21-A5AE-5F01-E666F0416287}"/>
              </a:ext>
            </a:extLst>
          </p:cNvPr>
          <p:cNvCxnSpPr>
            <a:cxnSpLocks/>
            <a:stCxn id="9" idx="3"/>
          </p:cNvCxnSpPr>
          <p:nvPr/>
        </p:nvCxnSpPr>
        <p:spPr>
          <a:xfrm flipV="1">
            <a:off x="2743200" y="2819400"/>
            <a:ext cx="1600200" cy="30480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2D985118-D0B6-EE92-5A3A-855F25C7B7E9}"/>
              </a:ext>
            </a:extLst>
          </p:cNvPr>
          <p:cNvSpPr txBox="1"/>
          <p:nvPr/>
        </p:nvSpPr>
        <p:spPr>
          <a:xfrm>
            <a:off x="631658" y="4591008"/>
            <a:ext cx="1720917" cy="923330"/>
          </a:xfrm>
          <a:prstGeom prst="rect">
            <a:avLst/>
          </a:prstGeom>
          <a:noFill/>
        </p:spPr>
        <p:txBody>
          <a:bodyPr wrap="square" rtlCol="0">
            <a:spAutoFit/>
          </a:bodyPr>
          <a:lstStyle/>
          <a:p>
            <a:r>
              <a:rPr lang="en-IN" dirty="0"/>
              <a:t>GENERATED TRACKING NUMBER</a:t>
            </a:r>
          </a:p>
        </p:txBody>
      </p:sp>
      <p:cxnSp>
        <p:nvCxnSpPr>
          <p:cNvPr id="17" name="Straight Arrow Connector 16">
            <a:extLst>
              <a:ext uri="{FF2B5EF4-FFF2-40B4-BE49-F238E27FC236}">
                <a16:creationId xmlns:a16="http://schemas.microsoft.com/office/drawing/2014/main" id="{42C4A954-B464-5BBF-80E5-7A5A8D9CFBFD}"/>
              </a:ext>
            </a:extLst>
          </p:cNvPr>
          <p:cNvCxnSpPr/>
          <p:nvPr/>
        </p:nvCxnSpPr>
        <p:spPr>
          <a:xfrm>
            <a:off x="1828800" y="4441924"/>
            <a:ext cx="9625" cy="43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F643BED-BB04-3EF4-D54E-0D11ECA6DF77}"/>
              </a:ext>
            </a:extLst>
          </p:cNvPr>
          <p:cNvCxnSpPr/>
          <p:nvPr/>
        </p:nvCxnSpPr>
        <p:spPr>
          <a:xfrm flipV="1">
            <a:off x="2438400" y="4724400"/>
            <a:ext cx="1905000" cy="52538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20" name="Table 20">
            <a:extLst>
              <a:ext uri="{FF2B5EF4-FFF2-40B4-BE49-F238E27FC236}">
                <a16:creationId xmlns:a16="http://schemas.microsoft.com/office/drawing/2014/main" id="{13162065-54E9-53BA-21FC-3D7E609D8A5F}"/>
              </a:ext>
            </a:extLst>
          </p:cNvPr>
          <p:cNvGraphicFramePr>
            <a:graphicFrameLocks noGrp="1"/>
          </p:cNvGraphicFramePr>
          <p:nvPr>
            <p:extLst>
              <p:ext uri="{D42A27DB-BD31-4B8C-83A1-F6EECF244321}">
                <p14:modId xmlns:p14="http://schemas.microsoft.com/office/powerpoint/2010/main" val="1340762022"/>
              </p:ext>
            </p:extLst>
          </p:nvPr>
        </p:nvGraphicFramePr>
        <p:xfrm>
          <a:off x="6934200" y="1551437"/>
          <a:ext cx="3886200" cy="365760"/>
        </p:xfrm>
        <a:graphic>
          <a:graphicData uri="http://schemas.openxmlformats.org/drawingml/2006/table">
            <a:tbl>
              <a:tblPr firstRow="1" bandRow="1">
                <a:tableStyleId>{2D5ABB26-0587-4C30-8999-92F81FD0307C}</a:tableStyleId>
              </a:tblPr>
              <a:tblGrid>
                <a:gridCol w="3886200">
                  <a:extLst>
                    <a:ext uri="{9D8B030D-6E8A-4147-A177-3AD203B41FA5}">
                      <a16:colId xmlns:a16="http://schemas.microsoft.com/office/drawing/2014/main" val="2603532380"/>
                    </a:ext>
                  </a:extLst>
                </a:gridCol>
              </a:tblGrid>
              <a:tr h="325621">
                <a:tc>
                  <a:txBody>
                    <a:bodyPr/>
                    <a:lstStyle/>
                    <a:p>
                      <a:r>
                        <a:rPr lang="en-IN" dirty="0"/>
                        <a:t>ARRAY 1 STORES DETAILS</a:t>
                      </a:r>
                    </a:p>
                  </a:txBody>
                  <a:tcPr/>
                </a:tc>
                <a:extLst>
                  <a:ext uri="{0D108BD9-81ED-4DB2-BD59-A6C34878D82A}">
                    <a16:rowId xmlns:a16="http://schemas.microsoft.com/office/drawing/2014/main" val="1389028557"/>
                  </a:ext>
                </a:extLst>
              </a:tr>
            </a:tbl>
          </a:graphicData>
        </a:graphic>
      </p:graphicFrame>
      <p:sp>
        <p:nvSpPr>
          <p:cNvPr id="22" name="TextBox 21">
            <a:extLst>
              <a:ext uri="{FF2B5EF4-FFF2-40B4-BE49-F238E27FC236}">
                <a16:creationId xmlns:a16="http://schemas.microsoft.com/office/drawing/2014/main" id="{9DE4968D-9817-D070-A244-667F9DFB159F}"/>
              </a:ext>
            </a:extLst>
          </p:cNvPr>
          <p:cNvSpPr txBox="1"/>
          <p:nvPr/>
        </p:nvSpPr>
        <p:spPr>
          <a:xfrm flipH="1">
            <a:off x="6957459" y="3627437"/>
            <a:ext cx="4396340" cy="369332"/>
          </a:xfrm>
          <a:prstGeom prst="rect">
            <a:avLst/>
          </a:prstGeom>
          <a:noFill/>
        </p:spPr>
        <p:txBody>
          <a:bodyPr wrap="square" rtlCol="0">
            <a:spAutoFit/>
          </a:bodyPr>
          <a:lstStyle/>
          <a:p>
            <a:r>
              <a:rPr lang="en-IN" dirty="0"/>
              <a:t>ARRAY 2 STORES TRACKING NUMBER ALONE</a:t>
            </a:r>
          </a:p>
        </p:txBody>
      </p:sp>
    </p:spTree>
    <p:extLst>
      <p:ext uri="{BB962C8B-B14F-4D97-AF65-F5344CB8AC3E}">
        <p14:creationId xmlns:p14="http://schemas.microsoft.com/office/powerpoint/2010/main" val="2764691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B4B45-0252-44E8-B436-41C017DD5A54}"/>
              </a:ext>
            </a:extLst>
          </p:cNvPr>
          <p:cNvSpPr>
            <a:spLocks noGrp="1"/>
          </p:cNvSpPr>
          <p:nvPr>
            <p:ph type="title"/>
          </p:nvPr>
        </p:nvSpPr>
        <p:spPr/>
        <p:txBody>
          <a:bodyPr/>
          <a:lstStyle/>
          <a:p>
            <a:r>
              <a:rPr lang="en-IN" b="1" dirty="0">
                <a:latin typeface="Arial Black" panose="020B0A04020102020204" pitchFamily="34" charset="0"/>
              </a:rPr>
              <a:t>CODE SNIPPETS</a:t>
            </a:r>
          </a:p>
        </p:txBody>
      </p:sp>
      <p:pic>
        <p:nvPicPr>
          <p:cNvPr id="7" name="Content Placeholder 6">
            <a:extLst>
              <a:ext uri="{FF2B5EF4-FFF2-40B4-BE49-F238E27FC236}">
                <a16:creationId xmlns:a16="http://schemas.microsoft.com/office/drawing/2014/main" id="{C65ACAED-52FF-E0FD-D8B1-4764AEF1AC9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314" t="10580" r="42120" b="15870"/>
          <a:stretch/>
        </p:blipFill>
        <p:spPr>
          <a:xfrm>
            <a:off x="6172200" y="1600200"/>
            <a:ext cx="3352800" cy="4343400"/>
          </a:xfrm>
        </p:spPr>
      </p:pic>
      <p:sp>
        <p:nvSpPr>
          <p:cNvPr id="4" name="Date Placeholder 3">
            <a:extLst>
              <a:ext uri="{FF2B5EF4-FFF2-40B4-BE49-F238E27FC236}">
                <a16:creationId xmlns:a16="http://schemas.microsoft.com/office/drawing/2014/main" id="{D7BD201A-459F-3037-E501-F42C968C313F}"/>
              </a:ext>
            </a:extLst>
          </p:cNvPr>
          <p:cNvSpPr>
            <a:spLocks noGrp="1"/>
          </p:cNvSpPr>
          <p:nvPr>
            <p:ph type="dt" sz="half" idx="10"/>
          </p:nvPr>
        </p:nvSpPr>
        <p:spPr/>
        <p:txBody>
          <a:bodyPr/>
          <a:lstStyle/>
          <a:p>
            <a:fld id="{4BE6CBC1-68E0-4E64-B1A7-6461B40CC032}" type="datetime1">
              <a:rPr lang="en-US" smtClean="0"/>
              <a:t>8/25/2022</a:t>
            </a:fld>
            <a:endParaRPr lang="en-US" dirty="0"/>
          </a:p>
        </p:txBody>
      </p:sp>
      <p:sp>
        <p:nvSpPr>
          <p:cNvPr id="5" name="Footer Placeholder 4">
            <a:extLst>
              <a:ext uri="{FF2B5EF4-FFF2-40B4-BE49-F238E27FC236}">
                <a16:creationId xmlns:a16="http://schemas.microsoft.com/office/drawing/2014/main" id="{7AD7A8D5-E3A2-3617-7B4B-9E97BB7DA7FD}"/>
              </a:ext>
            </a:extLst>
          </p:cNvPr>
          <p:cNvSpPr>
            <a:spLocks noGrp="1"/>
          </p:cNvSpPr>
          <p:nvPr>
            <p:ph type="ftr" sz="quarter" idx="11"/>
          </p:nvPr>
        </p:nvSpPr>
        <p:spPr/>
        <p:txBody>
          <a:bodyPr/>
          <a:lstStyle/>
          <a:p>
            <a:endParaRPr lang="en-US" dirty="0"/>
          </a:p>
        </p:txBody>
      </p:sp>
      <p:pic>
        <p:nvPicPr>
          <p:cNvPr id="9" name="Picture 8">
            <a:extLst>
              <a:ext uri="{FF2B5EF4-FFF2-40B4-BE49-F238E27FC236}">
                <a16:creationId xmlns:a16="http://schemas.microsoft.com/office/drawing/2014/main" id="{AA880E2A-85C4-1945-BE0B-A0AA8B93C4D2}"/>
              </a:ext>
            </a:extLst>
          </p:cNvPr>
          <p:cNvPicPr>
            <a:picLocks noChangeAspect="1"/>
          </p:cNvPicPr>
          <p:nvPr/>
        </p:nvPicPr>
        <p:blipFill rotWithShape="1">
          <a:blip r:embed="rId3">
            <a:extLst>
              <a:ext uri="{28A0092B-C50C-407E-A947-70E740481C1C}">
                <a14:useLocalDpi xmlns:a14="http://schemas.microsoft.com/office/drawing/2010/main" val="0"/>
              </a:ext>
            </a:extLst>
          </a:blip>
          <a:srcRect l="25625" t="10741" r="43750" b="10370"/>
          <a:stretch/>
        </p:blipFill>
        <p:spPr>
          <a:xfrm>
            <a:off x="1295400" y="1600200"/>
            <a:ext cx="4267200" cy="4495800"/>
          </a:xfrm>
          <a:prstGeom prst="rect">
            <a:avLst/>
          </a:prstGeom>
        </p:spPr>
      </p:pic>
    </p:spTree>
    <p:extLst>
      <p:ext uri="{BB962C8B-B14F-4D97-AF65-F5344CB8AC3E}">
        <p14:creationId xmlns:p14="http://schemas.microsoft.com/office/powerpoint/2010/main" val="704369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1E2DC-6147-29FD-E7E8-AD806456DA88}"/>
              </a:ext>
            </a:extLst>
          </p:cNvPr>
          <p:cNvSpPr>
            <a:spLocks noGrp="1"/>
          </p:cNvSpPr>
          <p:nvPr>
            <p:ph type="title"/>
          </p:nvPr>
        </p:nvSpPr>
        <p:spPr/>
        <p:txBody>
          <a:bodyPr/>
          <a:lstStyle/>
          <a:p>
            <a:r>
              <a:rPr lang="en-IN" b="1" dirty="0">
                <a:latin typeface="Arial Black" panose="020B0A04020102020204" pitchFamily="34" charset="0"/>
              </a:rPr>
              <a:t>2.STATUS_TRACKING </a:t>
            </a:r>
          </a:p>
        </p:txBody>
      </p:sp>
      <p:sp>
        <p:nvSpPr>
          <p:cNvPr id="3" name="Content Placeholder 2">
            <a:extLst>
              <a:ext uri="{FF2B5EF4-FFF2-40B4-BE49-F238E27FC236}">
                <a16:creationId xmlns:a16="http://schemas.microsoft.com/office/drawing/2014/main" id="{7F0BC150-A3D6-6254-0BC9-459F7FC1BDB4}"/>
              </a:ext>
            </a:extLst>
          </p:cNvPr>
          <p:cNvSpPr>
            <a:spLocks noGrp="1"/>
          </p:cNvSpPr>
          <p:nvPr>
            <p:ph idx="1"/>
          </p:nvPr>
        </p:nvSpPr>
        <p:spPr/>
        <p:txBody>
          <a:bodyPr>
            <a:normAutofit fontScale="92500" lnSpcReduction="10000"/>
          </a:bodyPr>
          <a:lstStyle/>
          <a:p>
            <a:pPr marL="0" indent="0">
              <a:buNone/>
            </a:pPr>
            <a:r>
              <a:rPr lang="en-IN" b="1" dirty="0"/>
              <a:t>DATA STRUCTURE USED 			-</a:t>
            </a:r>
            <a:r>
              <a:rPr lang="en-IN" dirty="0"/>
              <a:t>DOUBLY LINKED LIST</a:t>
            </a:r>
          </a:p>
          <a:p>
            <a:pPr marL="0" indent="0">
              <a:buNone/>
            </a:pPr>
            <a:r>
              <a:rPr lang="en-IN" b="1" dirty="0"/>
              <a:t>CONSTRUCTED FOR 			-</a:t>
            </a:r>
            <a:r>
              <a:rPr lang="en-IN" dirty="0"/>
              <a:t>CUSTOMER SERVICE</a:t>
            </a:r>
          </a:p>
          <a:p>
            <a:pPr marL="0" indent="0">
              <a:buNone/>
            </a:pPr>
            <a:r>
              <a:rPr lang="en-IN" b="1" dirty="0"/>
              <a:t>INPUT 					-</a:t>
            </a:r>
            <a:r>
              <a:rPr lang="en-IN" dirty="0"/>
              <a:t>GENERATED TRACKING NUMBER</a:t>
            </a:r>
          </a:p>
          <a:p>
            <a:pPr marL="0" indent="0">
              <a:buNone/>
            </a:pPr>
            <a:r>
              <a:rPr lang="en-IN" b="1" dirty="0"/>
              <a:t>DELIVERABLES				-</a:t>
            </a:r>
            <a:r>
              <a:rPr lang="en-IN" dirty="0"/>
              <a:t>LINKED LIST NODE WILL HAVE 4 						 	 FIELDS</a:t>
            </a:r>
          </a:p>
          <a:p>
            <a:pPr marL="0" indent="0">
              <a:buNone/>
            </a:pPr>
            <a:r>
              <a:rPr lang="en-IN" dirty="0"/>
              <a:t>						-LIST CONTAINING PINCODE AND 						             THE LOCATION,STATUS 								 DEFAULTLY AS FALSE,LIST OF 							 TRACKING NUMBERING 								 DELIVERING TO THE PARTICULAR 							 LOCATION RESPECTIVELY</a:t>
            </a:r>
          </a:p>
          <a:p>
            <a:pPr marL="0" indent="0">
              <a:buNone/>
            </a:pPr>
            <a:endParaRPr lang="en-IN" b="1" dirty="0"/>
          </a:p>
        </p:txBody>
      </p:sp>
      <p:sp>
        <p:nvSpPr>
          <p:cNvPr id="4" name="Date Placeholder 3">
            <a:extLst>
              <a:ext uri="{FF2B5EF4-FFF2-40B4-BE49-F238E27FC236}">
                <a16:creationId xmlns:a16="http://schemas.microsoft.com/office/drawing/2014/main" id="{51FE00CE-4E12-5100-D3FB-09DCB344595B}"/>
              </a:ext>
            </a:extLst>
          </p:cNvPr>
          <p:cNvSpPr>
            <a:spLocks noGrp="1"/>
          </p:cNvSpPr>
          <p:nvPr>
            <p:ph type="dt" sz="half" idx="10"/>
          </p:nvPr>
        </p:nvSpPr>
        <p:spPr/>
        <p:txBody>
          <a:bodyPr/>
          <a:lstStyle/>
          <a:p>
            <a:fld id="{F2F0EC35-97C7-4476-A3F6-3B737A849FD5}" type="datetime1">
              <a:rPr lang="en-US" smtClean="0"/>
              <a:t>8/25/2022</a:t>
            </a:fld>
            <a:endParaRPr lang="en-US" dirty="0"/>
          </a:p>
        </p:txBody>
      </p:sp>
      <p:sp>
        <p:nvSpPr>
          <p:cNvPr id="5" name="Footer Placeholder 4">
            <a:extLst>
              <a:ext uri="{FF2B5EF4-FFF2-40B4-BE49-F238E27FC236}">
                <a16:creationId xmlns:a16="http://schemas.microsoft.com/office/drawing/2014/main" id="{91C2B5FF-388E-60CE-34FE-427AF484C0B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774099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52CC-A02D-9435-22D6-163EFA1D4205}"/>
              </a:ext>
            </a:extLst>
          </p:cNvPr>
          <p:cNvSpPr>
            <a:spLocks noGrp="1"/>
          </p:cNvSpPr>
          <p:nvPr>
            <p:ph type="title"/>
          </p:nvPr>
        </p:nvSpPr>
        <p:spPr/>
        <p:txBody>
          <a:bodyPr>
            <a:normAutofit/>
          </a:bodyPr>
          <a:lstStyle/>
          <a:p>
            <a:r>
              <a:rPr lang="en-IN" b="1" dirty="0">
                <a:latin typeface="Arial Black" panose="020B0A04020102020204" pitchFamily="34" charset="0"/>
              </a:rPr>
              <a:t>ABSTRACTION FOR DOUBLY LINKED LIST NODE</a:t>
            </a:r>
          </a:p>
        </p:txBody>
      </p:sp>
      <p:graphicFrame>
        <p:nvGraphicFramePr>
          <p:cNvPr id="6" name="Table 6">
            <a:extLst>
              <a:ext uri="{FF2B5EF4-FFF2-40B4-BE49-F238E27FC236}">
                <a16:creationId xmlns:a16="http://schemas.microsoft.com/office/drawing/2014/main" id="{6516C991-F413-B055-556E-287FBF72B78B}"/>
              </a:ext>
            </a:extLst>
          </p:cNvPr>
          <p:cNvGraphicFramePr>
            <a:graphicFrameLocks noGrp="1"/>
          </p:cNvGraphicFramePr>
          <p:nvPr>
            <p:ph idx="1"/>
            <p:extLst>
              <p:ext uri="{D42A27DB-BD31-4B8C-83A1-F6EECF244321}">
                <p14:modId xmlns:p14="http://schemas.microsoft.com/office/powerpoint/2010/main" val="683837548"/>
              </p:ext>
            </p:extLst>
          </p:nvPr>
        </p:nvGraphicFramePr>
        <p:xfrm>
          <a:off x="1143000" y="2540000"/>
          <a:ext cx="8610600" cy="914400"/>
        </p:xfrm>
        <a:graphic>
          <a:graphicData uri="http://schemas.openxmlformats.org/drawingml/2006/table">
            <a:tbl>
              <a:tblPr firstRow="1" bandRow="1">
                <a:tableStyleId>{BDBED569-4797-4DF1-A0F4-6AAB3CD982D8}</a:tableStyleId>
              </a:tblPr>
              <a:tblGrid>
                <a:gridCol w="1722120">
                  <a:extLst>
                    <a:ext uri="{9D8B030D-6E8A-4147-A177-3AD203B41FA5}">
                      <a16:colId xmlns:a16="http://schemas.microsoft.com/office/drawing/2014/main" val="61439790"/>
                    </a:ext>
                  </a:extLst>
                </a:gridCol>
                <a:gridCol w="1722120">
                  <a:extLst>
                    <a:ext uri="{9D8B030D-6E8A-4147-A177-3AD203B41FA5}">
                      <a16:colId xmlns:a16="http://schemas.microsoft.com/office/drawing/2014/main" val="2297547491"/>
                    </a:ext>
                  </a:extLst>
                </a:gridCol>
                <a:gridCol w="1722120">
                  <a:extLst>
                    <a:ext uri="{9D8B030D-6E8A-4147-A177-3AD203B41FA5}">
                      <a16:colId xmlns:a16="http://schemas.microsoft.com/office/drawing/2014/main" val="2559892387"/>
                    </a:ext>
                  </a:extLst>
                </a:gridCol>
                <a:gridCol w="1722120">
                  <a:extLst>
                    <a:ext uri="{9D8B030D-6E8A-4147-A177-3AD203B41FA5}">
                      <a16:colId xmlns:a16="http://schemas.microsoft.com/office/drawing/2014/main" val="717182769"/>
                    </a:ext>
                  </a:extLst>
                </a:gridCol>
                <a:gridCol w="1722120">
                  <a:extLst>
                    <a:ext uri="{9D8B030D-6E8A-4147-A177-3AD203B41FA5}">
                      <a16:colId xmlns:a16="http://schemas.microsoft.com/office/drawing/2014/main" val="29286330"/>
                    </a:ext>
                  </a:extLst>
                </a:gridCol>
              </a:tblGrid>
              <a:tr h="854075">
                <a:tc>
                  <a:txBody>
                    <a:bodyPr/>
                    <a:lstStyle/>
                    <a:p>
                      <a:r>
                        <a:rPr lang="en-IN" dirty="0"/>
                        <a:t>PREVIOUS NODE REFERENCE</a:t>
                      </a:r>
                    </a:p>
                  </a:txBody>
                  <a:tcPr/>
                </a:tc>
                <a:tc>
                  <a:txBody>
                    <a:bodyPr/>
                    <a:lstStyle/>
                    <a:p>
                      <a:r>
                        <a:rPr lang="en-IN" dirty="0"/>
                        <a:t>[PINCODE,LOCATION NAME]</a:t>
                      </a:r>
                    </a:p>
                  </a:txBody>
                  <a:tcPr/>
                </a:tc>
                <a:tc>
                  <a:txBody>
                    <a:bodyPr/>
                    <a:lstStyle/>
                    <a:p>
                      <a:r>
                        <a:rPr lang="en-IN" dirty="0"/>
                        <a:t>FALSE</a:t>
                      </a:r>
                    </a:p>
                  </a:txBody>
                  <a:tcPr/>
                </a:tc>
                <a:tc>
                  <a:txBody>
                    <a:bodyPr/>
                    <a:lstStyle/>
                    <a:p>
                      <a:r>
                        <a:rPr lang="en-IN" dirty="0"/>
                        <a:t>[TRACKING NUMBERS..]</a:t>
                      </a:r>
                    </a:p>
                  </a:txBody>
                  <a:tcPr/>
                </a:tc>
                <a:tc>
                  <a:txBody>
                    <a:bodyPr/>
                    <a:lstStyle/>
                    <a:p>
                      <a:r>
                        <a:rPr lang="en-IN" dirty="0"/>
                        <a:t>NEXT NODE REFERENCE</a:t>
                      </a:r>
                    </a:p>
                  </a:txBody>
                  <a:tcPr/>
                </a:tc>
                <a:extLst>
                  <a:ext uri="{0D108BD9-81ED-4DB2-BD59-A6C34878D82A}">
                    <a16:rowId xmlns:a16="http://schemas.microsoft.com/office/drawing/2014/main" val="3233303408"/>
                  </a:ext>
                </a:extLst>
              </a:tr>
            </a:tbl>
          </a:graphicData>
        </a:graphic>
      </p:graphicFrame>
      <p:sp>
        <p:nvSpPr>
          <p:cNvPr id="4" name="Date Placeholder 3">
            <a:extLst>
              <a:ext uri="{FF2B5EF4-FFF2-40B4-BE49-F238E27FC236}">
                <a16:creationId xmlns:a16="http://schemas.microsoft.com/office/drawing/2014/main" id="{0C9D2156-3FD0-0E2B-0F08-C07545935C4E}"/>
              </a:ext>
            </a:extLst>
          </p:cNvPr>
          <p:cNvSpPr>
            <a:spLocks noGrp="1"/>
          </p:cNvSpPr>
          <p:nvPr>
            <p:ph type="dt" sz="half" idx="10"/>
          </p:nvPr>
        </p:nvSpPr>
        <p:spPr/>
        <p:txBody>
          <a:bodyPr/>
          <a:lstStyle/>
          <a:p>
            <a:fld id="{38ED9262-6C4F-4A8E-87DE-F3C988530FF8}" type="datetime1">
              <a:rPr lang="en-US" smtClean="0"/>
              <a:t>8/25/2022</a:t>
            </a:fld>
            <a:endParaRPr lang="en-US" dirty="0"/>
          </a:p>
        </p:txBody>
      </p:sp>
      <p:sp>
        <p:nvSpPr>
          <p:cNvPr id="5" name="Footer Placeholder 4">
            <a:extLst>
              <a:ext uri="{FF2B5EF4-FFF2-40B4-BE49-F238E27FC236}">
                <a16:creationId xmlns:a16="http://schemas.microsoft.com/office/drawing/2014/main" id="{D6D07948-5A88-18DE-B4EB-417DA0B208A3}"/>
              </a:ext>
            </a:extLst>
          </p:cNvPr>
          <p:cNvSpPr>
            <a:spLocks noGrp="1"/>
          </p:cNvSpPr>
          <p:nvPr>
            <p:ph type="ftr" sz="quarter" idx="11"/>
          </p:nvPr>
        </p:nvSpPr>
        <p:spPr/>
        <p:txBody>
          <a:bodyPr/>
          <a:lstStyle/>
          <a:p>
            <a:endParaRPr lang="en-US" dirty="0"/>
          </a:p>
        </p:txBody>
      </p:sp>
      <p:graphicFrame>
        <p:nvGraphicFramePr>
          <p:cNvPr id="7" name="Table 7">
            <a:extLst>
              <a:ext uri="{FF2B5EF4-FFF2-40B4-BE49-F238E27FC236}">
                <a16:creationId xmlns:a16="http://schemas.microsoft.com/office/drawing/2014/main" id="{9B1C39C1-284A-4E46-2DF8-7C26814BA442}"/>
              </a:ext>
            </a:extLst>
          </p:cNvPr>
          <p:cNvGraphicFramePr>
            <a:graphicFrameLocks noGrp="1"/>
          </p:cNvGraphicFramePr>
          <p:nvPr>
            <p:extLst>
              <p:ext uri="{D42A27DB-BD31-4B8C-83A1-F6EECF244321}">
                <p14:modId xmlns:p14="http://schemas.microsoft.com/office/powerpoint/2010/main" val="2721787603"/>
              </p:ext>
            </p:extLst>
          </p:nvPr>
        </p:nvGraphicFramePr>
        <p:xfrm>
          <a:off x="1143000" y="4724400"/>
          <a:ext cx="8559800" cy="914400"/>
        </p:xfrm>
        <a:graphic>
          <a:graphicData uri="http://schemas.openxmlformats.org/drawingml/2006/table">
            <a:tbl>
              <a:tblPr firstRow="1" bandRow="1">
                <a:tableStyleId>{BDBED569-4797-4DF1-A0F4-6AAB3CD982D8}</a:tableStyleId>
              </a:tblPr>
              <a:tblGrid>
                <a:gridCol w="1711960">
                  <a:extLst>
                    <a:ext uri="{9D8B030D-6E8A-4147-A177-3AD203B41FA5}">
                      <a16:colId xmlns:a16="http://schemas.microsoft.com/office/drawing/2014/main" val="3919756219"/>
                    </a:ext>
                  </a:extLst>
                </a:gridCol>
                <a:gridCol w="1711960">
                  <a:extLst>
                    <a:ext uri="{9D8B030D-6E8A-4147-A177-3AD203B41FA5}">
                      <a16:colId xmlns:a16="http://schemas.microsoft.com/office/drawing/2014/main" val="2813026205"/>
                    </a:ext>
                  </a:extLst>
                </a:gridCol>
                <a:gridCol w="1711960">
                  <a:extLst>
                    <a:ext uri="{9D8B030D-6E8A-4147-A177-3AD203B41FA5}">
                      <a16:colId xmlns:a16="http://schemas.microsoft.com/office/drawing/2014/main" val="2041571273"/>
                    </a:ext>
                  </a:extLst>
                </a:gridCol>
                <a:gridCol w="1711960">
                  <a:extLst>
                    <a:ext uri="{9D8B030D-6E8A-4147-A177-3AD203B41FA5}">
                      <a16:colId xmlns:a16="http://schemas.microsoft.com/office/drawing/2014/main" val="1465275747"/>
                    </a:ext>
                  </a:extLst>
                </a:gridCol>
                <a:gridCol w="1711960">
                  <a:extLst>
                    <a:ext uri="{9D8B030D-6E8A-4147-A177-3AD203B41FA5}">
                      <a16:colId xmlns:a16="http://schemas.microsoft.com/office/drawing/2014/main" val="3744428648"/>
                    </a:ext>
                  </a:extLst>
                </a:gridCol>
              </a:tblGrid>
              <a:tr h="914400">
                <a:tc>
                  <a:txBody>
                    <a:bodyPr/>
                    <a:lstStyle/>
                    <a:p>
                      <a:r>
                        <a:rPr lang="en-IN" dirty="0"/>
                        <a:t>PREVIOUS NODE REFERENCE</a:t>
                      </a:r>
                    </a:p>
                  </a:txBody>
                  <a:tcPr/>
                </a:tc>
                <a:tc>
                  <a:txBody>
                    <a:bodyPr/>
                    <a:lstStyle/>
                    <a:p>
                      <a:r>
                        <a:rPr lang="en-IN" dirty="0"/>
                        <a:t>[]</a:t>
                      </a:r>
                    </a:p>
                  </a:txBody>
                  <a:tcPr/>
                </a:tc>
                <a:tc>
                  <a:txBody>
                    <a:bodyPr/>
                    <a:lstStyle/>
                    <a:p>
                      <a:r>
                        <a:rPr lang="en-IN" dirty="0"/>
                        <a:t>FALSE</a:t>
                      </a:r>
                    </a:p>
                  </a:txBody>
                  <a:tcPr/>
                </a:tc>
                <a:tc>
                  <a:txBody>
                    <a:bodyPr/>
                    <a:lstStyle/>
                    <a:p>
                      <a:r>
                        <a:rPr lang="en-IN" dirty="0"/>
                        <a:t>[]</a:t>
                      </a:r>
                    </a:p>
                  </a:txBody>
                  <a:tcPr/>
                </a:tc>
                <a:tc>
                  <a:txBody>
                    <a:bodyPr/>
                    <a:lstStyle/>
                    <a:p>
                      <a:r>
                        <a:rPr lang="en-IN" dirty="0"/>
                        <a:t>NEXT NODE REFERENCE</a:t>
                      </a:r>
                    </a:p>
                  </a:txBody>
                  <a:tcPr/>
                </a:tc>
                <a:extLst>
                  <a:ext uri="{0D108BD9-81ED-4DB2-BD59-A6C34878D82A}">
                    <a16:rowId xmlns:a16="http://schemas.microsoft.com/office/drawing/2014/main" val="2639887591"/>
                  </a:ext>
                </a:extLst>
              </a:tr>
            </a:tbl>
          </a:graphicData>
        </a:graphic>
      </p:graphicFrame>
      <p:sp>
        <p:nvSpPr>
          <p:cNvPr id="8" name="TextBox 7">
            <a:extLst>
              <a:ext uri="{FF2B5EF4-FFF2-40B4-BE49-F238E27FC236}">
                <a16:creationId xmlns:a16="http://schemas.microsoft.com/office/drawing/2014/main" id="{0706F9C7-7DE3-89C1-715F-089CD9029BE2}"/>
              </a:ext>
            </a:extLst>
          </p:cNvPr>
          <p:cNvSpPr txBox="1"/>
          <p:nvPr/>
        </p:nvSpPr>
        <p:spPr>
          <a:xfrm>
            <a:off x="1828800" y="3810000"/>
            <a:ext cx="4267200" cy="369332"/>
          </a:xfrm>
          <a:prstGeom prst="rect">
            <a:avLst/>
          </a:prstGeom>
          <a:noFill/>
        </p:spPr>
        <p:txBody>
          <a:bodyPr wrap="square" rtlCol="0">
            <a:spAutoFit/>
          </a:bodyPr>
          <a:lstStyle/>
          <a:p>
            <a:r>
              <a:rPr lang="en-IN" dirty="0"/>
              <a:t>INITIALLY THE STRUCTURE WILL BE </a:t>
            </a:r>
          </a:p>
        </p:txBody>
      </p:sp>
    </p:spTree>
    <p:extLst>
      <p:ext uri="{BB962C8B-B14F-4D97-AF65-F5344CB8AC3E}">
        <p14:creationId xmlns:p14="http://schemas.microsoft.com/office/powerpoint/2010/main" val="635024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4772A-F26A-F255-F999-7FFC250AD058}"/>
              </a:ext>
            </a:extLst>
          </p:cNvPr>
          <p:cNvSpPr>
            <a:spLocks noGrp="1"/>
          </p:cNvSpPr>
          <p:nvPr>
            <p:ph type="title"/>
          </p:nvPr>
        </p:nvSpPr>
        <p:spPr/>
        <p:txBody>
          <a:bodyPr/>
          <a:lstStyle/>
          <a:p>
            <a:r>
              <a:rPr lang="en-IN" b="1" dirty="0">
                <a:latin typeface="Arial Black" panose="020B0A04020102020204" pitchFamily="34" charset="0"/>
              </a:rPr>
              <a:t>WORKING OF STATUS TRACKING MODULE</a:t>
            </a:r>
          </a:p>
        </p:txBody>
      </p:sp>
      <p:sp>
        <p:nvSpPr>
          <p:cNvPr id="3" name="Content Placeholder 2">
            <a:extLst>
              <a:ext uri="{FF2B5EF4-FFF2-40B4-BE49-F238E27FC236}">
                <a16:creationId xmlns:a16="http://schemas.microsoft.com/office/drawing/2014/main" id="{2694AFBF-64A0-0EA8-FD2A-5E0340271DE4}"/>
              </a:ext>
            </a:extLst>
          </p:cNvPr>
          <p:cNvSpPr>
            <a:spLocks noGrp="1"/>
          </p:cNvSpPr>
          <p:nvPr>
            <p:ph idx="1"/>
          </p:nvPr>
        </p:nvSpPr>
        <p:spPr>
          <a:xfrm>
            <a:off x="152400" y="1716088"/>
            <a:ext cx="10515600" cy="4351338"/>
          </a:xfrm>
        </p:spPr>
        <p:txBody>
          <a:bodyPr/>
          <a:lstStyle/>
          <a:p>
            <a:pPr marL="0" indent="0">
              <a:buNone/>
            </a:pPr>
            <a:r>
              <a:rPr lang="en-IN" dirty="0"/>
              <a:t>STEP 1:</a:t>
            </a:r>
          </a:p>
          <a:p>
            <a:pPr marL="0" indent="0">
              <a:buNone/>
            </a:pPr>
            <a:endParaRPr lang="en-IN" dirty="0"/>
          </a:p>
          <a:p>
            <a:pPr marL="0" indent="0">
              <a:buNone/>
            </a:pPr>
            <a:r>
              <a:rPr lang="en-IN" dirty="0"/>
              <a:t>EXAMPLE:</a:t>
            </a:r>
          </a:p>
        </p:txBody>
      </p:sp>
      <p:sp>
        <p:nvSpPr>
          <p:cNvPr id="4" name="Date Placeholder 3">
            <a:extLst>
              <a:ext uri="{FF2B5EF4-FFF2-40B4-BE49-F238E27FC236}">
                <a16:creationId xmlns:a16="http://schemas.microsoft.com/office/drawing/2014/main" id="{AC403CE7-47B6-15B1-49DB-34A132CD3A67}"/>
              </a:ext>
            </a:extLst>
          </p:cNvPr>
          <p:cNvSpPr>
            <a:spLocks noGrp="1"/>
          </p:cNvSpPr>
          <p:nvPr>
            <p:ph type="dt" sz="half" idx="10"/>
          </p:nvPr>
        </p:nvSpPr>
        <p:spPr/>
        <p:txBody>
          <a:bodyPr/>
          <a:lstStyle/>
          <a:p>
            <a:fld id="{3DE93F6F-8C24-4733-BDEF-E5351CA4F95F}" type="datetime1">
              <a:rPr lang="en-US" smtClean="0"/>
              <a:t>8/25/2022</a:t>
            </a:fld>
            <a:endParaRPr lang="en-US" dirty="0"/>
          </a:p>
        </p:txBody>
      </p:sp>
      <p:sp>
        <p:nvSpPr>
          <p:cNvPr id="5" name="Footer Placeholder 4">
            <a:extLst>
              <a:ext uri="{FF2B5EF4-FFF2-40B4-BE49-F238E27FC236}">
                <a16:creationId xmlns:a16="http://schemas.microsoft.com/office/drawing/2014/main" id="{0B99BD7F-7B46-22B5-21AA-6D26B6F55198}"/>
              </a:ext>
            </a:extLst>
          </p:cNvPr>
          <p:cNvSpPr>
            <a:spLocks noGrp="1"/>
          </p:cNvSpPr>
          <p:nvPr>
            <p:ph type="ftr" sz="quarter" idx="11"/>
          </p:nvPr>
        </p:nvSpPr>
        <p:spPr/>
        <p:txBody>
          <a:bodyPr/>
          <a:lstStyle/>
          <a:p>
            <a:endParaRPr lang="en-US" dirty="0"/>
          </a:p>
        </p:txBody>
      </p:sp>
      <p:sp>
        <p:nvSpPr>
          <p:cNvPr id="7" name="TextBox 6">
            <a:extLst>
              <a:ext uri="{FF2B5EF4-FFF2-40B4-BE49-F238E27FC236}">
                <a16:creationId xmlns:a16="http://schemas.microsoft.com/office/drawing/2014/main" id="{736818A2-E84F-162B-8A1A-9445F725B159}"/>
              </a:ext>
            </a:extLst>
          </p:cNvPr>
          <p:cNvSpPr txBox="1"/>
          <p:nvPr/>
        </p:nvSpPr>
        <p:spPr>
          <a:xfrm>
            <a:off x="2819400" y="1716088"/>
            <a:ext cx="4800600" cy="923330"/>
          </a:xfrm>
          <a:prstGeom prst="rect">
            <a:avLst/>
          </a:prstGeom>
          <a:noFill/>
        </p:spPr>
        <p:txBody>
          <a:bodyPr wrap="square" rtlCol="0">
            <a:spAutoFit/>
          </a:bodyPr>
          <a:lstStyle/>
          <a:p>
            <a:r>
              <a:rPr lang="en-IN" dirty="0"/>
              <a:t>DESTINATION PINCODE AND NAME,TRACKING NUMBER  FROM PARCEL BOOKING MODULE WILL BE STORED</a:t>
            </a:r>
          </a:p>
        </p:txBody>
      </p:sp>
      <p:graphicFrame>
        <p:nvGraphicFramePr>
          <p:cNvPr id="8" name="Table 8">
            <a:extLst>
              <a:ext uri="{FF2B5EF4-FFF2-40B4-BE49-F238E27FC236}">
                <a16:creationId xmlns:a16="http://schemas.microsoft.com/office/drawing/2014/main" id="{89E343E9-96D3-FF6F-ED65-FCCEB62A4F1E}"/>
              </a:ext>
            </a:extLst>
          </p:cNvPr>
          <p:cNvGraphicFramePr>
            <a:graphicFrameLocks noGrp="1"/>
          </p:cNvGraphicFramePr>
          <p:nvPr>
            <p:extLst>
              <p:ext uri="{D42A27DB-BD31-4B8C-83A1-F6EECF244321}">
                <p14:modId xmlns:p14="http://schemas.microsoft.com/office/powerpoint/2010/main" val="3722540995"/>
              </p:ext>
            </p:extLst>
          </p:nvPr>
        </p:nvGraphicFramePr>
        <p:xfrm>
          <a:off x="304800" y="3573302"/>
          <a:ext cx="5791200" cy="1188720"/>
        </p:xfrm>
        <a:graphic>
          <a:graphicData uri="http://schemas.openxmlformats.org/drawingml/2006/table">
            <a:tbl>
              <a:tblPr firstRow="1" bandRow="1">
                <a:tableStyleId>{BDBED569-4797-4DF1-A0F4-6AAB3CD982D8}</a:tableStyleId>
              </a:tblPr>
              <a:tblGrid>
                <a:gridCol w="1158240">
                  <a:extLst>
                    <a:ext uri="{9D8B030D-6E8A-4147-A177-3AD203B41FA5}">
                      <a16:colId xmlns:a16="http://schemas.microsoft.com/office/drawing/2014/main" val="312436479"/>
                    </a:ext>
                  </a:extLst>
                </a:gridCol>
                <a:gridCol w="1158240">
                  <a:extLst>
                    <a:ext uri="{9D8B030D-6E8A-4147-A177-3AD203B41FA5}">
                      <a16:colId xmlns:a16="http://schemas.microsoft.com/office/drawing/2014/main" val="546513923"/>
                    </a:ext>
                  </a:extLst>
                </a:gridCol>
                <a:gridCol w="1158240">
                  <a:extLst>
                    <a:ext uri="{9D8B030D-6E8A-4147-A177-3AD203B41FA5}">
                      <a16:colId xmlns:a16="http://schemas.microsoft.com/office/drawing/2014/main" val="1299771008"/>
                    </a:ext>
                  </a:extLst>
                </a:gridCol>
                <a:gridCol w="1249680">
                  <a:extLst>
                    <a:ext uri="{9D8B030D-6E8A-4147-A177-3AD203B41FA5}">
                      <a16:colId xmlns:a16="http://schemas.microsoft.com/office/drawing/2014/main" val="508414952"/>
                    </a:ext>
                  </a:extLst>
                </a:gridCol>
                <a:gridCol w="1066800">
                  <a:extLst>
                    <a:ext uri="{9D8B030D-6E8A-4147-A177-3AD203B41FA5}">
                      <a16:colId xmlns:a16="http://schemas.microsoft.com/office/drawing/2014/main" val="4224761016"/>
                    </a:ext>
                  </a:extLst>
                </a:gridCol>
              </a:tblGrid>
              <a:tr h="1024098">
                <a:tc>
                  <a:txBody>
                    <a:bodyPr/>
                    <a:lstStyle/>
                    <a:p>
                      <a:r>
                        <a:rPr lang="en-IN" dirty="0"/>
                        <a:t>DUMMY HEADER </a:t>
                      </a:r>
                    </a:p>
                  </a:txBody>
                  <a:tcPr/>
                </a:tc>
                <a:tc>
                  <a:txBody>
                    <a:bodyPr/>
                    <a:lstStyle/>
                    <a:p>
                      <a:r>
                        <a:rPr lang="en-IN" dirty="0"/>
                        <a:t>[MADURAI,625001]]</a:t>
                      </a:r>
                    </a:p>
                  </a:txBody>
                  <a:tcPr/>
                </a:tc>
                <a:tc>
                  <a:txBody>
                    <a:bodyPr/>
                    <a:lstStyle/>
                    <a:p>
                      <a:r>
                        <a:rPr lang="en-IN" dirty="0"/>
                        <a:t>FALSE</a:t>
                      </a:r>
                    </a:p>
                  </a:txBody>
                  <a:tcPr/>
                </a:tc>
                <a:tc>
                  <a:txBody>
                    <a:bodyPr/>
                    <a:lstStyle/>
                    <a:p>
                      <a:r>
                        <a:rPr lang="en-IN" dirty="0"/>
                        <a:t>[20223456,</a:t>
                      </a:r>
                    </a:p>
                    <a:p>
                      <a:r>
                        <a:rPr lang="en-IN" dirty="0"/>
                        <a:t>20226897,20225690]</a:t>
                      </a:r>
                    </a:p>
                    <a:p>
                      <a:endParaRPr lang="en-IN" dirty="0"/>
                    </a:p>
                  </a:txBody>
                  <a:tcPr/>
                </a:tc>
                <a:tc>
                  <a:txBody>
                    <a:bodyPr/>
                    <a:lstStyle/>
                    <a:p>
                      <a:endParaRPr lang="en-IN" dirty="0"/>
                    </a:p>
                  </a:txBody>
                  <a:tcPr/>
                </a:tc>
                <a:extLst>
                  <a:ext uri="{0D108BD9-81ED-4DB2-BD59-A6C34878D82A}">
                    <a16:rowId xmlns:a16="http://schemas.microsoft.com/office/drawing/2014/main" val="232950949"/>
                  </a:ext>
                </a:extLst>
              </a:tr>
            </a:tbl>
          </a:graphicData>
        </a:graphic>
      </p:graphicFrame>
      <p:cxnSp>
        <p:nvCxnSpPr>
          <p:cNvPr id="10" name="Straight Arrow Connector 9">
            <a:extLst>
              <a:ext uri="{FF2B5EF4-FFF2-40B4-BE49-F238E27FC236}">
                <a16:creationId xmlns:a16="http://schemas.microsoft.com/office/drawing/2014/main" id="{66308380-BCFC-82B1-194A-E76030E1E22B}"/>
              </a:ext>
            </a:extLst>
          </p:cNvPr>
          <p:cNvCxnSpPr>
            <a:cxnSpLocks/>
          </p:cNvCxnSpPr>
          <p:nvPr/>
        </p:nvCxnSpPr>
        <p:spPr>
          <a:xfrm>
            <a:off x="5562600" y="4157145"/>
            <a:ext cx="1143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1" name="Table 11">
            <a:extLst>
              <a:ext uri="{FF2B5EF4-FFF2-40B4-BE49-F238E27FC236}">
                <a16:creationId xmlns:a16="http://schemas.microsoft.com/office/drawing/2014/main" id="{61ED0C41-C807-8DFB-CDFB-B9F8227AF09C}"/>
              </a:ext>
            </a:extLst>
          </p:cNvPr>
          <p:cNvGraphicFramePr>
            <a:graphicFrameLocks noGrp="1"/>
          </p:cNvGraphicFramePr>
          <p:nvPr>
            <p:extLst>
              <p:ext uri="{D42A27DB-BD31-4B8C-83A1-F6EECF244321}">
                <p14:modId xmlns:p14="http://schemas.microsoft.com/office/powerpoint/2010/main" val="29861737"/>
              </p:ext>
            </p:extLst>
          </p:nvPr>
        </p:nvGraphicFramePr>
        <p:xfrm>
          <a:off x="6400800" y="3573302"/>
          <a:ext cx="5486400" cy="1188720"/>
        </p:xfrm>
        <a:graphic>
          <a:graphicData uri="http://schemas.openxmlformats.org/drawingml/2006/table">
            <a:tbl>
              <a:tblPr firstRow="1" bandRow="1">
                <a:tableStyleId>{BDBED569-4797-4DF1-A0F4-6AAB3CD982D8}</a:tableStyleId>
              </a:tblPr>
              <a:tblGrid>
                <a:gridCol w="1097280">
                  <a:extLst>
                    <a:ext uri="{9D8B030D-6E8A-4147-A177-3AD203B41FA5}">
                      <a16:colId xmlns:a16="http://schemas.microsoft.com/office/drawing/2014/main" val="372364588"/>
                    </a:ext>
                  </a:extLst>
                </a:gridCol>
                <a:gridCol w="1097280">
                  <a:extLst>
                    <a:ext uri="{9D8B030D-6E8A-4147-A177-3AD203B41FA5}">
                      <a16:colId xmlns:a16="http://schemas.microsoft.com/office/drawing/2014/main" val="4141943620"/>
                    </a:ext>
                  </a:extLst>
                </a:gridCol>
                <a:gridCol w="1097280">
                  <a:extLst>
                    <a:ext uri="{9D8B030D-6E8A-4147-A177-3AD203B41FA5}">
                      <a16:colId xmlns:a16="http://schemas.microsoft.com/office/drawing/2014/main" val="2251112914"/>
                    </a:ext>
                  </a:extLst>
                </a:gridCol>
                <a:gridCol w="1097280">
                  <a:extLst>
                    <a:ext uri="{9D8B030D-6E8A-4147-A177-3AD203B41FA5}">
                      <a16:colId xmlns:a16="http://schemas.microsoft.com/office/drawing/2014/main" val="1963411837"/>
                    </a:ext>
                  </a:extLst>
                </a:gridCol>
                <a:gridCol w="1097280">
                  <a:extLst>
                    <a:ext uri="{9D8B030D-6E8A-4147-A177-3AD203B41FA5}">
                      <a16:colId xmlns:a16="http://schemas.microsoft.com/office/drawing/2014/main" val="79194308"/>
                    </a:ext>
                  </a:extLst>
                </a:gridCol>
              </a:tblGrid>
              <a:tr h="1188720">
                <a:tc>
                  <a:txBody>
                    <a:bodyPr/>
                    <a:lstStyle/>
                    <a:p>
                      <a:endParaRPr lang="en-IN" dirty="0"/>
                    </a:p>
                  </a:txBody>
                  <a:tcPr/>
                </a:tc>
                <a:tc>
                  <a:txBody>
                    <a:bodyPr/>
                    <a:lstStyle/>
                    <a:p>
                      <a:r>
                        <a:rPr lang="en-IN" dirty="0"/>
                        <a:t>[TRICHY,</a:t>
                      </a:r>
                    </a:p>
                    <a:p>
                      <a:r>
                        <a:rPr lang="en-IN" dirty="0"/>
                        <a:t>620001]</a:t>
                      </a:r>
                    </a:p>
                  </a:txBody>
                  <a:tcPr/>
                </a:tc>
                <a:tc>
                  <a:txBody>
                    <a:bodyPr/>
                    <a:lstStyle/>
                    <a:p>
                      <a:r>
                        <a:rPr lang="en-IN" dirty="0"/>
                        <a:t>FALSE</a:t>
                      </a:r>
                    </a:p>
                  </a:txBody>
                  <a:tcPr/>
                </a:tc>
                <a:tc>
                  <a:txBody>
                    <a:bodyPr/>
                    <a:lstStyle/>
                    <a:p>
                      <a:r>
                        <a:rPr lang="en-IN" dirty="0"/>
                        <a:t>[20223478,20227689,2022896</a:t>
                      </a:r>
                    </a:p>
                  </a:txBody>
                  <a:tcPr/>
                </a:tc>
                <a:tc>
                  <a:txBody>
                    <a:bodyPr/>
                    <a:lstStyle/>
                    <a:p>
                      <a:r>
                        <a:rPr lang="en-IN" dirty="0"/>
                        <a:t>NEXT NODE REFERENCE</a:t>
                      </a:r>
                    </a:p>
                  </a:txBody>
                  <a:tcPr/>
                </a:tc>
                <a:extLst>
                  <a:ext uri="{0D108BD9-81ED-4DB2-BD59-A6C34878D82A}">
                    <a16:rowId xmlns:a16="http://schemas.microsoft.com/office/drawing/2014/main" val="1605702470"/>
                  </a:ext>
                </a:extLst>
              </a:tr>
            </a:tbl>
          </a:graphicData>
        </a:graphic>
      </p:graphicFrame>
    </p:spTree>
    <p:extLst>
      <p:ext uri="{BB962C8B-B14F-4D97-AF65-F5344CB8AC3E}">
        <p14:creationId xmlns:p14="http://schemas.microsoft.com/office/powerpoint/2010/main" val="3110389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4772A-F26A-F255-F999-7FFC250AD058}"/>
              </a:ext>
            </a:extLst>
          </p:cNvPr>
          <p:cNvSpPr>
            <a:spLocks noGrp="1"/>
          </p:cNvSpPr>
          <p:nvPr>
            <p:ph type="title"/>
          </p:nvPr>
        </p:nvSpPr>
        <p:spPr/>
        <p:txBody>
          <a:bodyPr/>
          <a:lstStyle/>
          <a:p>
            <a:r>
              <a:rPr lang="en-IN" b="1" dirty="0">
                <a:latin typeface="Arial Black" panose="020B0A04020102020204" pitchFamily="34" charset="0"/>
              </a:rPr>
              <a:t>WORKING OF STATUS TRACKING MODULE</a:t>
            </a:r>
          </a:p>
        </p:txBody>
      </p:sp>
      <p:sp>
        <p:nvSpPr>
          <p:cNvPr id="3" name="Content Placeholder 2">
            <a:extLst>
              <a:ext uri="{FF2B5EF4-FFF2-40B4-BE49-F238E27FC236}">
                <a16:creationId xmlns:a16="http://schemas.microsoft.com/office/drawing/2014/main" id="{2694AFBF-64A0-0EA8-FD2A-5E0340271DE4}"/>
              </a:ext>
            </a:extLst>
          </p:cNvPr>
          <p:cNvSpPr>
            <a:spLocks noGrp="1"/>
          </p:cNvSpPr>
          <p:nvPr>
            <p:ph idx="1"/>
          </p:nvPr>
        </p:nvSpPr>
        <p:spPr>
          <a:xfrm>
            <a:off x="152400" y="1716088"/>
            <a:ext cx="10515600" cy="4351338"/>
          </a:xfrm>
        </p:spPr>
        <p:txBody>
          <a:bodyPr/>
          <a:lstStyle/>
          <a:p>
            <a:pPr marL="0" indent="0">
              <a:buNone/>
            </a:pPr>
            <a:r>
              <a:rPr lang="en-IN" dirty="0"/>
              <a:t>INPUT:</a:t>
            </a:r>
          </a:p>
          <a:p>
            <a:pPr marL="0" indent="0">
              <a:buNone/>
            </a:pPr>
            <a:endParaRPr lang="en-IN" dirty="0"/>
          </a:p>
          <a:p>
            <a:pPr marL="0" indent="0">
              <a:buNone/>
            </a:pPr>
            <a:r>
              <a:rPr lang="en-IN" dirty="0"/>
              <a:t>TRAVERSING AND FINDIN THE TRICHY NODE:</a:t>
            </a:r>
          </a:p>
        </p:txBody>
      </p:sp>
      <p:sp>
        <p:nvSpPr>
          <p:cNvPr id="4" name="Date Placeholder 3">
            <a:extLst>
              <a:ext uri="{FF2B5EF4-FFF2-40B4-BE49-F238E27FC236}">
                <a16:creationId xmlns:a16="http://schemas.microsoft.com/office/drawing/2014/main" id="{AC403CE7-47B6-15B1-49DB-34A132CD3A67}"/>
              </a:ext>
            </a:extLst>
          </p:cNvPr>
          <p:cNvSpPr>
            <a:spLocks noGrp="1"/>
          </p:cNvSpPr>
          <p:nvPr>
            <p:ph type="dt" sz="half" idx="10"/>
          </p:nvPr>
        </p:nvSpPr>
        <p:spPr/>
        <p:txBody>
          <a:bodyPr/>
          <a:lstStyle/>
          <a:p>
            <a:fld id="{3DE93F6F-8C24-4733-BDEF-E5351CA4F95F}" type="datetime1">
              <a:rPr lang="en-US" smtClean="0"/>
              <a:t>8/25/2022</a:t>
            </a:fld>
            <a:endParaRPr lang="en-US" dirty="0"/>
          </a:p>
        </p:txBody>
      </p:sp>
      <p:sp>
        <p:nvSpPr>
          <p:cNvPr id="5" name="Footer Placeholder 4">
            <a:extLst>
              <a:ext uri="{FF2B5EF4-FFF2-40B4-BE49-F238E27FC236}">
                <a16:creationId xmlns:a16="http://schemas.microsoft.com/office/drawing/2014/main" id="{0B99BD7F-7B46-22B5-21AA-6D26B6F55198}"/>
              </a:ext>
            </a:extLst>
          </p:cNvPr>
          <p:cNvSpPr>
            <a:spLocks noGrp="1"/>
          </p:cNvSpPr>
          <p:nvPr>
            <p:ph type="ftr" sz="quarter" idx="11"/>
          </p:nvPr>
        </p:nvSpPr>
        <p:spPr/>
        <p:txBody>
          <a:bodyPr/>
          <a:lstStyle/>
          <a:p>
            <a:endParaRPr lang="en-US" dirty="0"/>
          </a:p>
        </p:txBody>
      </p:sp>
      <p:sp>
        <p:nvSpPr>
          <p:cNvPr id="7" name="TextBox 6">
            <a:extLst>
              <a:ext uri="{FF2B5EF4-FFF2-40B4-BE49-F238E27FC236}">
                <a16:creationId xmlns:a16="http://schemas.microsoft.com/office/drawing/2014/main" id="{736818A2-E84F-162B-8A1A-9445F725B159}"/>
              </a:ext>
            </a:extLst>
          </p:cNvPr>
          <p:cNvSpPr txBox="1"/>
          <p:nvPr/>
        </p:nvSpPr>
        <p:spPr>
          <a:xfrm>
            <a:off x="2819400" y="1716088"/>
            <a:ext cx="4800600" cy="646331"/>
          </a:xfrm>
          <a:prstGeom prst="rect">
            <a:avLst/>
          </a:prstGeom>
          <a:noFill/>
        </p:spPr>
        <p:txBody>
          <a:bodyPr wrap="square" rtlCol="0">
            <a:spAutoFit/>
          </a:bodyPr>
          <a:lstStyle/>
          <a:p>
            <a:r>
              <a:rPr lang="en-IN" dirty="0"/>
              <a:t>TRACKING NUMBER -20227689</a:t>
            </a:r>
          </a:p>
          <a:p>
            <a:r>
              <a:rPr lang="en-IN" dirty="0"/>
              <a:t>DESTINATIO-TRICHY</a:t>
            </a:r>
          </a:p>
        </p:txBody>
      </p:sp>
      <p:graphicFrame>
        <p:nvGraphicFramePr>
          <p:cNvPr id="8" name="Table 8">
            <a:extLst>
              <a:ext uri="{FF2B5EF4-FFF2-40B4-BE49-F238E27FC236}">
                <a16:creationId xmlns:a16="http://schemas.microsoft.com/office/drawing/2014/main" id="{89E343E9-96D3-FF6F-ED65-FCCEB62A4F1E}"/>
              </a:ext>
            </a:extLst>
          </p:cNvPr>
          <p:cNvGraphicFramePr>
            <a:graphicFrameLocks noGrp="1"/>
          </p:cNvGraphicFramePr>
          <p:nvPr>
            <p:extLst>
              <p:ext uri="{D42A27DB-BD31-4B8C-83A1-F6EECF244321}">
                <p14:modId xmlns:p14="http://schemas.microsoft.com/office/powerpoint/2010/main" val="29477343"/>
              </p:ext>
            </p:extLst>
          </p:nvPr>
        </p:nvGraphicFramePr>
        <p:xfrm>
          <a:off x="190500" y="3306862"/>
          <a:ext cx="5791200" cy="1188720"/>
        </p:xfrm>
        <a:graphic>
          <a:graphicData uri="http://schemas.openxmlformats.org/drawingml/2006/table">
            <a:tbl>
              <a:tblPr firstRow="1" bandRow="1">
                <a:tableStyleId>{BDBED569-4797-4DF1-A0F4-6AAB3CD982D8}</a:tableStyleId>
              </a:tblPr>
              <a:tblGrid>
                <a:gridCol w="1158240">
                  <a:extLst>
                    <a:ext uri="{9D8B030D-6E8A-4147-A177-3AD203B41FA5}">
                      <a16:colId xmlns:a16="http://schemas.microsoft.com/office/drawing/2014/main" val="312436479"/>
                    </a:ext>
                  </a:extLst>
                </a:gridCol>
                <a:gridCol w="1158240">
                  <a:extLst>
                    <a:ext uri="{9D8B030D-6E8A-4147-A177-3AD203B41FA5}">
                      <a16:colId xmlns:a16="http://schemas.microsoft.com/office/drawing/2014/main" val="546513923"/>
                    </a:ext>
                  </a:extLst>
                </a:gridCol>
                <a:gridCol w="1158240">
                  <a:extLst>
                    <a:ext uri="{9D8B030D-6E8A-4147-A177-3AD203B41FA5}">
                      <a16:colId xmlns:a16="http://schemas.microsoft.com/office/drawing/2014/main" val="1299771008"/>
                    </a:ext>
                  </a:extLst>
                </a:gridCol>
                <a:gridCol w="1249680">
                  <a:extLst>
                    <a:ext uri="{9D8B030D-6E8A-4147-A177-3AD203B41FA5}">
                      <a16:colId xmlns:a16="http://schemas.microsoft.com/office/drawing/2014/main" val="508414952"/>
                    </a:ext>
                  </a:extLst>
                </a:gridCol>
                <a:gridCol w="1066800">
                  <a:extLst>
                    <a:ext uri="{9D8B030D-6E8A-4147-A177-3AD203B41FA5}">
                      <a16:colId xmlns:a16="http://schemas.microsoft.com/office/drawing/2014/main" val="4224761016"/>
                    </a:ext>
                  </a:extLst>
                </a:gridCol>
              </a:tblGrid>
              <a:tr h="1024098">
                <a:tc>
                  <a:txBody>
                    <a:bodyPr/>
                    <a:lstStyle/>
                    <a:p>
                      <a:r>
                        <a:rPr lang="en-IN" dirty="0"/>
                        <a:t>DUMMY HEADER </a:t>
                      </a:r>
                    </a:p>
                  </a:txBody>
                  <a:tcPr/>
                </a:tc>
                <a:tc>
                  <a:txBody>
                    <a:bodyPr/>
                    <a:lstStyle/>
                    <a:p>
                      <a:r>
                        <a:rPr lang="en-IN" dirty="0"/>
                        <a:t>[MADURAI,625001]]</a:t>
                      </a:r>
                    </a:p>
                  </a:txBody>
                  <a:tcPr/>
                </a:tc>
                <a:tc>
                  <a:txBody>
                    <a:bodyPr/>
                    <a:lstStyle/>
                    <a:p>
                      <a:r>
                        <a:rPr lang="en-IN" dirty="0"/>
                        <a:t>FALSE</a:t>
                      </a:r>
                    </a:p>
                  </a:txBody>
                  <a:tcPr/>
                </a:tc>
                <a:tc>
                  <a:txBody>
                    <a:bodyPr/>
                    <a:lstStyle/>
                    <a:p>
                      <a:r>
                        <a:rPr lang="en-IN" dirty="0"/>
                        <a:t>[20223456,</a:t>
                      </a:r>
                    </a:p>
                    <a:p>
                      <a:r>
                        <a:rPr lang="en-IN" dirty="0"/>
                        <a:t>20226897,20225690]</a:t>
                      </a:r>
                    </a:p>
                    <a:p>
                      <a:endParaRPr lang="en-IN" dirty="0"/>
                    </a:p>
                  </a:txBody>
                  <a:tcPr/>
                </a:tc>
                <a:tc>
                  <a:txBody>
                    <a:bodyPr/>
                    <a:lstStyle/>
                    <a:p>
                      <a:endParaRPr lang="en-IN" dirty="0"/>
                    </a:p>
                  </a:txBody>
                  <a:tcPr/>
                </a:tc>
                <a:extLst>
                  <a:ext uri="{0D108BD9-81ED-4DB2-BD59-A6C34878D82A}">
                    <a16:rowId xmlns:a16="http://schemas.microsoft.com/office/drawing/2014/main" val="232950949"/>
                  </a:ext>
                </a:extLst>
              </a:tr>
            </a:tbl>
          </a:graphicData>
        </a:graphic>
      </p:graphicFrame>
      <p:cxnSp>
        <p:nvCxnSpPr>
          <p:cNvPr id="10" name="Straight Arrow Connector 9">
            <a:extLst>
              <a:ext uri="{FF2B5EF4-FFF2-40B4-BE49-F238E27FC236}">
                <a16:creationId xmlns:a16="http://schemas.microsoft.com/office/drawing/2014/main" id="{66308380-BCFC-82B1-194A-E76030E1E22B}"/>
              </a:ext>
            </a:extLst>
          </p:cNvPr>
          <p:cNvCxnSpPr>
            <a:cxnSpLocks/>
          </p:cNvCxnSpPr>
          <p:nvPr/>
        </p:nvCxnSpPr>
        <p:spPr>
          <a:xfrm>
            <a:off x="5562600" y="4157145"/>
            <a:ext cx="1143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1" name="Table 11">
            <a:extLst>
              <a:ext uri="{FF2B5EF4-FFF2-40B4-BE49-F238E27FC236}">
                <a16:creationId xmlns:a16="http://schemas.microsoft.com/office/drawing/2014/main" id="{61ED0C41-C807-8DFB-CDFB-B9F8227AF09C}"/>
              </a:ext>
            </a:extLst>
          </p:cNvPr>
          <p:cNvGraphicFramePr>
            <a:graphicFrameLocks noGrp="1"/>
          </p:cNvGraphicFramePr>
          <p:nvPr>
            <p:extLst>
              <p:ext uri="{D42A27DB-BD31-4B8C-83A1-F6EECF244321}">
                <p14:modId xmlns:p14="http://schemas.microsoft.com/office/powerpoint/2010/main" val="3546941023"/>
              </p:ext>
            </p:extLst>
          </p:nvPr>
        </p:nvGraphicFramePr>
        <p:xfrm>
          <a:off x="6324600" y="3359884"/>
          <a:ext cx="5486400" cy="1188720"/>
        </p:xfrm>
        <a:graphic>
          <a:graphicData uri="http://schemas.openxmlformats.org/drawingml/2006/table">
            <a:tbl>
              <a:tblPr firstRow="1" bandRow="1">
                <a:tableStyleId>{BDBED569-4797-4DF1-A0F4-6AAB3CD982D8}</a:tableStyleId>
              </a:tblPr>
              <a:tblGrid>
                <a:gridCol w="1097280">
                  <a:extLst>
                    <a:ext uri="{9D8B030D-6E8A-4147-A177-3AD203B41FA5}">
                      <a16:colId xmlns:a16="http://schemas.microsoft.com/office/drawing/2014/main" val="372364588"/>
                    </a:ext>
                  </a:extLst>
                </a:gridCol>
                <a:gridCol w="1097280">
                  <a:extLst>
                    <a:ext uri="{9D8B030D-6E8A-4147-A177-3AD203B41FA5}">
                      <a16:colId xmlns:a16="http://schemas.microsoft.com/office/drawing/2014/main" val="4141943620"/>
                    </a:ext>
                  </a:extLst>
                </a:gridCol>
                <a:gridCol w="1097280">
                  <a:extLst>
                    <a:ext uri="{9D8B030D-6E8A-4147-A177-3AD203B41FA5}">
                      <a16:colId xmlns:a16="http://schemas.microsoft.com/office/drawing/2014/main" val="2251112914"/>
                    </a:ext>
                  </a:extLst>
                </a:gridCol>
                <a:gridCol w="1097280">
                  <a:extLst>
                    <a:ext uri="{9D8B030D-6E8A-4147-A177-3AD203B41FA5}">
                      <a16:colId xmlns:a16="http://schemas.microsoft.com/office/drawing/2014/main" val="1963411837"/>
                    </a:ext>
                  </a:extLst>
                </a:gridCol>
                <a:gridCol w="1097280">
                  <a:extLst>
                    <a:ext uri="{9D8B030D-6E8A-4147-A177-3AD203B41FA5}">
                      <a16:colId xmlns:a16="http://schemas.microsoft.com/office/drawing/2014/main" val="79194308"/>
                    </a:ext>
                  </a:extLst>
                </a:gridCol>
              </a:tblGrid>
              <a:tr h="1188720">
                <a:tc>
                  <a:txBody>
                    <a:bodyPr/>
                    <a:lstStyle/>
                    <a:p>
                      <a:endParaRPr lang="en-IN" dirty="0"/>
                    </a:p>
                  </a:txBody>
                  <a:tcPr/>
                </a:tc>
                <a:tc>
                  <a:txBody>
                    <a:bodyPr/>
                    <a:lstStyle/>
                    <a:p>
                      <a:r>
                        <a:rPr lang="en-IN" dirty="0"/>
                        <a:t>[TRICHY,</a:t>
                      </a:r>
                    </a:p>
                    <a:p>
                      <a:r>
                        <a:rPr lang="en-IN" dirty="0"/>
                        <a:t>620001]</a:t>
                      </a:r>
                    </a:p>
                  </a:txBody>
                  <a:tcPr/>
                </a:tc>
                <a:tc>
                  <a:txBody>
                    <a:bodyPr/>
                    <a:lstStyle/>
                    <a:p>
                      <a:r>
                        <a:rPr lang="en-IN" dirty="0"/>
                        <a:t>FALSE</a:t>
                      </a:r>
                    </a:p>
                  </a:txBody>
                  <a:tcPr/>
                </a:tc>
                <a:tc>
                  <a:txBody>
                    <a:bodyPr/>
                    <a:lstStyle/>
                    <a:p>
                      <a:r>
                        <a:rPr lang="en-IN" dirty="0"/>
                        <a:t>[20223478,20227689,2022896</a:t>
                      </a:r>
                    </a:p>
                  </a:txBody>
                  <a:tcPr/>
                </a:tc>
                <a:tc>
                  <a:txBody>
                    <a:bodyPr/>
                    <a:lstStyle/>
                    <a:p>
                      <a:r>
                        <a:rPr lang="en-IN" dirty="0"/>
                        <a:t>NEXT NODE REFERENCE</a:t>
                      </a:r>
                    </a:p>
                  </a:txBody>
                  <a:tcPr/>
                </a:tc>
                <a:extLst>
                  <a:ext uri="{0D108BD9-81ED-4DB2-BD59-A6C34878D82A}">
                    <a16:rowId xmlns:a16="http://schemas.microsoft.com/office/drawing/2014/main" val="1605702470"/>
                  </a:ext>
                </a:extLst>
              </a:tr>
            </a:tbl>
          </a:graphicData>
        </a:graphic>
      </p:graphicFrame>
      <p:cxnSp>
        <p:nvCxnSpPr>
          <p:cNvPr id="9" name="Straight Arrow Connector 8">
            <a:extLst>
              <a:ext uri="{FF2B5EF4-FFF2-40B4-BE49-F238E27FC236}">
                <a16:creationId xmlns:a16="http://schemas.microsoft.com/office/drawing/2014/main" id="{234A5DCC-940A-1625-367D-6A485411033D}"/>
              </a:ext>
            </a:extLst>
          </p:cNvPr>
          <p:cNvCxnSpPr>
            <a:cxnSpLocks/>
          </p:cNvCxnSpPr>
          <p:nvPr/>
        </p:nvCxnSpPr>
        <p:spPr>
          <a:xfrm>
            <a:off x="5867401" y="2085510"/>
            <a:ext cx="4114800" cy="171393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5" name="Table 15">
            <a:extLst>
              <a:ext uri="{FF2B5EF4-FFF2-40B4-BE49-F238E27FC236}">
                <a16:creationId xmlns:a16="http://schemas.microsoft.com/office/drawing/2014/main" id="{3669E241-20B2-962D-7974-FEF65EF2CE1B}"/>
              </a:ext>
            </a:extLst>
          </p:cNvPr>
          <p:cNvGraphicFramePr>
            <a:graphicFrameLocks noGrp="1"/>
          </p:cNvGraphicFramePr>
          <p:nvPr>
            <p:extLst>
              <p:ext uri="{D42A27DB-BD31-4B8C-83A1-F6EECF244321}">
                <p14:modId xmlns:p14="http://schemas.microsoft.com/office/powerpoint/2010/main" val="2700302366"/>
              </p:ext>
            </p:extLst>
          </p:nvPr>
        </p:nvGraphicFramePr>
        <p:xfrm>
          <a:off x="1524000" y="5155664"/>
          <a:ext cx="5765800" cy="1188720"/>
        </p:xfrm>
        <a:graphic>
          <a:graphicData uri="http://schemas.openxmlformats.org/drawingml/2006/table">
            <a:tbl>
              <a:tblPr firstRow="1" bandRow="1">
                <a:tableStyleId>{BDBED569-4797-4DF1-A0F4-6AAB3CD982D8}</a:tableStyleId>
              </a:tblPr>
              <a:tblGrid>
                <a:gridCol w="1153160">
                  <a:extLst>
                    <a:ext uri="{9D8B030D-6E8A-4147-A177-3AD203B41FA5}">
                      <a16:colId xmlns:a16="http://schemas.microsoft.com/office/drawing/2014/main" val="3721371018"/>
                    </a:ext>
                  </a:extLst>
                </a:gridCol>
                <a:gridCol w="1153160">
                  <a:extLst>
                    <a:ext uri="{9D8B030D-6E8A-4147-A177-3AD203B41FA5}">
                      <a16:colId xmlns:a16="http://schemas.microsoft.com/office/drawing/2014/main" val="1367276144"/>
                    </a:ext>
                  </a:extLst>
                </a:gridCol>
                <a:gridCol w="1153160">
                  <a:extLst>
                    <a:ext uri="{9D8B030D-6E8A-4147-A177-3AD203B41FA5}">
                      <a16:colId xmlns:a16="http://schemas.microsoft.com/office/drawing/2014/main" val="74754623"/>
                    </a:ext>
                  </a:extLst>
                </a:gridCol>
                <a:gridCol w="1153160">
                  <a:extLst>
                    <a:ext uri="{9D8B030D-6E8A-4147-A177-3AD203B41FA5}">
                      <a16:colId xmlns:a16="http://schemas.microsoft.com/office/drawing/2014/main" val="4090225596"/>
                    </a:ext>
                  </a:extLst>
                </a:gridCol>
                <a:gridCol w="1153160">
                  <a:extLst>
                    <a:ext uri="{9D8B030D-6E8A-4147-A177-3AD203B41FA5}">
                      <a16:colId xmlns:a16="http://schemas.microsoft.com/office/drawing/2014/main" val="4060174283"/>
                    </a:ext>
                  </a:extLst>
                </a:gridCol>
              </a:tblGrid>
              <a:tr h="1122995">
                <a:tc>
                  <a:txBody>
                    <a:bodyPr/>
                    <a:lstStyle/>
                    <a:p>
                      <a:r>
                        <a:rPr lang="en-IN" dirty="0"/>
                        <a:t>PREVIOUS NODE REFERENCE</a:t>
                      </a:r>
                    </a:p>
                  </a:txBody>
                  <a:tcPr/>
                </a:tc>
                <a:tc>
                  <a:txBody>
                    <a:bodyPr/>
                    <a:lstStyle/>
                    <a:p>
                      <a:r>
                        <a:rPr lang="en-IN" dirty="0"/>
                        <a:t>[TRICHY,620001]</a:t>
                      </a:r>
                    </a:p>
                  </a:txBody>
                  <a:tcPr/>
                </a:tc>
                <a:tc>
                  <a:txBody>
                    <a:bodyPr/>
                    <a:lstStyle/>
                    <a:p>
                      <a:r>
                        <a:rPr lang="en-IN" dirty="0">
                          <a:latin typeface="Arial Black" panose="020B0A04020102020204" pitchFamily="34" charset="0"/>
                        </a:rPr>
                        <a:t>TRUE</a:t>
                      </a:r>
                    </a:p>
                  </a:txBody>
                  <a:tcPr/>
                </a:tc>
                <a:tc>
                  <a:txBody>
                    <a:bodyPr/>
                    <a:lstStyle/>
                    <a:p>
                      <a:r>
                        <a:rPr lang="en-IN" dirty="0"/>
                        <a:t>[20223478,20227689,2022896]</a:t>
                      </a:r>
                    </a:p>
                  </a:txBody>
                  <a:tcPr/>
                </a:tc>
                <a:tc>
                  <a:txBody>
                    <a:bodyPr/>
                    <a:lstStyle/>
                    <a:p>
                      <a:r>
                        <a:rPr lang="en-IN" dirty="0"/>
                        <a:t>NEXT NODE REFERENCE</a:t>
                      </a:r>
                    </a:p>
                  </a:txBody>
                  <a:tcPr/>
                </a:tc>
                <a:extLst>
                  <a:ext uri="{0D108BD9-81ED-4DB2-BD59-A6C34878D82A}">
                    <a16:rowId xmlns:a16="http://schemas.microsoft.com/office/drawing/2014/main" val="3276289685"/>
                  </a:ext>
                </a:extLst>
              </a:tr>
            </a:tbl>
          </a:graphicData>
        </a:graphic>
      </p:graphicFrame>
      <p:sp>
        <p:nvSpPr>
          <p:cNvPr id="17" name="TextBox 16">
            <a:extLst>
              <a:ext uri="{FF2B5EF4-FFF2-40B4-BE49-F238E27FC236}">
                <a16:creationId xmlns:a16="http://schemas.microsoft.com/office/drawing/2014/main" id="{9B4F1BD2-D29F-2035-E55F-994B9CF064D6}"/>
              </a:ext>
            </a:extLst>
          </p:cNvPr>
          <p:cNvSpPr txBox="1"/>
          <p:nvPr/>
        </p:nvSpPr>
        <p:spPr>
          <a:xfrm>
            <a:off x="152400" y="4694040"/>
            <a:ext cx="2400300" cy="369332"/>
          </a:xfrm>
          <a:prstGeom prst="rect">
            <a:avLst/>
          </a:prstGeom>
          <a:noFill/>
        </p:spPr>
        <p:txBody>
          <a:bodyPr wrap="square" rtlCol="0">
            <a:spAutoFit/>
          </a:bodyPr>
          <a:lstStyle/>
          <a:p>
            <a:r>
              <a:rPr lang="en-IN" b="1" dirty="0"/>
              <a:t>OUTPUT</a:t>
            </a:r>
          </a:p>
        </p:txBody>
      </p:sp>
    </p:spTree>
    <p:extLst>
      <p:ext uri="{BB962C8B-B14F-4D97-AF65-F5344CB8AC3E}">
        <p14:creationId xmlns:p14="http://schemas.microsoft.com/office/powerpoint/2010/main" val="1915273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12375-1533-80D9-F039-ED1C18F81608}"/>
              </a:ext>
            </a:extLst>
          </p:cNvPr>
          <p:cNvSpPr>
            <a:spLocks noGrp="1"/>
          </p:cNvSpPr>
          <p:nvPr>
            <p:ph type="title"/>
          </p:nvPr>
        </p:nvSpPr>
        <p:spPr/>
        <p:txBody>
          <a:bodyPr/>
          <a:lstStyle/>
          <a:p>
            <a:r>
              <a:rPr lang="en-IN" dirty="0">
                <a:latin typeface="Arial Black" panose="020B0A04020102020204" pitchFamily="34" charset="0"/>
              </a:rPr>
              <a:t>CODE SNIPPETS</a:t>
            </a:r>
          </a:p>
        </p:txBody>
      </p:sp>
      <p:pic>
        <p:nvPicPr>
          <p:cNvPr id="7" name="Content Placeholder 6">
            <a:extLst>
              <a:ext uri="{FF2B5EF4-FFF2-40B4-BE49-F238E27FC236}">
                <a16:creationId xmlns:a16="http://schemas.microsoft.com/office/drawing/2014/main" id="{D4153CD1-9079-FF55-638B-9B29B6AA8D3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8005" t="11517" r="54821" b="16170"/>
          <a:stretch/>
        </p:blipFill>
        <p:spPr>
          <a:xfrm>
            <a:off x="9677400" y="1447800"/>
            <a:ext cx="1447801" cy="3429000"/>
          </a:xfrm>
        </p:spPr>
      </p:pic>
      <p:sp>
        <p:nvSpPr>
          <p:cNvPr id="4" name="Date Placeholder 3">
            <a:extLst>
              <a:ext uri="{FF2B5EF4-FFF2-40B4-BE49-F238E27FC236}">
                <a16:creationId xmlns:a16="http://schemas.microsoft.com/office/drawing/2014/main" id="{8F742604-C123-86A9-4D04-6E8FA57EEDF3}"/>
              </a:ext>
            </a:extLst>
          </p:cNvPr>
          <p:cNvSpPr>
            <a:spLocks noGrp="1"/>
          </p:cNvSpPr>
          <p:nvPr>
            <p:ph type="dt" sz="half" idx="10"/>
          </p:nvPr>
        </p:nvSpPr>
        <p:spPr/>
        <p:txBody>
          <a:bodyPr/>
          <a:lstStyle/>
          <a:p>
            <a:fld id="{21067DD4-AE2A-4F67-AAC4-92C26CA03360}" type="datetime1">
              <a:rPr lang="en-US" smtClean="0"/>
              <a:t>8/25/2022</a:t>
            </a:fld>
            <a:endParaRPr lang="en-US" dirty="0"/>
          </a:p>
        </p:txBody>
      </p:sp>
      <p:sp>
        <p:nvSpPr>
          <p:cNvPr id="5" name="Footer Placeholder 4">
            <a:extLst>
              <a:ext uri="{FF2B5EF4-FFF2-40B4-BE49-F238E27FC236}">
                <a16:creationId xmlns:a16="http://schemas.microsoft.com/office/drawing/2014/main" id="{7A17A758-179F-1013-D50F-4491233562D5}"/>
              </a:ext>
            </a:extLst>
          </p:cNvPr>
          <p:cNvSpPr>
            <a:spLocks noGrp="1"/>
          </p:cNvSpPr>
          <p:nvPr>
            <p:ph type="ftr" sz="quarter" idx="11"/>
          </p:nvPr>
        </p:nvSpPr>
        <p:spPr/>
        <p:txBody>
          <a:bodyPr/>
          <a:lstStyle/>
          <a:p>
            <a:endParaRPr lang="en-US" dirty="0"/>
          </a:p>
        </p:txBody>
      </p:sp>
      <p:pic>
        <p:nvPicPr>
          <p:cNvPr id="9" name="Picture 8">
            <a:extLst>
              <a:ext uri="{FF2B5EF4-FFF2-40B4-BE49-F238E27FC236}">
                <a16:creationId xmlns:a16="http://schemas.microsoft.com/office/drawing/2014/main" id="{A719C755-BCDD-FA80-D122-3DEDE752C628}"/>
              </a:ext>
            </a:extLst>
          </p:cNvPr>
          <p:cNvPicPr>
            <a:picLocks noChangeAspect="1"/>
          </p:cNvPicPr>
          <p:nvPr/>
        </p:nvPicPr>
        <p:blipFill rotWithShape="1">
          <a:blip r:embed="rId3">
            <a:extLst>
              <a:ext uri="{28A0092B-C50C-407E-A947-70E740481C1C}">
                <a14:useLocalDpi xmlns:a14="http://schemas.microsoft.com/office/drawing/2010/main" val="0"/>
              </a:ext>
            </a:extLst>
          </a:blip>
          <a:srcRect l="29375" t="11111" r="45625" b="17778"/>
          <a:stretch/>
        </p:blipFill>
        <p:spPr>
          <a:xfrm>
            <a:off x="5867400" y="1447800"/>
            <a:ext cx="3048000" cy="4876800"/>
          </a:xfrm>
          <a:prstGeom prst="rect">
            <a:avLst/>
          </a:prstGeom>
        </p:spPr>
      </p:pic>
      <p:pic>
        <p:nvPicPr>
          <p:cNvPr id="11" name="Picture 10">
            <a:extLst>
              <a:ext uri="{FF2B5EF4-FFF2-40B4-BE49-F238E27FC236}">
                <a16:creationId xmlns:a16="http://schemas.microsoft.com/office/drawing/2014/main" id="{993455C8-0A71-1626-8182-78A7D30ACFB0}"/>
              </a:ext>
            </a:extLst>
          </p:cNvPr>
          <p:cNvPicPr>
            <a:picLocks noChangeAspect="1"/>
          </p:cNvPicPr>
          <p:nvPr/>
        </p:nvPicPr>
        <p:blipFill rotWithShape="1">
          <a:blip r:embed="rId4">
            <a:extLst>
              <a:ext uri="{28A0092B-C50C-407E-A947-70E740481C1C}">
                <a14:useLocalDpi xmlns:a14="http://schemas.microsoft.com/office/drawing/2010/main" val="0"/>
              </a:ext>
            </a:extLst>
          </a:blip>
          <a:srcRect l="28125" t="12222" r="25625" b="24444"/>
          <a:stretch/>
        </p:blipFill>
        <p:spPr>
          <a:xfrm>
            <a:off x="1257300" y="1447800"/>
            <a:ext cx="4533900" cy="4343400"/>
          </a:xfrm>
          <a:prstGeom prst="rect">
            <a:avLst/>
          </a:prstGeom>
        </p:spPr>
      </p:pic>
    </p:spTree>
    <p:extLst>
      <p:ext uri="{BB962C8B-B14F-4D97-AF65-F5344CB8AC3E}">
        <p14:creationId xmlns:p14="http://schemas.microsoft.com/office/powerpoint/2010/main" val="2657159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5080-0B5F-78DA-3956-851E0056F2FF}"/>
              </a:ext>
            </a:extLst>
          </p:cNvPr>
          <p:cNvSpPr>
            <a:spLocks noGrp="1"/>
          </p:cNvSpPr>
          <p:nvPr>
            <p:ph type="title"/>
          </p:nvPr>
        </p:nvSpPr>
        <p:spPr/>
        <p:txBody>
          <a:bodyPr/>
          <a:lstStyle/>
          <a:p>
            <a:r>
              <a:rPr lang="en-IN" dirty="0">
                <a:latin typeface="Arial Black" panose="020B0A04020102020204" pitchFamily="34" charset="0"/>
              </a:rPr>
              <a:t>3.DATEWISE_DELIVERIES</a:t>
            </a:r>
          </a:p>
        </p:txBody>
      </p:sp>
      <p:sp>
        <p:nvSpPr>
          <p:cNvPr id="3" name="Content Placeholder 2">
            <a:extLst>
              <a:ext uri="{FF2B5EF4-FFF2-40B4-BE49-F238E27FC236}">
                <a16:creationId xmlns:a16="http://schemas.microsoft.com/office/drawing/2014/main" id="{AA18B6F1-97EA-0F9E-51F7-8C3AAD190D63}"/>
              </a:ext>
            </a:extLst>
          </p:cNvPr>
          <p:cNvSpPr>
            <a:spLocks noGrp="1"/>
          </p:cNvSpPr>
          <p:nvPr>
            <p:ph idx="1"/>
          </p:nvPr>
        </p:nvSpPr>
        <p:spPr/>
        <p:txBody>
          <a:bodyPr/>
          <a:lstStyle/>
          <a:p>
            <a:pPr marL="0" indent="0">
              <a:buNone/>
            </a:pPr>
            <a:r>
              <a:rPr lang="en-IN" dirty="0"/>
              <a:t>DATA STRUCTURE 		-RETRIEVING FROM DOUBLY LINKED LIST</a:t>
            </a:r>
          </a:p>
          <a:p>
            <a:pPr marL="0" indent="0">
              <a:buNone/>
            </a:pPr>
            <a:r>
              <a:rPr lang="en-IN" dirty="0"/>
              <a:t>CONSTRUCTED FOR	-CUSTOMER SERVICE</a:t>
            </a:r>
          </a:p>
          <a:p>
            <a:pPr marL="0" indent="0">
              <a:buNone/>
            </a:pPr>
            <a:r>
              <a:rPr lang="en-IN" dirty="0"/>
              <a:t>INPUT				-PINCODE</a:t>
            </a:r>
          </a:p>
          <a:p>
            <a:pPr marL="0" indent="0">
              <a:buNone/>
            </a:pPr>
            <a:r>
              <a:rPr lang="en-IN" dirty="0"/>
              <a:t>DELIVERABLES		-THE DOUBLY LINKED LIST WILL BE AGAIN 					 TRAVERSED</a:t>
            </a:r>
          </a:p>
          <a:p>
            <a:pPr marL="0" indent="0">
              <a:buNone/>
            </a:pPr>
            <a:r>
              <a:rPr lang="en-IN" dirty="0"/>
              <a:t>				-PINCODE MATCHES THE NODE 							 CORESSPONDING NAME ,TRACKING NUMBER 				  LIST WILL BE DISPLAYED IN TREEVIEW </a:t>
            </a:r>
          </a:p>
          <a:p>
            <a:pPr marL="0" indent="0">
              <a:buNone/>
            </a:pPr>
            <a:endParaRPr lang="en-IN" dirty="0"/>
          </a:p>
        </p:txBody>
      </p:sp>
      <p:sp>
        <p:nvSpPr>
          <p:cNvPr id="4" name="Date Placeholder 3">
            <a:extLst>
              <a:ext uri="{FF2B5EF4-FFF2-40B4-BE49-F238E27FC236}">
                <a16:creationId xmlns:a16="http://schemas.microsoft.com/office/drawing/2014/main" id="{47ED2025-F2E6-AB1E-24D8-818CFA5D0A20}"/>
              </a:ext>
            </a:extLst>
          </p:cNvPr>
          <p:cNvSpPr>
            <a:spLocks noGrp="1"/>
          </p:cNvSpPr>
          <p:nvPr>
            <p:ph type="dt" sz="half" idx="10"/>
          </p:nvPr>
        </p:nvSpPr>
        <p:spPr/>
        <p:txBody>
          <a:bodyPr/>
          <a:lstStyle/>
          <a:p>
            <a:fld id="{BA2E50C6-69A0-4BD9-A0C7-7AA785D21162}" type="datetime1">
              <a:rPr lang="en-US" smtClean="0"/>
              <a:t>8/25/2022</a:t>
            </a:fld>
            <a:endParaRPr lang="en-US" dirty="0"/>
          </a:p>
        </p:txBody>
      </p:sp>
      <p:sp>
        <p:nvSpPr>
          <p:cNvPr id="5" name="Footer Placeholder 4">
            <a:extLst>
              <a:ext uri="{FF2B5EF4-FFF2-40B4-BE49-F238E27FC236}">
                <a16:creationId xmlns:a16="http://schemas.microsoft.com/office/drawing/2014/main" id="{C35ED132-D699-C8FD-DA7C-3CA9CD0FEE9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12085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0C6A-9392-BEB5-344E-581A45523254}"/>
              </a:ext>
            </a:extLst>
          </p:cNvPr>
          <p:cNvSpPr>
            <a:spLocks noGrp="1"/>
          </p:cNvSpPr>
          <p:nvPr>
            <p:ph type="title"/>
          </p:nvPr>
        </p:nvSpPr>
        <p:spPr/>
        <p:txBody>
          <a:bodyPr/>
          <a:lstStyle/>
          <a:p>
            <a:r>
              <a:rPr lang="en-IN" b="1" dirty="0">
                <a:latin typeface="Arial Black" panose="020B0A04020102020204" pitchFamily="34" charset="0"/>
              </a:rPr>
              <a:t>TEAM MEMBERS AND ROLES</a:t>
            </a:r>
          </a:p>
        </p:txBody>
      </p:sp>
      <p:sp>
        <p:nvSpPr>
          <p:cNvPr id="3" name="Content Placeholder 2">
            <a:extLst>
              <a:ext uri="{FF2B5EF4-FFF2-40B4-BE49-F238E27FC236}">
                <a16:creationId xmlns:a16="http://schemas.microsoft.com/office/drawing/2014/main" id="{803870E5-7EB7-F3EA-2B90-A9586CEDA962}"/>
              </a:ext>
            </a:extLst>
          </p:cNvPr>
          <p:cNvSpPr>
            <a:spLocks noGrp="1"/>
          </p:cNvSpPr>
          <p:nvPr>
            <p:ph idx="1"/>
          </p:nvPr>
        </p:nvSpPr>
        <p:spPr/>
        <p:txBody>
          <a:bodyPr/>
          <a:lstStyle/>
          <a:p>
            <a:pPr marL="2743200" lvl="6" indent="0">
              <a:buNone/>
            </a:pPr>
            <a:r>
              <a:rPr lang="en-IN" dirty="0">
                <a:latin typeface="Times New Roman" panose="02020603050405020304" pitchFamily="18" charset="0"/>
                <a:cs typeface="Times New Roman" panose="02020603050405020304" pitchFamily="18" charset="0"/>
              </a:rPr>
              <a:t>KARTHICK V                    -SCRUM MASTER</a:t>
            </a:r>
          </a:p>
          <a:p>
            <a:pPr marL="2743200" lvl="6" indent="0">
              <a:buNone/>
            </a:pPr>
            <a:r>
              <a:rPr lang="en-IN" dirty="0">
                <a:latin typeface="Times New Roman" panose="02020603050405020304" pitchFamily="18" charset="0"/>
                <a:cs typeface="Times New Roman" panose="02020603050405020304" pitchFamily="18" charset="0"/>
              </a:rPr>
              <a:t>KARUNAGARAN R          -DEVELOPER</a:t>
            </a:r>
          </a:p>
          <a:p>
            <a:pPr marL="2743200" lvl="6" indent="0">
              <a:buNone/>
            </a:pPr>
            <a:r>
              <a:rPr lang="en-IN" dirty="0">
                <a:latin typeface="Times New Roman" panose="02020603050405020304" pitchFamily="18" charset="0"/>
                <a:cs typeface="Times New Roman" panose="02020603050405020304" pitchFamily="18" charset="0"/>
              </a:rPr>
              <a:t>KAUSHIK A                       -OWNER</a:t>
            </a:r>
          </a:p>
          <a:p>
            <a:pPr marL="2743200" lvl="6" indent="0">
              <a:buNone/>
            </a:pPr>
            <a:r>
              <a:rPr lang="en-IN" dirty="0">
                <a:latin typeface="Times New Roman" panose="02020603050405020304" pitchFamily="18" charset="0"/>
                <a:cs typeface="Times New Roman" panose="02020603050405020304" pitchFamily="18" charset="0"/>
              </a:rPr>
              <a:t>HEMASRI K V                   -DEVELOPER</a:t>
            </a:r>
          </a:p>
          <a:p>
            <a:pPr marL="2743200" lvl="6" indent="0">
              <a:buNone/>
            </a:pPr>
            <a:r>
              <a:rPr lang="en-IN" dirty="0">
                <a:latin typeface="Times New Roman" panose="02020603050405020304" pitchFamily="18" charset="0"/>
                <a:cs typeface="Times New Roman" panose="02020603050405020304" pitchFamily="18" charset="0"/>
              </a:rPr>
              <a:t>KAVIN V                            -DEVELOPER </a:t>
            </a:r>
          </a:p>
          <a:p>
            <a:pPr marL="2743200" lvl="6" indent="0">
              <a:buNone/>
            </a:pPr>
            <a:r>
              <a:rPr lang="en-IN" dirty="0">
                <a:latin typeface="Times New Roman" panose="02020603050405020304" pitchFamily="18" charset="0"/>
                <a:cs typeface="Times New Roman" panose="02020603050405020304" pitchFamily="18" charset="0"/>
              </a:rPr>
              <a:t>KAVIYAPRIYA K               -TESTER</a:t>
            </a:r>
          </a:p>
          <a:p>
            <a:pPr marL="2743200" lvl="6" indent="0">
              <a:buNone/>
            </a:pPr>
            <a:r>
              <a:rPr lang="en-IN" dirty="0">
                <a:latin typeface="Times New Roman" panose="02020603050405020304" pitchFamily="18" charset="0"/>
                <a:cs typeface="Times New Roman" panose="02020603050405020304" pitchFamily="18" charset="0"/>
              </a:rPr>
              <a:t>KAYATHRI R                      -DEVELOPER</a:t>
            </a:r>
            <a:endParaRPr lang="en-IN" dirty="0"/>
          </a:p>
        </p:txBody>
      </p:sp>
      <p:sp>
        <p:nvSpPr>
          <p:cNvPr id="4" name="Date Placeholder 3">
            <a:extLst>
              <a:ext uri="{FF2B5EF4-FFF2-40B4-BE49-F238E27FC236}">
                <a16:creationId xmlns:a16="http://schemas.microsoft.com/office/drawing/2014/main" id="{051A2043-96D4-AF30-C200-BF47D456057E}"/>
              </a:ext>
            </a:extLst>
          </p:cNvPr>
          <p:cNvSpPr>
            <a:spLocks noGrp="1"/>
          </p:cNvSpPr>
          <p:nvPr>
            <p:ph type="dt" sz="half" idx="10"/>
          </p:nvPr>
        </p:nvSpPr>
        <p:spPr/>
        <p:txBody>
          <a:bodyPr/>
          <a:lstStyle/>
          <a:p>
            <a:fld id="{57E3D63F-FAEF-44CD-8351-F5716225108C}" type="datetime1">
              <a:rPr lang="en-US" smtClean="0"/>
              <a:t>8/25/2022</a:t>
            </a:fld>
            <a:endParaRPr lang="en-US" dirty="0"/>
          </a:p>
        </p:txBody>
      </p:sp>
      <p:sp>
        <p:nvSpPr>
          <p:cNvPr id="5" name="Footer Placeholder 4">
            <a:extLst>
              <a:ext uri="{FF2B5EF4-FFF2-40B4-BE49-F238E27FC236}">
                <a16:creationId xmlns:a16="http://schemas.microsoft.com/office/drawing/2014/main" id="{79FB283A-9BE0-7D43-6994-3A0FC71ED452}"/>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84214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4772A-F26A-F255-F999-7FFC250AD058}"/>
              </a:ext>
            </a:extLst>
          </p:cNvPr>
          <p:cNvSpPr>
            <a:spLocks noGrp="1"/>
          </p:cNvSpPr>
          <p:nvPr>
            <p:ph type="title"/>
          </p:nvPr>
        </p:nvSpPr>
        <p:spPr/>
        <p:txBody>
          <a:bodyPr/>
          <a:lstStyle/>
          <a:p>
            <a:r>
              <a:rPr lang="en-IN" dirty="0">
                <a:latin typeface="Arial Black" panose="020B0A04020102020204" pitchFamily="34" charset="0"/>
              </a:rPr>
              <a:t>ABSTRACTION FOR RETRIEVING DATA FROM DATA STRUCTURE</a:t>
            </a:r>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694AFBF-64A0-0EA8-FD2A-5E0340271DE4}"/>
              </a:ext>
            </a:extLst>
          </p:cNvPr>
          <p:cNvSpPr>
            <a:spLocks noGrp="1"/>
          </p:cNvSpPr>
          <p:nvPr>
            <p:ph idx="1"/>
          </p:nvPr>
        </p:nvSpPr>
        <p:spPr>
          <a:xfrm>
            <a:off x="152400" y="1716088"/>
            <a:ext cx="10515600" cy="4351338"/>
          </a:xfrm>
        </p:spPr>
        <p:txBody>
          <a:bodyPr/>
          <a:lstStyle/>
          <a:p>
            <a:pPr marL="0" indent="0">
              <a:buNone/>
            </a:pPr>
            <a:r>
              <a:rPr lang="en-IN" dirty="0"/>
              <a:t>INPUT:</a:t>
            </a:r>
          </a:p>
          <a:p>
            <a:pPr marL="0" indent="0">
              <a:buNone/>
            </a:pPr>
            <a:r>
              <a:rPr lang="en-IN" dirty="0"/>
              <a:t>TRAVERSING AND FINDIN THE TRICHY NODE:</a:t>
            </a:r>
          </a:p>
        </p:txBody>
      </p:sp>
      <p:sp>
        <p:nvSpPr>
          <p:cNvPr id="4" name="Date Placeholder 3">
            <a:extLst>
              <a:ext uri="{FF2B5EF4-FFF2-40B4-BE49-F238E27FC236}">
                <a16:creationId xmlns:a16="http://schemas.microsoft.com/office/drawing/2014/main" id="{AC403CE7-47B6-15B1-49DB-34A132CD3A67}"/>
              </a:ext>
            </a:extLst>
          </p:cNvPr>
          <p:cNvSpPr>
            <a:spLocks noGrp="1"/>
          </p:cNvSpPr>
          <p:nvPr>
            <p:ph type="dt" sz="half" idx="10"/>
          </p:nvPr>
        </p:nvSpPr>
        <p:spPr/>
        <p:txBody>
          <a:bodyPr/>
          <a:lstStyle/>
          <a:p>
            <a:fld id="{3DE93F6F-8C24-4733-BDEF-E5351CA4F95F}" type="datetime1">
              <a:rPr lang="en-US" smtClean="0"/>
              <a:t>8/25/2022</a:t>
            </a:fld>
            <a:endParaRPr lang="en-US" dirty="0"/>
          </a:p>
        </p:txBody>
      </p:sp>
      <p:sp>
        <p:nvSpPr>
          <p:cNvPr id="5" name="Footer Placeholder 4">
            <a:extLst>
              <a:ext uri="{FF2B5EF4-FFF2-40B4-BE49-F238E27FC236}">
                <a16:creationId xmlns:a16="http://schemas.microsoft.com/office/drawing/2014/main" id="{0B99BD7F-7B46-22B5-21AA-6D26B6F55198}"/>
              </a:ext>
            </a:extLst>
          </p:cNvPr>
          <p:cNvSpPr>
            <a:spLocks noGrp="1"/>
          </p:cNvSpPr>
          <p:nvPr>
            <p:ph type="ftr" sz="quarter" idx="11"/>
          </p:nvPr>
        </p:nvSpPr>
        <p:spPr/>
        <p:txBody>
          <a:bodyPr/>
          <a:lstStyle/>
          <a:p>
            <a:endParaRPr lang="en-US" dirty="0"/>
          </a:p>
        </p:txBody>
      </p:sp>
      <p:sp>
        <p:nvSpPr>
          <p:cNvPr id="7" name="TextBox 6">
            <a:extLst>
              <a:ext uri="{FF2B5EF4-FFF2-40B4-BE49-F238E27FC236}">
                <a16:creationId xmlns:a16="http://schemas.microsoft.com/office/drawing/2014/main" id="{736818A2-E84F-162B-8A1A-9445F725B159}"/>
              </a:ext>
            </a:extLst>
          </p:cNvPr>
          <p:cNvSpPr txBox="1"/>
          <p:nvPr/>
        </p:nvSpPr>
        <p:spPr>
          <a:xfrm>
            <a:off x="2819400" y="1716088"/>
            <a:ext cx="4800600" cy="369332"/>
          </a:xfrm>
          <a:prstGeom prst="rect">
            <a:avLst/>
          </a:prstGeom>
          <a:noFill/>
        </p:spPr>
        <p:txBody>
          <a:bodyPr wrap="square" rtlCol="0">
            <a:spAutoFit/>
          </a:bodyPr>
          <a:lstStyle/>
          <a:p>
            <a:r>
              <a:rPr lang="en-IN" dirty="0"/>
              <a:t>PINCODE-620001</a:t>
            </a:r>
          </a:p>
        </p:txBody>
      </p:sp>
      <p:graphicFrame>
        <p:nvGraphicFramePr>
          <p:cNvPr id="8" name="Table 8">
            <a:extLst>
              <a:ext uri="{FF2B5EF4-FFF2-40B4-BE49-F238E27FC236}">
                <a16:creationId xmlns:a16="http://schemas.microsoft.com/office/drawing/2014/main" id="{89E343E9-96D3-FF6F-ED65-FCCEB62A4F1E}"/>
              </a:ext>
            </a:extLst>
          </p:cNvPr>
          <p:cNvGraphicFramePr>
            <a:graphicFrameLocks noGrp="1"/>
          </p:cNvGraphicFramePr>
          <p:nvPr>
            <p:extLst>
              <p:ext uri="{D42A27DB-BD31-4B8C-83A1-F6EECF244321}">
                <p14:modId xmlns:p14="http://schemas.microsoft.com/office/powerpoint/2010/main" val="2326854967"/>
              </p:ext>
            </p:extLst>
          </p:nvPr>
        </p:nvGraphicFramePr>
        <p:xfrm>
          <a:off x="63501" y="2876093"/>
          <a:ext cx="5791200" cy="1188720"/>
        </p:xfrm>
        <a:graphic>
          <a:graphicData uri="http://schemas.openxmlformats.org/drawingml/2006/table">
            <a:tbl>
              <a:tblPr firstRow="1" bandRow="1">
                <a:tableStyleId>{BDBED569-4797-4DF1-A0F4-6AAB3CD982D8}</a:tableStyleId>
              </a:tblPr>
              <a:tblGrid>
                <a:gridCol w="1158240">
                  <a:extLst>
                    <a:ext uri="{9D8B030D-6E8A-4147-A177-3AD203B41FA5}">
                      <a16:colId xmlns:a16="http://schemas.microsoft.com/office/drawing/2014/main" val="312436479"/>
                    </a:ext>
                  </a:extLst>
                </a:gridCol>
                <a:gridCol w="1158240">
                  <a:extLst>
                    <a:ext uri="{9D8B030D-6E8A-4147-A177-3AD203B41FA5}">
                      <a16:colId xmlns:a16="http://schemas.microsoft.com/office/drawing/2014/main" val="546513923"/>
                    </a:ext>
                  </a:extLst>
                </a:gridCol>
                <a:gridCol w="1158240">
                  <a:extLst>
                    <a:ext uri="{9D8B030D-6E8A-4147-A177-3AD203B41FA5}">
                      <a16:colId xmlns:a16="http://schemas.microsoft.com/office/drawing/2014/main" val="1299771008"/>
                    </a:ext>
                  </a:extLst>
                </a:gridCol>
                <a:gridCol w="1249680">
                  <a:extLst>
                    <a:ext uri="{9D8B030D-6E8A-4147-A177-3AD203B41FA5}">
                      <a16:colId xmlns:a16="http://schemas.microsoft.com/office/drawing/2014/main" val="508414952"/>
                    </a:ext>
                  </a:extLst>
                </a:gridCol>
                <a:gridCol w="1066800">
                  <a:extLst>
                    <a:ext uri="{9D8B030D-6E8A-4147-A177-3AD203B41FA5}">
                      <a16:colId xmlns:a16="http://schemas.microsoft.com/office/drawing/2014/main" val="4224761016"/>
                    </a:ext>
                  </a:extLst>
                </a:gridCol>
              </a:tblGrid>
              <a:tr h="1024098">
                <a:tc>
                  <a:txBody>
                    <a:bodyPr/>
                    <a:lstStyle/>
                    <a:p>
                      <a:r>
                        <a:rPr lang="en-IN" dirty="0"/>
                        <a:t>DUMMY HEADER </a:t>
                      </a:r>
                    </a:p>
                  </a:txBody>
                  <a:tcPr/>
                </a:tc>
                <a:tc>
                  <a:txBody>
                    <a:bodyPr/>
                    <a:lstStyle/>
                    <a:p>
                      <a:r>
                        <a:rPr lang="en-IN" dirty="0"/>
                        <a:t>[MADURAI,625001]]</a:t>
                      </a:r>
                    </a:p>
                  </a:txBody>
                  <a:tcPr/>
                </a:tc>
                <a:tc>
                  <a:txBody>
                    <a:bodyPr/>
                    <a:lstStyle/>
                    <a:p>
                      <a:r>
                        <a:rPr lang="en-IN" dirty="0"/>
                        <a:t>FALSE</a:t>
                      </a:r>
                    </a:p>
                  </a:txBody>
                  <a:tcPr/>
                </a:tc>
                <a:tc>
                  <a:txBody>
                    <a:bodyPr/>
                    <a:lstStyle/>
                    <a:p>
                      <a:r>
                        <a:rPr lang="en-IN" dirty="0"/>
                        <a:t>[20223456,</a:t>
                      </a:r>
                    </a:p>
                    <a:p>
                      <a:r>
                        <a:rPr lang="en-IN" dirty="0"/>
                        <a:t>20226897,20225690]</a:t>
                      </a:r>
                    </a:p>
                    <a:p>
                      <a:endParaRPr lang="en-IN" dirty="0"/>
                    </a:p>
                  </a:txBody>
                  <a:tcPr/>
                </a:tc>
                <a:tc>
                  <a:txBody>
                    <a:bodyPr/>
                    <a:lstStyle/>
                    <a:p>
                      <a:endParaRPr lang="en-IN" dirty="0"/>
                    </a:p>
                  </a:txBody>
                  <a:tcPr/>
                </a:tc>
                <a:extLst>
                  <a:ext uri="{0D108BD9-81ED-4DB2-BD59-A6C34878D82A}">
                    <a16:rowId xmlns:a16="http://schemas.microsoft.com/office/drawing/2014/main" val="232950949"/>
                  </a:ext>
                </a:extLst>
              </a:tr>
            </a:tbl>
          </a:graphicData>
        </a:graphic>
      </p:graphicFrame>
      <p:cxnSp>
        <p:nvCxnSpPr>
          <p:cNvPr id="10" name="Straight Arrow Connector 9">
            <a:extLst>
              <a:ext uri="{FF2B5EF4-FFF2-40B4-BE49-F238E27FC236}">
                <a16:creationId xmlns:a16="http://schemas.microsoft.com/office/drawing/2014/main" id="{66308380-BCFC-82B1-194A-E76030E1E22B}"/>
              </a:ext>
            </a:extLst>
          </p:cNvPr>
          <p:cNvCxnSpPr>
            <a:cxnSpLocks/>
          </p:cNvCxnSpPr>
          <p:nvPr/>
        </p:nvCxnSpPr>
        <p:spPr>
          <a:xfrm>
            <a:off x="5524500" y="3429000"/>
            <a:ext cx="1143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1" name="Table 11">
            <a:extLst>
              <a:ext uri="{FF2B5EF4-FFF2-40B4-BE49-F238E27FC236}">
                <a16:creationId xmlns:a16="http://schemas.microsoft.com/office/drawing/2014/main" id="{61ED0C41-C807-8DFB-CDFB-B9F8227AF09C}"/>
              </a:ext>
            </a:extLst>
          </p:cNvPr>
          <p:cNvGraphicFramePr>
            <a:graphicFrameLocks noGrp="1"/>
          </p:cNvGraphicFramePr>
          <p:nvPr>
            <p:extLst>
              <p:ext uri="{D42A27DB-BD31-4B8C-83A1-F6EECF244321}">
                <p14:modId xmlns:p14="http://schemas.microsoft.com/office/powerpoint/2010/main" val="1749808808"/>
              </p:ext>
            </p:extLst>
          </p:nvPr>
        </p:nvGraphicFramePr>
        <p:xfrm>
          <a:off x="6134100" y="2876093"/>
          <a:ext cx="5486400" cy="1188720"/>
        </p:xfrm>
        <a:graphic>
          <a:graphicData uri="http://schemas.openxmlformats.org/drawingml/2006/table">
            <a:tbl>
              <a:tblPr firstRow="1" bandRow="1">
                <a:tableStyleId>{BDBED569-4797-4DF1-A0F4-6AAB3CD982D8}</a:tableStyleId>
              </a:tblPr>
              <a:tblGrid>
                <a:gridCol w="1097280">
                  <a:extLst>
                    <a:ext uri="{9D8B030D-6E8A-4147-A177-3AD203B41FA5}">
                      <a16:colId xmlns:a16="http://schemas.microsoft.com/office/drawing/2014/main" val="372364588"/>
                    </a:ext>
                  </a:extLst>
                </a:gridCol>
                <a:gridCol w="1097280">
                  <a:extLst>
                    <a:ext uri="{9D8B030D-6E8A-4147-A177-3AD203B41FA5}">
                      <a16:colId xmlns:a16="http://schemas.microsoft.com/office/drawing/2014/main" val="4141943620"/>
                    </a:ext>
                  </a:extLst>
                </a:gridCol>
                <a:gridCol w="1097280">
                  <a:extLst>
                    <a:ext uri="{9D8B030D-6E8A-4147-A177-3AD203B41FA5}">
                      <a16:colId xmlns:a16="http://schemas.microsoft.com/office/drawing/2014/main" val="2251112914"/>
                    </a:ext>
                  </a:extLst>
                </a:gridCol>
                <a:gridCol w="1097280">
                  <a:extLst>
                    <a:ext uri="{9D8B030D-6E8A-4147-A177-3AD203B41FA5}">
                      <a16:colId xmlns:a16="http://schemas.microsoft.com/office/drawing/2014/main" val="1963411837"/>
                    </a:ext>
                  </a:extLst>
                </a:gridCol>
                <a:gridCol w="1097280">
                  <a:extLst>
                    <a:ext uri="{9D8B030D-6E8A-4147-A177-3AD203B41FA5}">
                      <a16:colId xmlns:a16="http://schemas.microsoft.com/office/drawing/2014/main" val="79194308"/>
                    </a:ext>
                  </a:extLst>
                </a:gridCol>
              </a:tblGrid>
              <a:tr h="1188720">
                <a:tc>
                  <a:txBody>
                    <a:bodyPr/>
                    <a:lstStyle/>
                    <a:p>
                      <a:endParaRPr lang="en-IN" dirty="0"/>
                    </a:p>
                  </a:txBody>
                  <a:tcPr/>
                </a:tc>
                <a:tc>
                  <a:txBody>
                    <a:bodyPr/>
                    <a:lstStyle/>
                    <a:p>
                      <a:r>
                        <a:rPr lang="en-IN" dirty="0"/>
                        <a:t>[TRICHY,</a:t>
                      </a:r>
                    </a:p>
                    <a:p>
                      <a:r>
                        <a:rPr lang="en-IN" dirty="0"/>
                        <a:t>620001]</a:t>
                      </a:r>
                    </a:p>
                  </a:txBody>
                  <a:tcPr/>
                </a:tc>
                <a:tc>
                  <a:txBody>
                    <a:bodyPr/>
                    <a:lstStyle/>
                    <a:p>
                      <a:r>
                        <a:rPr lang="en-IN" dirty="0"/>
                        <a:t>FALSE</a:t>
                      </a:r>
                    </a:p>
                  </a:txBody>
                  <a:tcPr/>
                </a:tc>
                <a:tc>
                  <a:txBody>
                    <a:bodyPr/>
                    <a:lstStyle/>
                    <a:p>
                      <a:r>
                        <a:rPr lang="en-IN" dirty="0"/>
                        <a:t>[20223478,20227689,2022896</a:t>
                      </a:r>
                    </a:p>
                  </a:txBody>
                  <a:tcPr/>
                </a:tc>
                <a:tc>
                  <a:txBody>
                    <a:bodyPr/>
                    <a:lstStyle/>
                    <a:p>
                      <a:r>
                        <a:rPr lang="en-IN" dirty="0"/>
                        <a:t>NEXT NODE REFERENCE</a:t>
                      </a:r>
                    </a:p>
                  </a:txBody>
                  <a:tcPr/>
                </a:tc>
                <a:extLst>
                  <a:ext uri="{0D108BD9-81ED-4DB2-BD59-A6C34878D82A}">
                    <a16:rowId xmlns:a16="http://schemas.microsoft.com/office/drawing/2014/main" val="1605702470"/>
                  </a:ext>
                </a:extLst>
              </a:tr>
            </a:tbl>
          </a:graphicData>
        </a:graphic>
      </p:graphicFrame>
      <p:cxnSp>
        <p:nvCxnSpPr>
          <p:cNvPr id="9" name="Straight Arrow Connector 8">
            <a:extLst>
              <a:ext uri="{FF2B5EF4-FFF2-40B4-BE49-F238E27FC236}">
                <a16:creationId xmlns:a16="http://schemas.microsoft.com/office/drawing/2014/main" id="{234A5DCC-940A-1625-367D-6A485411033D}"/>
              </a:ext>
            </a:extLst>
          </p:cNvPr>
          <p:cNvCxnSpPr>
            <a:cxnSpLocks/>
          </p:cNvCxnSpPr>
          <p:nvPr/>
        </p:nvCxnSpPr>
        <p:spPr>
          <a:xfrm>
            <a:off x="4749801" y="1705087"/>
            <a:ext cx="5257800" cy="132224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9B4F1BD2-D29F-2035-E55F-994B9CF064D6}"/>
              </a:ext>
            </a:extLst>
          </p:cNvPr>
          <p:cNvSpPr txBox="1"/>
          <p:nvPr/>
        </p:nvSpPr>
        <p:spPr>
          <a:xfrm>
            <a:off x="152400" y="4694040"/>
            <a:ext cx="2400300" cy="369332"/>
          </a:xfrm>
          <a:prstGeom prst="rect">
            <a:avLst/>
          </a:prstGeom>
          <a:noFill/>
        </p:spPr>
        <p:txBody>
          <a:bodyPr wrap="square" rtlCol="0">
            <a:spAutoFit/>
          </a:bodyPr>
          <a:lstStyle/>
          <a:p>
            <a:r>
              <a:rPr lang="en-IN" b="1" dirty="0"/>
              <a:t>OUTPUT</a:t>
            </a:r>
          </a:p>
        </p:txBody>
      </p:sp>
      <p:graphicFrame>
        <p:nvGraphicFramePr>
          <p:cNvPr id="12" name="Table 12">
            <a:extLst>
              <a:ext uri="{FF2B5EF4-FFF2-40B4-BE49-F238E27FC236}">
                <a16:creationId xmlns:a16="http://schemas.microsoft.com/office/drawing/2014/main" id="{5DC385C5-92BF-F388-A45E-C03EAC98D6FB}"/>
              </a:ext>
            </a:extLst>
          </p:cNvPr>
          <p:cNvGraphicFramePr>
            <a:graphicFrameLocks noGrp="1"/>
          </p:cNvGraphicFramePr>
          <p:nvPr>
            <p:extLst>
              <p:ext uri="{D42A27DB-BD31-4B8C-83A1-F6EECF244321}">
                <p14:modId xmlns:p14="http://schemas.microsoft.com/office/powerpoint/2010/main" val="1746039885"/>
              </p:ext>
            </p:extLst>
          </p:nvPr>
        </p:nvGraphicFramePr>
        <p:xfrm>
          <a:off x="1352550" y="4868155"/>
          <a:ext cx="5181600" cy="1280160"/>
        </p:xfrm>
        <a:graphic>
          <a:graphicData uri="http://schemas.openxmlformats.org/drawingml/2006/table">
            <a:tbl>
              <a:tblPr firstRow="1" bandRow="1">
                <a:tableStyleId>{BDBED569-4797-4DF1-A0F4-6AAB3CD982D8}</a:tableStyleId>
              </a:tblPr>
              <a:tblGrid>
                <a:gridCol w="1727200">
                  <a:extLst>
                    <a:ext uri="{9D8B030D-6E8A-4147-A177-3AD203B41FA5}">
                      <a16:colId xmlns:a16="http://schemas.microsoft.com/office/drawing/2014/main" val="1315139379"/>
                    </a:ext>
                  </a:extLst>
                </a:gridCol>
                <a:gridCol w="1727200">
                  <a:extLst>
                    <a:ext uri="{9D8B030D-6E8A-4147-A177-3AD203B41FA5}">
                      <a16:colId xmlns:a16="http://schemas.microsoft.com/office/drawing/2014/main" val="2645914207"/>
                    </a:ext>
                  </a:extLst>
                </a:gridCol>
                <a:gridCol w="1727200">
                  <a:extLst>
                    <a:ext uri="{9D8B030D-6E8A-4147-A177-3AD203B41FA5}">
                      <a16:colId xmlns:a16="http://schemas.microsoft.com/office/drawing/2014/main" val="2690503517"/>
                    </a:ext>
                  </a:extLst>
                </a:gridCol>
              </a:tblGrid>
              <a:tr h="0">
                <a:tc gridSpan="3">
                  <a:txBody>
                    <a:bodyPr/>
                    <a:lstStyle/>
                    <a:p>
                      <a:r>
                        <a:rPr lang="en-IN" dirty="0"/>
                        <a:t>                                      HK PARCEL SERVICE</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2560629"/>
                  </a:ext>
                </a:extLst>
              </a:tr>
              <a:tr h="370840">
                <a:tc>
                  <a:txBody>
                    <a:bodyPr/>
                    <a:lstStyle/>
                    <a:p>
                      <a:r>
                        <a:rPr lang="en-IN" dirty="0"/>
                        <a:t>620001</a:t>
                      </a:r>
                    </a:p>
                  </a:txBody>
                  <a:tcPr/>
                </a:tc>
                <a:tc>
                  <a:txBody>
                    <a:bodyPr/>
                    <a:lstStyle/>
                    <a:p>
                      <a:r>
                        <a:rPr lang="en-IN" dirty="0"/>
                        <a:t>TRICHY</a:t>
                      </a:r>
                    </a:p>
                  </a:txBody>
                  <a:tcPr/>
                </a:tc>
                <a:tc>
                  <a:txBody>
                    <a:bodyPr/>
                    <a:lstStyle/>
                    <a:p>
                      <a:r>
                        <a:rPr lang="en-IN" dirty="0"/>
                        <a:t>[20223478,</a:t>
                      </a:r>
                    </a:p>
                    <a:p>
                      <a:r>
                        <a:rPr lang="en-IN" dirty="0"/>
                        <a:t>20227689,</a:t>
                      </a:r>
                    </a:p>
                    <a:p>
                      <a:r>
                        <a:rPr lang="en-IN" dirty="0"/>
                        <a:t>2022896</a:t>
                      </a:r>
                    </a:p>
                  </a:txBody>
                  <a:tcPr/>
                </a:tc>
                <a:extLst>
                  <a:ext uri="{0D108BD9-81ED-4DB2-BD59-A6C34878D82A}">
                    <a16:rowId xmlns:a16="http://schemas.microsoft.com/office/drawing/2014/main" val="2805192446"/>
                  </a:ext>
                </a:extLst>
              </a:tr>
            </a:tbl>
          </a:graphicData>
        </a:graphic>
      </p:graphicFrame>
    </p:spTree>
    <p:extLst>
      <p:ext uri="{BB962C8B-B14F-4D97-AF65-F5344CB8AC3E}">
        <p14:creationId xmlns:p14="http://schemas.microsoft.com/office/powerpoint/2010/main" val="975317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347B1-5C6E-5614-BCDE-33890141BC18}"/>
              </a:ext>
            </a:extLst>
          </p:cNvPr>
          <p:cNvSpPr>
            <a:spLocks noGrp="1"/>
          </p:cNvSpPr>
          <p:nvPr>
            <p:ph type="title"/>
          </p:nvPr>
        </p:nvSpPr>
        <p:spPr/>
        <p:txBody>
          <a:bodyPr/>
          <a:lstStyle/>
          <a:p>
            <a:r>
              <a:rPr lang="en-IN" dirty="0">
                <a:latin typeface="Arial Black" panose="020B0A04020102020204" pitchFamily="34" charset="0"/>
              </a:rPr>
              <a:t>CODE SNIPPETS</a:t>
            </a:r>
          </a:p>
        </p:txBody>
      </p:sp>
      <p:pic>
        <p:nvPicPr>
          <p:cNvPr id="7" name="Content Placeholder 6">
            <a:extLst>
              <a:ext uri="{FF2B5EF4-FFF2-40B4-BE49-F238E27FC236}">
                <a16:creationId xmlns:a16="http://schemas.microsoft.com/office/drawing/2014/main" id="{6541D6D4-B12C-3AEE-9434-983B727AC86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8329" t="12331" r="27344" b="22875"/>
          <a:stretch/>
        </p:blipFill>
        <p:spPr>
          <a:xfrm>
            <a:off x="838200" y="1524000"/>
            <a:ext cx="4406900" cy="4648200"/>
          </a:xfrm>
        </p:spPr>
      </p:pic>
      <p:sp>
        <p:nvSpPr>
          <p:cNvPr id="4" name="Date Placeholder 3">
            <a:extLst>
              <a:ext uri="{FF2B5EF4-FFF2-40B4-BE49-F238E27FC236}">
                <a16:creationId xmlns:a16="http://schemas.microsoft.com/office/drawing/2014/main" id="{02C77E35-8270-42A1-371E-D63815B93E8B}"/>
              </a:ext>
            </a:extLst>
          </p:cNvPr>
          <p:cNvSpPr>
            <a:spLocks noGrp="1"/>
          </p:cNvSpPr>
          <p:nvPr>
            <p:ph type="dt" sz="half" idx="10"/>
          </p:nvPr>
        </p:nvSpPr>
        <p:spPr/>
        <p:txBody>
          <a:bodyPr/>
          <a:lstStyle/>
          <a:p>
            <a:fld id="{E2736DAB-2CA0-40F0-847F-4A15C6D93084}" type="datetime1">
              <a:rPr lang="en-US" smtClean="0"/>
              <a:t>8/25/2022</a:t>
            </a:fld>
            <a:endParaRPr lang="en-US" dirty="0"/>
          </a:p>
        </p:txBody>
      </p:sp>
      <p:sp>
        <p:nvSpPr>
          <p:cNvPr id="5" name="Footer Placeholder 4">
            <a:extLst>
              <a:ext uri="{FF2B5EF4-FFF2-40B4-BE49-F238E27FC236}">
                <a16:creationId xmlns:a16="http://schemas.microsoft.com/office/drawing/2014/main" id="{EAE46D6E-4CE6-EC9D-3024-D4BF6E4DA102}"/>
              </a:ext>
            </a:extLst>
          </p:cNvPr>
          <p:cNvSpPr>
            <a:spLocks noGrp="1"/>
          </p:cNvSpPr>
          <p:nvPr>
            <p:ph type="ftr" sz="quarter" idx="11"/>
          </p:nvPr>
        </p:nvSpPr>
        <p:spPr/>
        <p:txBody>
          <a:bodyPr/>
          <a:lstStyle/>
          <a:p>
            <a:endParaRPr lang="en-US" dirty="0"/>
          </a:p>
        </p:txBody>
      </p:sp>
      <p:pic>
        <p:nvPicPr>
          <p:cNvPr id="9" name="Picture 8">
            <a:extLst>
              <a:ext uri="{FF2B5EF4-FFF2-40B4-BE49-F238E27FC236}">
                <a16:creationId xmlns:a16="http://schemas.microsoft.com/office/drawing/2014/main" id="{7F563B91-36CE-BD46-8B05-A01A8AC90EAC}"/>
              </a:ext>
            </a:extLst>
          </p:cNvPr>
          <p:cNvPicPr>
            <a:picLocks noChangeAspect="1"/>
          </p:cNvPicPr>
          <p:nvPr/>
        </p:nvPicPr>
        <p:blipFill rotWithShape="1">
          <a:blip r:embed="rId3">
            <a:extLst>
              <a:ext uri="{28A0092B-C50C-407E-A947-70E740481C1C}">
                <a14:useLocalDpi xmlns:a14="http://schemas.microsoft.com/office/drawing/2010/main" val="0"/>
              </a:ext>
            </a:extLst>
          </a:blip>
          <a:srcRect l="28749" t="13333" r="25000" b="14445"/>
          <a:stretch/>
        </p:blipFill>
        <p:spPr>
          <a:xfrm>
            <a:off x="6477000" y="1339850"/>
            <a:ext cx="4953000" cy="4222750"/>
          </a:xfrm>
          <a:prstGeom prst="rect">
            <a:avLst/>
          </a:prstGeom>
        </p:spPr>
      </p:pic>
    </p:spTree>
    <p:extLst>
      <p:ext uri="{BB962C8B-B14F-4D97-AF65-F5344CB8AC3E}">
        <p14:creationId xmlns:p14="http://schemas.microsoft.com/office/powerpoint/2010/main" val="2485636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1400-3282-9E99-3D86-DCD2069B86EB}"/>
              </a:ext>
            </a:extLst>
          </p:cNvPr>
          <p:cNvSpPr>
            <a:spLocks noGrp="1"/>
          </p:cNvSpPr>
          <p:nvPr>
            <p:ph type="title"/>
          </p:nvPr>
        </p:nvSpPr>
        <p:spPr>
          <a:xfrm>
            <a:off x="304800" y="253999"/>
            <a:ext cx="10515600" cy="854075"/>
          </a:xfrm>
        </p:spPr>
        <p:txBody>
          <a:bodyPr>
            <a:normAutofit fontScale="90000"/>
          </a:bodyPr>
          <a:lstStyle/>
          <a:p>
            <a:r>
              <a:rPr lang="en-IN" b="1" dirty="0">
                <a:latin typeface="Arial Black" panose="020B0A04020102020204" pitchFamily="34" charset="0"/>
              </a:rPr>
              <a:t>IMPLEMENTATION AND RISK MANAGEMENT</a:t>
            </a:r>
          </a:p>
        </p:txBody>
      </p:sp>
      <p:sp>
        <p:nvSpPr>
          <p:cNvPr id="3" name="Content Placeholder 2">
            <a:extLst>
              <a:ext uri="{FF2B5EF4-FFF2-40B4-BE49-F238E27FC236}">
                <a16:creationId xmlns:a16="http://schemas.microsoft.com/office/drawing/2014/main" id="{A173E9A8-E92E-72AB-31F6-574103DEC4AD}"/>
              </a:ext>
            </a:extLst>
          </p:cNvPr>
          <p:cNvSpPr>
            <a:spLocks noGrp="1"/>
          </p:cNvSpPr>
          <p:nvPr>
            <p:ph idx="1"/>
          </p:nvPr>
        </p:nvSpPr>
        <p:spPr>
          <a:xfrm>
            <a:off x="304800" y="1253331"/>
            <a:ext cx="11658600" cy="5103019"/>
          </a:xfrm>
        </p:spPr>
        <p:txBody>
          <a:bodyPr/>
          <a:lstStyle/>
          <a:p>
            <a:pPr marL="0" indent="0">
              <a:buNone/>
            </a:pPr>
            <a:r>
              <a:rPr lang="en-IN" dirty="0"/>
              <a:t>NAME 	         : KARTHICK V-3122215002045, KAUSHIK A-3122215002046</a:t>
            </a:r>
          </a:p>
          <a:p>
            <a:pPr marL="0" indent="0">
              <a:buNone/>
            </a:pPr>
            <a:r>
              <a:rPr lang="en-IN" dirty="0"/>
              <a:t>ROLE IN PROJECT : </a:t>
            </a:r>
            <a:r>
              <a:rPr lang="en-US" dirty="0"/>
              <a:t>SCRUM MASTER AND DEVELOPER,OWNER AND DEVELOPER</a:t>
            </a:r>
          </a:p>
          <a:p>
            <a:pPr marL="0" indent="0">
              <a:buNone/>
            </a:pPr>
            <a:r>
              <a:rPr lang="en-US" dirty="0"/>
              <a:t>.</a:t>
            </a:r>
            <a:endParaRPr lang="en-IN" dirty="0"/>
          </a:p>
          <a:p>
            <a:pPr marL="0" indent="0">
              <a:buNone/>
            </a:pPr>
            <a:endParaRPr lang="en-IN" dirty="0"/>
          </a:p>
        </p:txBody>
      </p:sp>
      <p:sp>
        <p:nvSpPr>
          <p:cNvPr id="4" name="Date Placeholder 3">
            <a:extLst>
              <a:ext uri="{FF2B5EF4-FFF2-40B4-BE49-F238E27FC236}">
                <a16:creationId xmlns:a16="http://schemas.microsoft.com/office/drawing/2014/main" id="{FB32FFAD-7308-AA42-0014-E1FB63D74ABE}"/>
              </a:ext>
            </a:extLst>
          </p:cNvPr>
          <p:cNvSpPr>
            <a:spLocks noGrp="1"/>
          </p:cNvSpPr>
          <p:nvPr>
            <p:ph type="dt" sz="half" idx="10"/>
          </p:nvPr>
        </p:nvSpPr>
        <p:spPr/>
        <p:txBody>
          <a:bodyPr/>
          <a:lstStyle/>
          <a:p>
            <a:fld id="{8ECBBAEB-150A-46D5-8E0D-71CBBF86AF08}" type="datetime1">
              <a:rPr lang="en-US" smtClean="0"/>
              <a:t>8/25/2022</a:t>
            </a:fld>
            <a:endParaRPr lang="en-US" dirty="0"/>
          </a:p>
        </p:txBody>
      </p:sp>
      <p:sp>
        <p:nvSpPr>
          <p:cNvPr id="5" name="Footer Placeholder 4">
            <a:extLst>
              <a:ext uri="{FF2B5EF4-FFF2-40B4-BE49-F238E27FC236}">
                <a16:creationId xmlns:a16="http://schemas.microsoft.com/office/drawing/2014/main" id="{A16372E2-7793-ED80-9551-8CB9AE332494}"/>
              </a:ext>
            </a:extLst>
          </p:cNvPr>
          <p:cNvSpPr>
            <a:spLocks noGrp="1"/>
          </p:cNvSpPr>
          <p:nvPr>
            <p:ph type="ftr" sz="quarter" idx="11"/>
          </p:nvPr>
        </p:nvSpPr>
        <p:spPr/>
        <p:txBody>
          <a:bodyPr/>
          <a:lstStyle/>
          <a:p>
            <a:endParaRPr lang="en-US" dirty="0"/>
          </a:p>
        </p:txBody>
      </p:sp>
      <p:pic>
        <p:nvPicPr>
          <p:cNvPr id="7" name="Picture 6">
            <a:extLst>
              <a:ext uri="{FF2B5EF4-FFF2-40B4-BE49-F238E27FC236}">
                <a16:creationId xmlns:a16="http://schemas.microsoft.com/office/drawing/2014/main" id="{83F4CBE9-3C74-93B8-71B5-FFDB0F3382D2}"/>
              </a:ext>
            </a:extLst>
          </p:cNvPr>
          <p:cNvPicPr>
            <a:picLocks noChangeAspect="1"/>
          </p:cNvPicPr>
          <p:nvPr/>
        </p:nvPicPr>
        <p:blipFill rotWithShape="1">
          <a:blip r:embed="rId2">
            <a:extLst>
              <a:ext uri="{28A0092B-C50C-407E-A947-70E740481C1C}">
                <a14:useLocalDpi xmlns:a14="http://schemas.microsoft.com/office/drawing/2010/main" val="0"/>
              </a:ext>
            </a:extLst>
          </a:blip>
          <a:srcRect l="21250" t="14444" r="22500" b="5325"/>
          <a:stretch/>
        </p:blipFill>
        <p:spPr>
          <a:xfrm>
            <a:off x="1676400" y="2286000"/>
            <a:ext cx="6781800" cy="3733800"/>
          </a:xfrm>
          <a:prstGeom prst="rect">
            <a:avLst/>
          </a:prstGeom>
        </p:spPr>
      </p:pic>
    </p:spTree>
    <p:extLst>
      <p:ext uri="{BB962C8B-B14F-4D97-AF65-F5344CB8AC3E}">
        <p14:creationId xmlns:p14="http://schemas.microsoft.com/office/powerpoint/2010/main" val="2126626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73E9A8-E92E-72AB-31F6-574103DEC4AD}"/>
              </a:ext>
            </a:extLst>
          </p:cNvPr>
          <p:cNvSpPr>
            <a:spLocks noGrp="1"/>
          </p:cNvSpPr>
          <p:nvPr>
            <p:ph idx="1"/>
          </p:nvPr>
        </p:nvSpPr>
        <p:spPr>
          <a:xfrm>
            <a:off x="266700" y="253998"/>
            <a:ext cx="11658600" cy="5842002"/>
          </a:xfrm>
        </p:spPr>
        <p:txBody>
          <a:bodyPr/>
          <a:lstStyle/>
          <a:p>
            <a:pPr marL="0" indent="0">
              <a:buNone/>
            </a:pPr>
            <a:endParaRPr lang="en-IN" dirty="0"/>
          </a:p>
          <a:p>
            <a:pPr marL="0" indent="0">
              <a:buNone/>
            </a:pPr>
            <a:r>
              <a:rPr lang="en-IN" dirty="0"/>
              <a:t>NAME 	         : KAVIYAPRIYA K 3122215002050</a:t>
            </a:r>
          </a:p>
          <a:p>
            <a:pPr marL="0" indent="0">
              <a:buNone/>
            </a:pPr>
            <a:r>
              <a:rPr lang="en-IN" dirty="0"/>
              <a:t>ROLE IN PROJECT : TESTERV</a:t>
            </a:r>
            <a:r>
              <a:rPr lang="en-US" dirty="0"/>
              <a:t>AND DEVELOPER</a:t>
            </a:r>
            <a:endParaRPr lang="en-IN" dirty="0"/>
          </a:p>
        </p:txBody>
      </p:sp>
      <p:sp>
        <p:nvSpPr>
          <p:cNvPr id="4" name="Date Placeholder 3">
            <a:extLst>
              <a:ext uri="{FF2B5EF4-FFF2-40B4-BE49-F238E27FC236}">
                <a16:creationId xmlns:a16="http://schemas.microsoft.com/office/drawing/2014/main" id="{FB32FFAD-7308-AA42-0014-E1FB63D74ABE}"/>
              </a:ext>
            </a:extLst>
          </p:cNvPr>
          <p:cNvSpPr>
            <a:spLocks noGrp="1"/>
          </p:cNvSpPr>
          <p:nvPr>
            <p:ph type="dt" sz="half" idx="10"/>
          </p:nvPr>
        </p:nvSpPr>
        <p:spPr/>
        <p:txBody>
          <a:bodyPr/>
          <a:lstStyle/>
          <a:p>
            <a:fld id="{8ECBBAEB-150A-46D5-8E0D-71CBBF86AF08}" type="datetime1">
              <a:rPr lang="en-US" smtClean="0"/>
              <a:t>8/25/2022</a:t>
            </a:fld>
            <a:endParaRPr lang="en-US" dirty="0"/>
          </a:p>
        </p:txBody>
      </p:sp>
      <p:sp>
        <p:nvSpPr>
          <p:cNvPr id="5" name="Footer Placeholder 4">
            <a:extLst>
              <a:ext uri="{FF2B5EF4-FFF2-40B4-BE49-F238E27FC236}">
                <a16:creationId xmlns:a16="http://schemas.microsoft.com/office/drawing/2014/main" id="{A16372E2-7793-ED80-9551-8CB9AE332494}"/>
              </a:ext>
            </a:extLst>
          </p:cNvPr>
          <p:cNvSpPr>
            <a:spLocks noGrp="1"/>
          </p:cNvSpPr>
          <p:nvPr>
            <p:ph type="ftr" sz="quarter" idx="11"/>
          </p:nvPr>
        </p:nvSpPr>
        <p:spPr/>
        <p:txBody>
          <a:bodyPr/>
          <a:lstStyle/>
          <a:p>
            <a:endParaRPr lang="en-US" dirty="0"/>
          </a:p>
        </p:txBody>
      </p:sp>
      <p:pic>
        <p:nvPicPr>
          <p:cNvPr id="8" name="Picture 7">
            <a:extLst>
              <a:ext uri="{FF2B5EF4-FFF2-40B4-BE49-F238E27FC236}">
                <a16:creationId xmlns:a16="http://schemas.microsoft.com/office/drawing/2014/main" id="{B3BF4F8D-9109-74C0-2319-BD1EA38A360B}"/>
              </a:ext>
            </a:extLst>
          </p:cNvPr>
          <p:cNvPicPr>
            <a:picLocks noChangeAspect="1"/>
          </p:cNvPicPr>
          <p:nvPr/>
        </p:nvPicPr>
        <p:blipFill rotWithShape="1">
          <a:blip r:embed="rId2">
            <a:extLst>
              <a:ext uri="{28A0092B-C50C-407E-A947-70E740481C1C}">
                <a14:useLocalDpi xmlns:a14="http://schemas.microsoft.com/office/drawing/2010/main" val="0"/>
              </a:ext>
            </a:extLst>
          </a:blip>
          <a:srcRect l="51250" t="26667" r="13750" b="21111"/>
          <a:stretch/>
        </p:blipFill>
        <p:spPr>
          <a:xfrm>
            <a:off x="2819400" y="1670050"/>
            <a:ext cx="5257800" cy="4451350"/>
          </a:xfrm>
          <a:prstGeom prst="rect">
            <a:avLst/>
          </a:prstGeom>
        </p:spPr>
      </p:pic>
    </p:spTree>
    <p:extLst>
      <p:ext uri="{BB962C8B-B14F-4D97-AF65-F5344CB8AC3E}">
        <p14:creationId xmlns:p14="http://schemas.microsoft.com/office/powerpoint/2010/main" val="2667579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73E9A8-E92E-72AB-31F6-574103DEC4AD}"/>
              </a:ext>
            </a:extLst>
          </p:cNvPr>
          <p:cNvSpPr>
            <a:spLocks noGrp="1"/>
          </p:cNvSpPr>
          <p:nvPr>
            <p:ph idx="1"/>
          </p:nvPr>
        </p:nvSpPr>
        <p:spPr>
          <a:xfrm>
            <a:off x="266700" y="253998"/>
            <a:ext cx="11658600" cy="5842002"/>
          </a:xfrm>
        </p:spPr>
        <p:txBody>
          <a:bodyPr/>
          <a:lstStyle/>
          <a:p>
            <a:pPr marL="0" indent="0">
              <a:buNone/>
            </a:pPr>
            <a:endParaRPr lang="en-IN" dirty="0"/>
          </a:p>
          <a:p>
            <a:pPr marL="0" indent="0">
              <a:buNone/>
            </a:pPr>
            <a:r>
              <a:rPr lang="en-IN" dirty="0"/>
              <a:t>NAME 	         : K.V.HEMASRI-3122215002048,KARUNAGARAN R-					3122215002046</a:t>
            </a:r>
          </a:p>
          <a:p>
            <a:pPr marL="0" indent="0">
              <a:buNone/>
            </a:pPr>
            <a:r>
              <a:rPr lang="en-IN" dirty="0"/>
              <a:t>ROLE IN PROJECT : DEVELOPER AND DEVELOPER RESPECTIVELY</a:t>
            </a:r>
          </a:p>
        </p:txBody>
      </p:sp>
      <p:sp>
        <p:nvSpPr>
          <p:cNvPr id="4" name="Date Placeholder 3">
            <a:extLst>
              <a:ext uri="{FF2B5EF4-FFF2-40B4-BE49-F238E27FC236}">
                <a16:creationId xmlns:a16="http://schemas.microsoft.com/office/drawing/2014/main" id="{FB32FFAD-7308-AA42-0014-E1FB63D74ABE}"/>
              </a:ext>
            </a:extLst>
          </p:cNvPr>
          <p:cNvSpPr>
            <a:spLocks noGrp="1"/>
          </p:cNvSpPr>
          <p:nvPr>
            <p:ph type="dt" sz="half" idx="10"/>
          </p:nvPr>
        </p:nvSpPr>
        <p:spPr/>
        <p:txBody>
          <a:bodyPr/>
          <a:lstStyle/>
          <a:p>
            <a:fld id="{8ECBBAEB-150A-46D5-8E0D-71CBBF86AF08}" type="datetime1">
              <a:rPr lang="en-US" smtClean="0"/>
              <a:t>8/25/2022</a:t>
            </a:fld>
            <a:endParaRPr lang="en-US" dirty="0"/>
          </a:p>
        </p:txBody>
      </p:sp>
      <p:sp>
        <p:nvSpPr>
          <p:cNvPr id="5" name="Footer Placeholder 4">
            <a:extLst>
              <a:ext uri="{FF2B5EF4-FFF2-40B4-BE49-F238E27FC236}">
                <a16:creationId xmlns:a16="http://schemas.microsoft.com/office/drawing/2014/main" id="{A16372E2-7793-ED80-9551-8CB9AE332494}"/>
              </a:ext>
            </a:extLst>
          </p:cNvPr>
          <p:cNvSpPr>
            <a:spLocks noGrp="1"/>
          </p:cNvSpPr>
          <p:nvPr>
            <p:ph type="ftr" sz="quarter" idx="11"/>
          </p:nvPr>
        </p:nvSpPr>
        <p:spPr/>
        <p:txBody>
          <a:bodyPr/>
          <a:lstStyle/>
          <a:p>
            <a:endParaRPr lang="en-US" dirty="0"/>
          </a:p>
        </p:txBody>
      </p:sp>
      <p:pic>
        <p:nvPicPr>
          <p:cNvPr id="9" name="Picture 8">
            <a:extLst>
              <a:ext uri="{FF2B5EF4-FFF2-40B4-BE49-F238E27FC236}">
                <a16:creationId xmlns:a16="http://schemas.microsoft.com/office/drawing/2014/main" id="{213C80BF-DB18-1602-8371-6EAB07F516BA}"/>
              </a:ext>
            </a:extLst>
          </p:cNvPr>
          <p:cNvPicPr>
            <a:picLocks noChangeAspect="1"/>
          </p:cNvPicPr>
          <p:nvPr/>
        </p:nvPicPr>
        <p:blipFill rotWithShape="1">
          <a:blip r:embed="rId2">
            <a:extLst>
              <a:ext uri="{28A0092B-C50C-407E-A947-70E740481C1C}">
                <a14:useLocalDpi xmlns:a14="http://schemas.microsoft.com/office/drawing/2010/main" val="0"/>
              </a:ext>
            </a:extLst>
          </a:blip>
          <a:srcRect l="12500" t="27778" r="53802" b="14999"/>
          <a:stretch/>
        </p:blipFill>
        <p:spPr>
          <a:xfrm>
            <a:off x="2743200" y="2019300"/>
            <a:ext cx="4927600" cy="4292599"/>
          </a:xfrm>
          <a:prstGeom prst="rect">
            <a:avLst/>
          </a:prstGeom>
        </p:spPr>
      </p:pic>
    </p:spTree>
    <p:extLst>
      <p:ext uri="{BB962C8B-B14F-4D97-AF65-F5344CB8AC3E}">
        <p14:creationId xmlns:p14="http://schemas.microsoft.com/office/powerpoint/2010/main" val="151306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1400-3282-9E99-3D86-DCD2069B86EB}"/>
              </a:ext>
            </a:extLst>
          </p:cNvPr>
          <p:cNvSpPr>
            <a:spLocks noGrp="1"/>
          </p:cNvSpPr>
          <p:nvPr>
            <p:ph type="title"/>
          </p:nvPr>
        </p:nvSpPr>
        <p:spPr>
          <a:xfrm flipV="1">
            <a:off x="304800" y="-1"/>
            <a:ext cx="10515600" cy="253999"/>
          </a:xfrm>
        </p:spPr>
        <p:txBody>
          <a:bodyPr>
            <a:normAutofit fontScale="90000"/>
          </a:bodyPr>
          <a:lstStyle/>
          <a:p>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173E9A8-E92E-72AB-31F6-574103DEC4AD}"/>
              </a:ext>
            </a:extLst>
          </p:cNvPr>
          <p:cNvSpPr>
            <a:spLocks noGrp="1"/>
          </p:cNvSpPr>
          <p:nvPr>
            <p:ph idx="1"/>
          </p:nvPr>
        </p:nvSpPr>
        <p:spPr>
          <a:xfrm>
            <a:off x="266700" y="253998"/>
            <a:ext cx="11658600" cy="5842002"/>
          </a:xfrm>
        </p:spPr>
        <p:txBody>
          <a:bodyPr/>
          <a:lstStyle/>
          <a:p>
            <a:pPr marL="0" indent="0">
              <a:buNone/>
            </a:pPr>
            <a:endParaRPr lang="en-IN" dirty="0"/>
          </a:p>
          <a:p>
            <a:pPr marL="0" indent="0">
              <a:buNone/>
            </a:pPr>
            <a:r>
              <a:rPr lang="en-IN" dirty="0"/>
              <a:t>NAME 	          :KAYATHRI R-3122215002051,KAVIN V-3122215002049</a:t>
            </a:r>
          </a:p>
          <a:p>
            <a:pPr marL="0" indent="0">
              <a:buNone/>
            </a:pPr>
            <a:r>
              <a:rPr lang="en-IN" dirty="0"/>
              <a:t>ROLE IN PROJECT  : DEVELOPER AND DEVELOPER RESPECTIVELY</a:t>
            </a:r>
          </a:p>
        </p:txBody>
      </p:sp>
      <p:sp>
        <p:nvSpPr>
          <p:cNvPr id="4" name="Date Placeholder 3">
            <a:extLst>
              <a:ext uri="{FF2B5EF4-FFF2-40B4-BE49-F238E27FC236}">
                <a16:creationId xmlns:a16="http://schemas.microsoft.com/office/drawing/2014/main" id="{FB32FFAD-7308-AA42-0014-E1FB63D74ABE}"/>
              </a:ext>
            </a:extLst>
          </p:cNvPr>
          <p:cNvSpPr>
            <a:spLocks noGrp="1"/>
          </p:cNvSpPr>
          <p:nvPr>
            <p:ph type="dt" sz="half" idx="10"/>
          </p:nvPr>
        </p:nvSpPr>
        <p:spPr/>
        <p:txBody>
          <a:bodyPr/>
          <a:lstStyle/>
          <a:p>
            <a:fld id="{8ECBBAEB-150A-46D5-8E0D-71CBBF86AF08}" type="datetime1">
              <a:rPr lang="en-US" smtClean="0"/>
              <a:t>8/25/2022</a:t>
            </a:fld>
            <a:endParaRPr lang="en-US" dirty="0"/>
          </a:p>
        </p:txBody>
      </p:sp>
      <p:sp>
        <p:nvSpPr>
          <p:cNvPr id="5" name="Footer Placeholder 4">
            <a:extLst>
              <a:ext uri="{FF2B5EF4-FFF2-40B4-BE49-F238E27FC236}">
                <a16:creationId xmlns:a16="http://schemas.microsoft.com/office/drawing/2014/main" id="{A16372E2-7793-ED80-9551-8CB9AE332494}"/>
              </a:ext>
            </a:extLst>
          </p:cNvPr>
          <p:cNvSpPr>
            <a:spLocks noGrp="1"/>
          </p:cNvSpPr>
          <p:nvPr>
            <p:ph type="ftr" sz="quarter" idx="11"/>
          </p:nvPr>
        </p:nvSpPr>
        <p:spPr/>
        <p:txBody>
          <a:bodyPr/>
          <a:lstStyle/>
          <a:p>
            <a:endParaRPr lang="en-US" dirty="0"/>
          </a:p>
        </p:txBody>
      </p:sp>
      <p:pic>
        <p:nvPicPr>
          <p:cNvPr id="7" name="Picture 6">
            <a:extLst>
              <a:ext uri="{FF2B5EF4-FFF2-40B4-BE49-F238E27FC236}">
                <a16:creationId xmlns:a16="http://schemas.microsoft.com/office/drawing/2014/main" id="{49048161-1872-9ABC-C38E-59CCFB269490}"/>
              </a:ext>
            </a:extLst>
          </p:cNvPr>
          <p:cNvPicPr>
            <a:picLocks noChangeAspect="1"/>
          </p:cNvPicPr>
          <p:nvPr/>
        </p:nvPicPr>
        <p:blipFill rotWithShape="1">
          <a:blip r:embed="rId2">
            <a:extLst>
              <a:ext uri="{28A0092B-C50C-407E-A947-70E740481C1C}">
                <a14:useLocalDpi xmlns:a14="http://schemas.microsoft.com/office/drawing/2010/main" val="0"/>
              </a:ext>
            </a:extLst>
          </a:blip>
          <a:srcRect l="51875" t="28889" r="13750" b="14444"/>
          <a:stretch/>
        </p:blipFill>
        <p:spPr>
          <a:xfrm>
            <a:off x="3276600" y="1752599"/>
            <a:ext cx="4876800" cy="4597399"/>
          </a:xfrm>
          <a:prstGeom prst="rect">
            <a:avLst/>
          </a:prstGeom>
        </p:spPr>
      </p:pic>
    </p:spTree>
    <p:extLst>
      <p:ext uri="{BB962C8B-B14F-4D97-AF65-F5344CB8AC3E}">
        <p14:creationId xmlns:p14="http://schemas.microsoft.com/office/powerpoint/2010/main" val="3116564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C7DE560-818A-480E-ABD7-D2F23C8D5A84}"/>
              </a:ext>
            </a:extLst>
          </p:cNvPr>
          <p:cNvGraphicFramePr>
            <a:graphicFrameLocks noGrp="1"/>
          </p:cNvGraphicFramePr>
          <p:nvPr/>
        </p:nvGraphicFramePr>
        <p:xfrm>
          <a:off x="838200" y="1825625"/>
          <a:ext cx="3688080" cy="3210561"/>
        </p:xfrm>
        <a:graphic>
          <a:graphicData uri="http://schemas.openxmlformats.org/drawingml/2006/table">
            <a:tbl>
              <a:tblPr firstRow="1" bandRow="1">
                <a:tableStyleId>{5C22544A-7EE6-4342-B048-85BDC9FD1C3A}</a:tableStyleId>
              </a:tblPr>
              <a:tblGrid>
                <a:gridCol w="3688080">
                  <a:extLst>
                    <a:ext uri="{9D8B030D-6E8A-4147-A177-3AD203B41FA5}">
                      <a16:colId xmlns:a16="http://schemas.microsoft.com/office/drawing/2014/main" val="1247996436"/>
                    </a:ext>
                  </a:extLst>
                </a:gridCol>
              </a:tblGrid>
              <a:tr h="1070187">
                <a:tc>
                  <a:txBody>
                    <a:bodyPr/>
                    <a:lstStyle/>
                    <a:p>
                      <a:endParaRPr lang="en-IN" dirty="0"/>
                    </a:p>
                  </a:txBody>
                  <a:tcPr/>
                </a:tc>
                <a:extLst>
                  <a:ext uri="{0D108BD9-81ED-4DB2-BD59-A6C34878D82A}">
                    <a16:rowId xmlns:a16="http://schemas.microsoft.com/office/drawing/2014/main" val="2185928500"/>
                  </a:ext>
                </a:extLst>
              </a:tr>
              <a:tr h="1070187">
                <a:tc>
                  <a:txBody>
                    <a:bodyPr/>
                    <a:lstStyle/>
                    <a:p>
                      <a:endParaRPr lang="en-IN" dirty="0"/>
                    </a:p>
                  </a:txBody>
                  <a:tcPr/>
                </a:tc>
                <a:extLst>
                  <a:ext uri="{0D108BD9-81ED-4DB2-BD59-A6C34878D82A}">
                    <a16:rowId xmlns:a16="http://schemas.microsoft.com/office/drawing/2014/main" val="2273894915"/>
                  </a:ext>
                </a:extLst>
              </a:tr>
              <a:tr h="1070187">
                <a:tc>
                  <a:txBody>
                    <a:bodyPr/>
                    <a:lstStyle/>
                    <a:p>
                      <a:endParaRPr lang="en-IN" dirty="0"/>
                    </a:p>
                  </a:txBody>
                  <a:tcPr/>
                </a:tc>
                <a:extLst>
                  <a:ext uri="{0D108BD9-81ED-4DB2-BD59-A6C34878D82A}">
                    <a16:rowId xmlns:a16="http://schemas.microsoft.com/office/drawing/2014/main" val="2487729414"/>
                  </a:ext>
                </a:extLst>
              </a:tr>
            </a:tbl>
          </a:graphicData>
        </a:graphic>
      </p:graphicFrame>
      <p:graphicFrame>
        <p:nvGraphicFramePr>
          <p:cNvPr id="6" name="Table 5">
            <a:extLst>
              <a:ext uri="{FF2B5EF4-FFF2-40B4-BE49-F238E27FC236}">
                <a16:creationId xmlns:a16="http://schemas.microsoft.com/office/drawing/2014/main" id="{6EBD6F4D-24D5-A2CB-33F3-BA9F543412BD}"/>
              </a:ext>
            </a:extLst>
          </p:cNvPr>
          <p:cNvGraphicFramePr>
            <a:graphicFrameLocks noGrp="1"/>
          </p:cNvGraphicFramePr>
          <p:nvPr>
            <p:extLst>
              <p:ext uri="{D42A27DB-BD31-4B8C-83A1-F6EECF244321}">
                <p14:modId xmlns:p14="http://schemas.microsoft.com/office/powerpoint/2010/main" val="179112315"/>
              </p:ext>
            </p:extLst>
          </p:nvPr>
        </p:nvGraphicFramePr>
        <p:xfrm>
          <a:off x="838200" y="1825625"/>
          <a:ext cx="3688080" cy="3210561"/>
        </p:xfrm>
        <a:graphic>
          <a:graphicData uri="http://schemas.openxmlformats.org/drawingml/2006/table">
            <a:tbl>
              <a:tblPr firstRow="1" bandRow="1">
                <a:tableStyleId>{1FECB4D8-DB02-4DC6-A0A2-4F2EBAE1DC90}</a:tableStyleId>
              </a:tblPr>
              <a:tblGrid>
                <a:gridCol w="3688080">
                  <a:extLst>
                    <a:ext uri="{9D8B030D-6E8A-4147-A177-3AD203B41FA5}">
                      <a16:colId xmlns:a16="http://schemas.microsoft.com/office/drawing/2014/main" val="1247996436"/>
                    </a:ext>
                  </a:extLst>
                </a:gridCol>
              </a:tblGrid>
              <a:tr h="1070187">
                <a:tc>
                  <a:txBody>
                    <a:bodyPr/>
                    <a:lstStyle/>
                    <a:p>
                      <a:r>
                        <a:rPr lang="en-IN" dirty="0"/>
                        <a:t>Class pincode_updates:</a:t>
                      </a:r>
                    </a:p>
                  </a:txBody>
                  <a:tcPr/>
                </a:tc>
                <a:extLst>
                  <a:ext uri="{0D108BD9-81ED-4DB2-BD59-A6C34878D82A}">
                    <a16:rowId xmlns:a16="http://schemas.microsoft.com/office/drawing/2014/main" val="2185928500"/>
                  </a:ext>
                </a:extLst>
              </a:tr>
              <a:tr h="1070187">
                <a:tc>
                  <a:txBody>
                    <a:bodyPr/>
                    <a:lstStyle/>
                    <a:p>
                      <a:r>
                        <a:rPr lang="en-IN" dirty="0"/>
                        <a:t>Size,head,tail </a:t>
                      </a:r>
                    </a:p>
                  </a:txBody>
                  <a:tcPr/>
                </a:tc>
                <a:extLst>
                  <a:ext uri="{0D108BD9-81ED-4DB2-BD59-A6C34878D82A}">
                    <a16:rowId xmlns:a16="http://schemas.microsoft.com/office/drawing/2014/main" val="2273894915"/>
                  </a:ext>
                </a:extLst>
              </a:tr>
              <a:tr h="1070187">
                <a:tc>
                  <a:txBody>
                    <a:bodyPr/>
                    <a:lstStyle/>
                    <a:p>
                      <a:r>
                        <a:rPr lang="en-IN" dirty="0"/>
                        <a:t>Screen_3(),find(),treeview()</a:t>
                      </a:r>
                    </a:p>
                  </a:txBody>
                  <a:tcPr/>
                </a:tc>
                <a:extLst>
                  <a:ext uri="{0D108BD9-81ED-4DB2-BD59-A6C34878D82A}">
                    <a16:rowId xmlns:a16="http://schemas.microsoft.com/office/drawing/2014/main" val="2487729414"/>
                  </a:ext>
                </a:extLst>
              </a:tr>
            </a:tbl>
          </a:graphicData>
        </a:graphic>
      </p:graphicFrame>
      <p:graphicFrame>
        <p:nvGraphicFramePr>
          <p:cNvPr id="7" name="Table 6">
            <a:extLst>
              <a:ext uri="{FF2B5EF4-FFF2-40B4-BE49-F238E27FC236}">
                <a16:creationId xmlns:a16="http://schemas.microsoft.com/office/drawing/2014/main" id="{039CD85D-2FEE-20E2-7D7D-909725CA57CA}"/>
              </a:ext>
            </a:extLst>
          </p:cNvPr>
          <p:cNvGraphicFramePr>
            <a:graphicFrameLocks noGrp="1"/>
          </p:cNvGraphicFramePr>
          <p:nvPr>
            <p:extLst>
              <p:ext uri="{D42A27DB-BD31-4B8C-83A1-F6EECF244321}">
                <p14:modId xmlns:p14="http://schemas.microsoft.com/office/powerpoint/2010/main" val="1327539209"/>
              </p:ext>
            </p:extLst>
          </p:nvPr>
        </p:nvGraphicFramePr>
        <p:xfrm>
          <a:off x="6299199" y="1825625"/>
          <a:ext cx="3688080" cy="3210561"/>
        </p:xfrm>
        <a:graphic>
          <a:graphicData uri="http://schemas.openxmlformats.org/drawingml/2006/table">
            <a:tbl>
              <a:tblPr firstRow="1" bandRow="1">
                <a:tableStyleId>{1FECB4D8-DB02-4DC6-A0A2-4F2EBAE1DC90}</a:tableStyleId>
              </a:tblPr>
              <a:tblGrid>
                <a:gridCol w="3688080">
                  <a:extLst>
                    <a:ext uri="{9D8B030D-6E8A-4147-A177-3AD203B41FA5}">
                      <a16:colId xmlns:a16="http://schemas.microsoft.com/office/drawing/2014/main" val="1247996436"/>
                    </a:ext>
                  </a:extLst>
                </a:gridCol>
              </a:tblGrid>
              <a:tr h="1070187">
                <a:tc>
                  <a:txBody>
                    <a:bodyPr/>
                    <a:lstStyle/>
                    <a:p>
                      <a:r>
                        <a:rPr lang="en-IN" dirty="0"/>
                        <a:t>Class parcel_detail management:</a:t>
                      </a:r>
                    </a:p>
                  </a:txBody>
                  <a:tcPr/>
                </a:tc>
                <a:extLst>
                  <a:ext uri="{0D108BD9-81ED-4DB2-BD59-A6C34878D82A}">
                    <a16:rowId xmlns:a16="http://schemas.microsoft.com/office/drawing/2014/main" val="2185928500"/>
                  </a:ext>
                </a:extLst>
              </a:tr>
              <a:tr h="1070187">
                <a:tc>
                  <a:txBody>
                    <a:bodyPr/>
                    <a:lstStyle/>
                    <a:p>
                      <a:r>
                        <a:rPr lang="en-IN" dirty="0"/>
                        <a:t>Size,capacity,array</a:t>
                      </a:r>
                    </a:p>
                  </a:txBody>
                  <a:tcPr/>
                </a:tc>
                <a:extLst>
                  <a:ext uri="{0D108BD9-81ED-4DB2-BD59-A6C34878D82A}">
                    <a16:rowId xmlns:a16="http://schemas.microsoft.com/office/drawing/2014/main" val="2273894915"/>
                  </a:ext>
                </a:extLst>
              </a:tr>
              <a:tr h="1070187">
                <a:tc>
                  <a:txBody>
                    <a:bodyPr/>
                    <a:lstStyle/>
                    <a:p>
                      <a:r>
                        <a:rPr lang="en-IN" dirty="0"/>
                        <a:t>Admin_login(),proceeding_admin(),getitem(),fetch_details(),getend()</a:t>
                      </a:r>
                    </a:p>
                  </a:txBody>
                  <a:tcPr/>
                </a:tc>
                <a:extLst>
                  <a:ext uri="{0D108BD9-81ED-4DB2-BD59-A6C34878D82A}">
                    <a16:rowId xmlns:a16="http://schemas.microsoft.com/office/drawing/2014/main" val="2487729414"/>
                  </a:ext>
                </a:extLst>
              </a:tr>
            </a:tbl>
          </a:graphicData>
        </a:graphic>
      </p:graphicFrame>
      <p:sp>
        <p:nvSpPr>
          <p:cNvPr id="5" name="TextBox 4">
            <a:extLst>
              <a:ext uri="{FF2B5EF4-FFF2-40B4-BE49-F238E27FC236}">
                <a16:creationId xmlns:a16="http://schemas.microsoft.com/office/drawing/2014/main" id="{673451E4-05E9-30EC-7010-DE76EAD0A379}"/>
              </a:ext>
            </a:extLst>
          </p:cNvPr>
          <p:cNvSpPr txBox="1"/>
          <p:nvPr/>
        </p:nvSpPr>
        <p:spPr>
          <a:xfrm>
            <a:off x="609600" y="218439"/>
            <a:ext cx="7391399" cy="769441"/>
          </a:xfrm>
          <a:prstGeom prst="rect">
            <a:avLst/>
          </a:prstGeom>
          <a:noFill/>
        </p:spPr>
        <p:txBody>
          <a:bodyPr wrap="square" rtlCol="0">
            <a:spAutoFit/>
          </a:bodyPr>
          <a:lstStyle/>
          <a:p>
            <a:r>
              <a:rPr lang="en-IN" sz="4400" dirty="0">
                <a:latin typeface="Arial Black" panose="020B0A04020102020204" pitchFamily="34" charset="0"/>
              </a:rPr>
              <a:t>CLASS DIAGRAM</a:t>
            </a:r>
          </a:p>
        </p:txBody>
      </p:sp>
    </p:spTree>
    <p:extLst>
      <p:ext uri="{BB962C8B-B14F-4D97-AF65-F5344CB8AC3E}">
        <p14:creationId xmlns:p14="http://schemas.microsoft.com/office/powerpoint/2010/main" val="1438658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5727F236-552D-79A8-7245-70628EFFA248}"/>
              </a:ext>
            </a:extLst>
          </p:cNvPr>
          <p:cNvGraphicFramePr>
            <a:graphicFrameLocks noGrp="1"/>
          </p:cNvGraphicFramePr>
          <p:nvPr>
            <p:extLst>
              <p:ext uri="{D42A27DB-BD31-4B8C-83A1-F6EECF244321}">
                <p14:modId xmlns:p14="http://schemas.microsoft.com/office/powerpoint/2010/main" val="952718876"/>
              </p:ext>
            </p:extLst>
          </p:nvPr>
        </p:nvGraphicFramePr>
        <p:xfrm>
          <a:off x="914400" y="1823719"/>
          <a:ext cx="3688080" cy="3210561"/>
        </p:xfrm>
        <a:graphic>
          <a:graphicData uri="http://schemas.openxmlformats.org/drawingml/2006/table">
            <a:tbl>
              <a:tblPr firstRow="1" bandRow="1">
                <a:tableStyleId>{1FECB4D8-DB02-4DC6-A0A2-4F2EBAE1DC90}</a:tableStyleId>
              </a:tblPr>
              <a:tblGrid>
                <a:gridCol w="3688080">
                  <a:extLst>
                    <a:ext uri="{9D8B030D-6E8A-4147-A177-3AD203B41FA5}">
                      <a16:colId xmlns:a16="http://schemas.microsoft.com/office/drawing/2014/main" val="2524051978"/>
                    </a:ext>
                  </a:extLst>
                </a:gridCol>
              </a:tblGrid>
              <a:tr h="1070187">
                <a:tc>
                  <a:txBody>
                    <a:bodyPr/>
                    <a:lstStyle/>
                    <a:p>
                      <a:r>
                        <a:rPr lang="en-IN" sz="2000" dirty="0"/>
                        <a:t>Class parcel_booking:</a:t>
                      </a:r>
                    </a:p>
                  </a:txBody>
                  <a:tcPr/>
                </a:tc>
                <a:extLst>
                  <a:ext uri="{0D108BD9-81ED-4DB2-BD59-A6C34878D82A}">
                    <a16:rowId xmlns:a16="http://schemas.microsoft.com/office/drawing/2014/main" val="1050297484"/>
                  </a:ext>
                </a:extLst>
              </a:tr>
              <a:tr h="1070187">
                <a:tc>
                  <a:txBody>
                    <a:bodyPr/>
                    <a:lstStyle/>
                    <a:p>
                      <a:r>
                        <a:rPr lang="en-IN" dirty="0"/>
                        <a:t>Size, details_array, trackno._array</a:t>
                      </a:r>
                    </a:p>
                  </a:txBody>
                  <a:tcPr/>
                </a:tc>
                <a:extLst>
                  <a:ext uri="{0D108BD9-81ED-4DB2-BD59-A6C34878D82A}">
                    <a16:rowId xmlns:a16="http://schemas.microsoft.com/office/drawing/2014/main" val="450495247"/>
                  </a:ext>
                </a:extLst>
              </a:tr>
              <a:tr h="1070187">
                <a:tc>
                  <a:txBody>
                    <a:bodyPr/>
                    <a:lstStyle/>
                    <a:p>
                      <a:r>
                        <a:rPr lang="en-IN" dirty="0"/>
                        <a:t>Push(),resize()</a:t>
                      </a:r>
                    </a:p>
                  </a:txBody>
                  <a:tcPr/>
                </a:tc>
                <a:extLst>
                  <a:ext uri="{0D108BD9-81ED-4DB2-BD59-A6C34878D82A}">
                    <a16:rowId xmlns:a16="http://schemas.microsoft.com/office/drawing/2014/main" val="3127627182"/>
                  </a:ext>
                </a:extLst>
              </a:tr>
            </a:tbl>
          </a:graphicData>
        </a:graphic>
      </p:graphicFrame>
      <p:graphicFrame>
        <p:nvGraphicFramePr>
          <p:cNvPr id="8" name="Table 7">
            <a:extLst>
              <a:ext uri="{FF2B5EF4-FFF2-40B4-BE49-F238E27FC236}">
                <a16:creationId xmlns:a16="http://schemas.microsoft.com/office/drawing/2014/main" id="{FEBC2975-EE45-A0C6-2C01-B6ACA97EA137}"/>
              </a:ext>
            </a:extLst>
          </p:cNvPr>
          <p:cNvGraphicFramePr>
            <a:graphicFrameLocks noGrp="1"/>
          </p:cNvGraphicFramePr>
          <p:nvPr>
            <p:extLst>
              <p:ext uri="{D42A27DB-BD31-4B8C-83A1-F6EECF244321}">
                <p14:modId xmlns:p14="http://schemas.microsoft.com/office/powerpoint/2010/main" val="2261233529"/>
              </p:ext>
            </p:extLst>
          </p:nvPr>
        </p:nvGraphicFramePr>
        <p:xfrm>
          <a:off x="5410200" y="1823719"/>
          <a:ext cx="3688080" cy="3210561"/>
        </p:xfrm>
        <a:graphic>
          <a:graphicData uri="http://schemas.openxmlformats.org/drawingml/2006/table">
            <a:tbl>
              <a:tblPr firstRow="1" bandRow="1">
                <a:tableStyleId>{F5AB1C69-6EDB-4FF4-983F-18BD219EF322}</a:tableStyleId>
              </a:tblPr>
              <a:tblGrid>
                <a:gridCol w="3688080">
                  <a:extLst>
                    <a:ext uri="{9D8B030D-6E8A-4147-A177-3AD203B41FA5}">
                      <a16:colId xmlns:a16="http://schemas.microsoft.com/office/drawing/2014/main" val="1247996436"/>
                    </a:ext>
                  </a:extLst>
                </a:gridCol>
              </a:tblGrid>
              <a:tr h="1070187">
                <a:tc>
                  <a:txBody>
                    <a:bodyPr/>
                    <a:lstStyle/>
                    <a:p>
                      <a:r>
                        <a:rPr lang="en-IN" dirty="0"/>
                        <a:t>Class status_tracking:</a:t>
                      </a:r>
                    </a:p>
                  </a:txBody>
                  <a:tcPr/>
                </a:tc>
                <a:extLst>
                  <a:ext uri="{0D108BD9-81ED-4DB2-BD59-A6C34878D82A}">
                    <a16:rowId xmlns:a16="http://schemas.microsoft.com/office/drawing/2014/main" val="2185928500"/>
                  </a:ext>
                </a:extLst>
              </a:tr>
              <a:tr h="1070187">
                <a:tc>
                  <a:txBody>
                    <a:bodyPr/>
                    <a:lstStyle/>
                    <a:p>
                      <a:r>
                        <a:rPr lang="en-IN" dirty="0"/>
                        <a:t>Head, size, tail</a:t>
                      </a:r>
                    </a:p>
                  </a:txBody>
                  <a:tcPr/>
                </a:tc>
                <a:extLst>
                  <a:ext uri="{0D108BD9-81ED-4DB2-BD59-A6C34878D82A}">
                    <a16:rowId xmlns:a16="http://schemas.microsoft.com/office/drawing/2014/main" val="2273894915"/>
                  </a:ext>
                </a:extLst>
              </a:tr>
              <a:tr h="1070187">
                <a:tc>
                  <a:txBody>
                    <a:bodyPr/>
                    <a:lstStyle/>
                    <a:p>
                      <a:r>
                        <a:rPr lang="en-IN" dirty="0"/>
                        <a:t>Push(),check(),track(), trackno(), gethead(),getfront(),getdest(),getend()</a:t>
                      </a:r>
                    </a:p>
                  </a:txBody>
                  <a:tcPr/>
                </a:tc>
                <a:extLst>
                  <a:ext uri="{0D108BD9-81ED-4DB2-BD59-A6C34878D82A}">
                    <a16:rowId xmlns:a16="http://schemas.microsoft.com/office/drawing/2014/main" val="2487729414"/>
                  </a:ext>
                </a:extLst>
              </a:tr>
            </a:tbl>
          </a:graphicData>
        </a:graphic>
      </p:graphicFrame>
      <p:sp>
        <p:nvSpPr>
          <p:cNvPr id="2" name="TextBox 1">
            <a:extLst>
              <a:ext uri="{FF2B5EF4-FFF2-40B4-BE49-F238E27FC236}">
                <a16:creationId xmlns:a16="http://schemas.microsoft.com/office/drawing/2014/main" id="{A1DC2BD5-3A53-D127-92EB-F0E1882315CD}"/>
              </a:ext>
            </a:extLst>
          </p:cNvPr>
          <p:cNvSpPr txBox="1"/>
          <p:nvPr/>
        </p:nvSpPr>
        <p:spPr>
          <a:xfrm>
            <a:off x="914400" y="457200"/>
            <a:ext cx="6477000" cy="769441"/>
          </a:xfrm>
          <a:prstGeom prst="rect">
            <a:avLst/>
          </a:prstGeom>
          <a:noFill/>
        </p:spPr>
        <p:txBody>
          <a:bodyPr wrap="square" rtlCol="0">
            <a:spAutoFit/>
          </a:bodyPr>
          <a:lstStyle/>
          <a:p>
            <a:r>
              <a:rPr lang="en-IN" sz="4400" dirty="0">
                <a:latin typeface="Arial Black" panose="020B0A04020102020204" pitchFamily="34" charset="0"/>
              </a:rPr>
              <a:t>CLASS DIAGRAM</a:t>
            </a:r>
          </a:p>
        </p:txBody>
      </p:sp>
    </p:spTree>
    <p:extLst>
      <p:ext uri="{BB962C8B-B14F-4D97-AF65-F5344CB8AC3E}">
        <p14:creationId xmlns:p14="http://schemas.microsoft.com/office/powerpoint/2010/main" val="1921753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E1AC8-A3D8-A10E-782C-A13B7C4C50F8}"/>
              </a:ext>
            </a:extLst>
          </p:cNvPr>
          <p:cNvSpPr>
            <a:spLocks noGrp="1"/>
          </p:cNvSpPr>
          <p:nvPr>
            <p:ph type="title"/>
          </p:nvPr>
        </p:nvSpPr>
        <p:spPr/>
        <p:txBody>
          <a:bodyPr/>
          <a:lstStyle/>
          <a:p>
            <a:r>
              <a:rPr lang="en-IN" dirty="0">
                <a:latin typeface="Arial Black" panose="020B0A04020102020204" pitchFamily="34" charset="0"/>
              </a:rPr>
              <a:t>FUTURE WORK</a:t>
            </a:r>
          </a:p>
        </p:txBody>
      </p:sp>
      <p:sp>
        <p:nvSpPr>
          <p:cNvPr id="3" name="Content Placeholder 2">
            <a:extLst>
              <a:ext uri="{FF2B5EF4-FFF2-40B4-BE49-F238E27FC236}">
                <a16:creationId xmlns:a16="http://schemas.microsoft.com/office/drawing/2014/main" id="{8FF90A7D-DA46-9E80-0EA4-BB3BB172E63B}"/>
              </a:ext>
            </a:extLst>
          </p:cNvPr>
          <p:cNvSpPr>
            <a:spLocks noGrp="1"/>
          </p:cNvSpPr>
          <p:nvPr>
            <p:ph idx="1"/>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The  bill can be displayed</a:t>
            </a:r>
          </a:p>
          <a:p>
            <a:r>
              <a:rPr lang="en-US" dirty="0">
                <a:solidFill>
                  <a:schemeClr val="tx2"/>
                </a:solidFill>
                <a:latin typeface="Times New Roman" panose="02020603050405020304" pitchFamily="18" charset="0"/>
                <a:cs typeface="Times New Roman" panose="02020603050405020304" pitchFamily="18" charset="0"/>
              </a:rPr>
              <a:t>The details of the delivery person  can be displayed to the customer once the parcel has reached the destination office</a:t>
            </a:r>
          </a:p>
          <a:p>
            <a:r>
              <a:rPr lang="en-US" dirty="0">
                <a:solidFill>
                  <a:schemeClr val="tx2"/>
                </a:solidFill>
                <a:latin typeface="Times New Roman" panose="02020603050405020304" pitchFamily="18" charset="0"/>
                <a:cs typeface="Times New Roman" panose="02020603050405020304" pitchFamily="18" charset="0"/>
              </a:rPr>
              <a:t>If the parcel management has failed to deliver the parcel at correct location free delivery to the desire address can be done</a:t>
            </a:r>
          </a:p>
          <a:p>
            <a:pPr fontAlgn="base"/>
            <a:r>
              <a:rPr lang="en-US" b="1" dirty="0">
                <a:solidFill>
                  <a:schemeClr val="tx2"/>
                </a:solidFill>
                <a:latin typeface="Times New Roman" panose="02020603050405020304" pitchFamily="18" charset="0"/>
                <a:cs typeface="Times New Roman" panose="02020603050405020304" pitchFamily="18" charset="0"/>
              </a:rPr>
              <a:t>Fleet Management </a:t>
            </a:r>
          </a:p>
          <a:p>
            <a:pPr fontAlgn="base"/>
            <a:r>
              <a:rPr lang="en-US" dirty="0">
                <a:solidFill>
                  <a:schemeClr val="tx2"/>
                </a:solidFill>
                <a:latin typeface="Times New Roman" panose="02020603050405020304" pitchFamily="18" charset="0"/>
                <a:cs typeface="Times New Roman" panose="02020603050405020304" pitchFamily="18" charset="0"/>
              </a:rPr>
              <a:t>This feature is needed if your company has its own fleet of delivery vehicles. In this case, it’s better to build a courier management software with the possibility to manage these vehicles as well.</a:t>
            </a:r>
          </a:p>
          <a:p>
            <a:endParaRPr lang="en-US" dirty="0">
              <a:solidFill>
                <a:schemeClr val="tx2"/>
              </a:solidFill>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1FC24FFF-E46F-0B02-F962-C91BBB0ADA50}"/>
              </a:ext>
            </a:extLst>
          </p:cNvPr>
          <p:cNvSpPr>
            <a:spLocks noGrp="1"/>
          </p:cNvSpPr>
          <p:nvPr>
            <p:ph type="dt" sz="half" idx="10"/>
          </p:nvPr>
        </p:nvSpPr>
        <p:spPr/>
        <p:txBody>
          <a:bodyPr/>
          <a:lstStyle/>
          <a:p>
            <a:fld id="{164F6E77-41F6-4089-91B2-9B409229D32B}" type="datetime1">
              <a:rPr lang="en-US" smtClean="0"/>
              <a:t>8/25/2022</a:t>
            </a:fld>
            <a:endParaRPr lang="en-US" dirty="0"/>
          </a:p>
        </p:txBody>
      </p:sp>
      <p:sp>
        <p:nvSpPr>
          <p:cNvPr id="5" name="Footer Placeholder 4">
            <a:extLst>
              <a:ext uri="{FF2B5EF4-FFF2-40B4-BE49-F238E27FC236}">
                <a16:creationId xmlns:a16="http://schemas.microsoft.com/office/drawing/2014/main" id="{9C8B7166-3D8D-B3E1-DA1F-446131249AB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227514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59B44-F049-D78C-7873-08F1418B495C}"/>
              </a:ext>
            </a:extLst>
          </p:cNvPr>
          <p:cNvSpPr>
            <a:spLocks noGrp="1"/>
          </p:cNvSpPr>
          <p:nvPr>
            <p:ph type="title"/>
          </p:nvPr>
        </p:nvSpPr>
        <p:spPr/>
        <p:txBody>
          <a:bodyPr/>
          <a:lstStyle/>
          <a:p>
            <a:r>
              <a:rPr lang="en-IN" dirty="0">
                <a:latin typeface="Arial Black" panose="020B0A04020102020204" pitchFamily="34" charset="0"/>
              </a:rPr>
              <a:t>CONCLUSIONS</a:t>
            </a:r>
          </a:p>
        </p:txBody>
      </p:sp>
      <p:sp>
        <p:nvSpPr>
          <p:cNvPr id="3" name="Content Placeholder 2">
            <a:extLst>
              <a:ext uri="{FF2B5EF4-FFF2-40B4-BE49-F238E27FC236}">
                <a16:creationId xmlns:a16="http://schemas.microsoft.com/office/drawing/2014/main" id="{222E18D3-1D1D-A156-4F5D-52DE93A41418}"/>
              </a:ext>
            </a:extLst>
          </p:cNvPr>
          <p:cNvSpPr>
            <a:spLocks noGrp="1"/>
          </p:cNvSpPr>
          <p:nvPr>
            <p:ph idx="1"/>
          </p:nvPr>
        </p:nvSpPr>
        <p:spPr/>
        <p:txBody>
          <a:bodyPr>
            <a:normAutofit lnSpcReduction="10000"/>
          </a:bodyPr>
          <a:lstStyle/>
          <a:p>
            <a:pPr fontAlgn="base"/>
            <a:r>
              <a:rPr lang="en-US" sz="2800" dirty="0">
                <a:solidFill>
                  <a:schemeClr val="tx2"/>
                </a:solidFill>
                <a:latin typeface="Times New Roman" panose="02020603050405020304" pitchFamily="18" charset="0"/>
                <a:cs typeface="Times New Roman" panose="02020603050405020304" pitchFamily="18" charset="0"/>
              </a:rPr>
              <a:t>The project titled ‘Courier Management Service’ was developed to the courier services and direction and with their help. The system was tested and the performance of the system was found to be acceptable. All the necessary output was created. The system was found to be user-friendly with a help message for the customer.</a:t>
            </a:r>
          </a:p>
          <a:p>
            <a:pPr fontAlgn="base"/>
            <a:endParaRPr lang="en-US" sz="2800" dirty="0">
              <a:solidFill>
                <a:schemeClr val="tx2"/>
              </a:solidFill>
              <a:latin typeface="Times New Roman" panose="02020603050405020304" pitchFamily="18" charset="0"/>
              <a:cs typeface="Times New Roman" panose="02020603050405020304" pitchFamily="18" charset="0"/>
            </a:endParaRPr>
          </a:p>
          <a:p>
            <a:pPr fontAlgn="base"/>
            <a:r>
              <a:rPr lang="en-US" sz="2800" dirty="0">
                <a:solidFill>
                  <a:schemeClr val="tx2"/>
                </a:solidFill>
                <a:latin typeface="Times New Roman" panose="02020603050405020304" pitchFamily="18" charset="0"/>
                <a:cs typeface="Times New Roman" panose="02020603050405020304" pitchFamily="18" charset="0"/>
              </a:rPr>
              <a:t>The menu Driven Architecture of the system provide an easy-to-use environment for the users. The system was implemented successfully. The manpower and working hours needed to operate the system were less and it was seen to be more secure. Thus, the project was completed successfully</a:t>
            </a:r>
            <a:r>
              <a:rPr lang="en-US" sz="2400" dirty="0">
                <a:solidFill>
                  <a:schemeClr val="tx2"/>
                </a:solidFill>
                <a:latin typeface="Times New Roman" panose="02020603050405020304" pitchFamily="18" charset="0"/>
                <a:cs typeface="Times New Roman" panose="02020603050405020304" pitchFamily="18" charset="0"/>
              </a:rPr>
              <a:t>.</a:t>
            </a:r>
          </a:p>
          <a:p>
            <a:endParaRPr lang="en-IN" dirty="0"/>
          </a:p>
        </p:txBody>
      </p:sp>
      <p:sp>
        <p:nvSpPr>
          <p:cNvPr id="4" name="Date Placeholder 3">
            <a:extLst>
              <a:ext uri="{FF2B5EF4-FFF2-40B4-BE49-F238E27FC236}">
                <a16:creationId xmlns:a16="http://schemas.microsoft.com/office/drawing/2014/main" id="{ADDF398E-EB9C-9FDC-43E9-7BDD30D3CA2F}"/>
              </a:ext>
            </a:extLst>
          </p:cNvPr>
          <p:cNvSpPr>
            <a:spLocks noGrp="1"/>
          </p:cNvSpPr>
          <p:nvPr>
            <p:ph type="dt" sz="half" idx="10"/>
          </p:nvPr>
        </p:nvSpPr>
        <p:spPr/>
        <p:txBody>
          <a:bodyPr/>
          <a:lstStyle/>
          <a:p>
            <a:fld id="{A5073C78-66AB-443A-AD23-B0E42939D4DE}" type="datetime1">
              <a:rPr lang="en-US" smtClean="0"/>
              <a:t>8/25/2022</a:t>
            </a:fld>
            <a:endParaRPr lang="en-US" dirty="0"/>
          </a:p>
        </p:txBody>
      </p:sp>
      <p:sp>
        <p:nvSpPr>
          <p:cNvPr id="5" name="Footer Placeholder 4">
            <a:extLst>
              <a:ext uri="{FF2B5EF4-FFF2-40B4-BE49-F238E27FC236}">
                <a16:creationId xmlns:a16="http://schemas.microsoft.com/office/drawing/2014/main" id="{E18B9973-EC22-9BF7-E0B9-99DA66DB1D9B}"/>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34442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8C73-74F8-0C71-7F0B-F9F1D140E409}"/>
              </a:ext>
            </a:extLst>
          </p:cNvPr>
          <p:cNvSpPr>
            <a:spLocks noGrp="1"/>
          </p:cNvSpPr>
          <p:nvPr>
            <p:ph type="title"/>
          </p:nvPr>
        </p:nvSpPr>
        <p:spPr/>
        <p:txBody>
          <a:bodyPr/>
          <a:lstStyle/>
          <a:p>
            <a:r>
              <a:rPr lang="en-IN" dirty="0">
                <a:latin typeface="Arial Black" panose="020B0A04020102020204" pitchFamily="34" charset="0"/>
              </a:rPr>
              <a:t>PROBLEM STATEMENT</a:t>
            </a:r>
          </a:p>
        </p:txBody>
      </p:sp>
      <p:sp>
        <p:nvSpPr>
          <p:cNvPr id="3" name="Content Placeholder 2">
            <a:extLst>
              <a:ext uri="{FF2B5EF4-FFF2-40B4-BE49-F238E27FC236}">
                <a16:creationId xmlns:a16="http://schemas.microsoft.com/office/drawing/2014/main" id="{76EC56BB-7F1A-C2D5-FBF4-990B97ADFFA6}"/>
              </a:ext>
            </a:extLst>
          </p:cNvPr>
          <p:cNvSpPr>
            <a:spLocks noGrp="1"/>
          </p:cNvSpPr>
          <p:nvPr>
            <p:ph idx="1"/>
          </p:nvPr>
        </p:nvSpPr>
        <p:spPr/>
        <p:txBody>
          <a:bodyPr/>
          <a:lstStyle/>
          <a:p>
            <a:pPr marL="571500" indent="-457200">
              <a:buSzPts val="1800"/>
            </a:pPr>
            <a:r>
              <a:rPr lang="en-US" sz="2800" dirty="0">
                <a:solidFill>
                  <a:schemeClr val="tx2"/>
                </a:solidFill>
                <a:latin typeface="Times New Roman" panose="02020603050405020304" pitchFamily="18" charset="0"/>
                <a:cs typeface="Times New Roman" panose="02020603050405020304" pitchFamily="18" charset="0"/>
              </a:rPr>
              <a:t> A parcel service office wants to develop a system to manage their dispatch service. The parcel should be assigned a unique tracking number using which the status of the parcel can be tracked</a:t>
            </a:r>
          </a:p>
          <a:p>
            <a:pPr marL="571500" indent="-457200">
              <a:spcBef>
                <a:spcPts val="0"/>
              </a:spcBef>
              <a:buSzPts val="1800"/>
            </a:pPr>
            <a:r>
              <a:rPr lang="en-US" sz="2800" dirty="0">
                <a:solidFill>
                  <a:schemeClr val="tx2"/>
                </a:solidFill>
                <a:latin typeface="Times New Roman" panose="02020603050405020304" pitchFamily="18" charset="0"/>
                <a:cs typeface="Times New Roman" panose="02020603050405020304" pitchFamily="18" charset="0"/>
              </a:rPr>
              <a:t>The sender and the receiver address, and contact details have to be maintained in the system</a:t>
            </a:r>
          </a:p>
          <a:p>
            <a:pPr marL="571500" indent="-457200">
              <a:spcBef>
                <a:spcPts val="0"/>
              </a:spcBef>
              <a:buSzPts val="1800"/>
            </a:pPr>
            <a:r>
              <a:rPr lang="en-US" sz="2800" dirty="0">
                <a:solidFill>
                  <a:schemeClr val="tx2"/>
                </a:solidFill>
                <a:latin typeface="Times New Roman" panose="02020603050405020304" pitchFamily="18" charset="0"/>
                <a:cs typeface="Times New Roman" panose="02020603050405020304" pitchFamily="18" charset="0"/>
              </a:rPr>
              <a:t>Once the parcel has reached the destination office, the sender and the receiver should be notified</a:t>
            </a:r>
          </a:p>
          <a:p>
            <a:pPr marL="571500" indent="-457200">
              <a:spcBef>
                <a:spcPts val="0"/>
              </a:spcBef>
              <a:buSzPts val="1800"/>
            </a:pPr>
            <a:r>
              <a:rPr lang="en-US" sz="2800" dirty="0">
                <a:solidFill>
                  <a:schemeClr val="tx2"/>
                </a:solidFill>
                <a:latin typeface="Times New Roman" panose="02020603050405020304" pitchFamily="18" charset="0"/>
                <a:cs typeface="Times New Roman" panose="02020603050405020304" pitchFamily="18" charset="0"/>
              </a:rPr>
              <a:t>It should be possible to fetch a location and date-wise list of deliveries from the system</a:t>
            </a:r>
          </a:p>
          <a:p>
            <a:pPr marL="571500" indent="-457200">
              <a:spcBef>
                <a:spcPts val="0"/>
              </a:spcBef>
              <a:buSzPts val="1800"/>
            </a:pPr>
            <a:r>
              <a:rPr lang="en-US" sz="2800" dirty="0">
                <a:solidFill>
                  <a:schemeClr val="tx2"/>
                </a:solidFill>
                <a:latin typeface="Times New Roman" panose="02020603050405020304" pitchFamily="18" charset="0"/>
                <a:cs typeface="Times New Roman" panose="02020603050405020304" pitchFamily="18" charset="0"/>
              </a:rPr>
              <a:t>Even after completion of the delivery, the system should be able fetch the relevant details using the tracking number</a:t>
            </a:r>
            <a:endParaRPr lang="en-IN" dirty="0"/>
          </a:p>
        </p:txBody>
      </p:sp>
      <p:sp>
        <p:nvSpPr>
          <p:cNvPr id="4" name="Date Placeholder 3">
            <a:extLst>
              <a:ext uri="{FF2B5EF4-FFF2-40B4-BE49-F238E27FC236}">
                <a16:creationId xmlns:a16="http://schemas.microsoft.com/office/drawing/2014/main" id="{5C744FC6-C397-1D5E-C00E-19D931F05100}"/>
              </a:ext>
            </a:extLst>
          </p:cNvPr>
          <p:cNvSpPr>
            <a:spLocks noGrp="1"/>
          </p:cNvSpPr>
          <p:nvPr>
            <p:ph type="dt" sz="half" idx="10"/>
          </p:nvPr>
        </p:nvSpPr>
        <p:spPr/>
        <p:txBody>
          <a:bodyPr/>
          <a:lstStyle/>
          <a:p>
            <a:fld id="{E127B813-E905-4AE2-BE05-7F87DBAB24B0}" type="datetime1">
              <a:rPr lang="en-US" smtClean="0"/>
              <a:t>8/25/2022</a:t>
            </a:fld>
            <a:endParaRPr lang="en-US" dirty="0"/>
          </a:p>
        </p:txBody>
      </p:sp>
      <p:sp>
        <p:nvSpPr>
          <p:cNvPr id="5" name="Footer Placeholder 4">
            <a:extLst>
              <a:ext uri="{FF2B5EF4-FFF2-40B4-BE49-F238E27FC236}">
                <a16:creationId xmlns:a16="http://schemas.microsoft.com/office/drawing/2014/main" id="{5AF54DAA-793C-B4B6-440C-3ACE6EC88F32}"/>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11356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31BA-F466-6C9A-143E-52FE7463739D}"/>
              </a:ext>
            </a:extLst>
          </p:cNvPr>
          <p:cNvSpPr>
            <a:spLocks noGrp="1"/>
          </p:cNvSpPr>
          <p:nvPr>
            <p:ph type="title"/>
          </p:nvPr>
        </p:nvSpPr>
        <p:spPr/>
        <p:txBody>
          <a:bodyPr/>
          <a:lstStyle/>
          <a:p>
            <a:r>
              <a:rPr lang="en-IN" dirty="0">
                <a:latin typeface="Arial Black" panose="020B0A04020102020204" pitchFamily="34" charset="0"/>
              </a:rPr>
              <a:t>REQUIREMENT ANALYSIS</a:t>
            </a:r>
          </a:p>
        </p:txBody>
      </p:sp>
      <p:sp>
        <p:nvSpPr>
          <p:cNvPr id="3" name="Content Placeholder 2">
            <a:extLst>
              <a:ext uri="{FF2B5EF4-FFF2-40B4-BE49-F238E27FC236}">
                <a16:creationId xmlns:a16="http://schemas.microsoft.com/office/drawing/2014/main" id="{1A0CB8D6-7074-E385-FA0D-96F89F40A1D0}"/>
              </a:ext>
            </a:extLst>
          </p:cNvPr>
          <p:cNvSpPr>
            <a:spLocks noGrp="1"/>
          </p:cNvSpPr>
          <p:nvPr>
            <p:ph idx="1"/>
          </p:nvPr>
        </p:nvSpPr>
        <p:spPr/>
        <p:txBody>
          <a:bodyPr/>
          <a:lstStyle/>
          <a:p>
            <a:r>
              <a:rPr lang="en-IN" sz="2800" dirty="0">
                <a:solidFill>
                  <a:schemeClr val="tx2"/>
                </a:solidFill>
                <a:latin typeface="Times New Roman" panose="02020603050405020304" pitchFamily="18" charset="0"/>
                <a:cs typeface="Times New Roman" panose="02020603050405020304" pitchFamily="18" charset="0"/>
              </a:rPr>
              <a:t>.Unique tracking number should be assigned for each booked parcel</a:t>
            </a:r>
          </a:p>
          <a:p>
            <a:r>
              <a:rPr lang="en-IN" sz="2800" dirty="0">
                <a:solidFill>
                  <a:schemeClr val="tx2"/>
                </a:solidFill>
                <a:latin typeface="Times New Roman" panose="02020603050405020304" pitchFamily="18" charset="0"/>
                <a:cs typeface="Times New Roman" panose="02020603050405020304" pitchFamily="18" charset="0"/>
              </a:rPr>
              <a:t>Login management plays a crucial role to store sender and receivers address ,contact details and  login.</a:t>
            </a:r>
          </a:p>
          <a:p>
            <a:r>
              <a:rPr lang="en-IN" sz="2800" dirty="0">
                <a:solidFill>
                  <a:schemeClr val="tx2"/>
                </a:solidFill>
                <a:latin typeface="Times New Roman" panose="02020603050405020304" pitchFamily="18" charset="0"/>
                <a:cs typeface="Times New Roman" panose="02020603050405020304" pitchFamily="18" charset="0"/>
              </a:rPr>
              <a:t>Tracking management helps to find the status of package.</a:t>
            </a:r>
          </a:p>
          <a:p>
            <a:r>
              <a:rPr lang="en-IN" sz="2800" dirty="0">
                <a:solidFill>
                  <a:schemeClr val="tx2"/>
                </a:solidFill>
                <a:latin typeface="Times New Roman" panose="02020603050405020304" pitchFamily="18" charset="0"/>
                <a:cs typeface="Times New Roman" panose="02020603050405020304" pitchFamily="18" charset="0"/>
              </a:rPr>
              <a:t>Notification management should  notifies both sender and receiver once the parcel Is delivered</a:t>
            </a:r>
          </a:p>
          <a:p>
            <a:r>
              <a:rPr lang="en-IN" sz="2800" dirty="0">
                <a:solidFill>
                  <a:schemeClr val="tx2"/>
                </a:solidFill>
                <a:latin typeface="Times New Roman" panose="02020603050405020304" pitchFamily="18" charset="0"/>
                <a:cs typeface="Times New Roman" panose="02020603050405020304" pitchFamily="18" charset="0"/>
              </a:rPr>
              <a:t>The details stored should be retrievable by both the customer and admin</a:t>
            </a:r>
          </a:p>
          <a:p>
            <a:r>
              <a:rPr lang="en-IN" sz="2800" dirty="0">
                <a:solidFill>
                  <a:schemeClr val="tx2"/>
                </a:solidFill>
                <a:latin typeface="Times New Roman" panose="02020603050405020304" pitchFamily="18" charset="0"/>
                <a:cs typeface="Times New Roman" panose="02020603050405020304" pitchFamily="18" charset="0"/>
              </a:rPr>
              <a:t> The delivery date for each parcel should be stored </a:t>
            </a:r>
          </a:p>
          <a:p>
            <a:endParaRPr lang="en-IN" dirty="0"/>
          </a:p>
        </p:txBody>
      </p:sp>
      <p:sp>
        <p:nvSpPr>
          <p:cNvPr id="4" name="Date Placeholder 3">
            <a:extLst>
              <a:ext uri="{FF2B5EF4-FFF2-40B4-BE49-F238E27FC236}">
                <a16:creationId xmlns:a16="http://schemas.microsoft.com/office/drawing/2014/main" id="{0579931C-D46C-914E-538F-BE638AD7E180}"/>
              </a:ext>
            </a:extLst>
          </p:cNvPr>
          <p:cNvSpPr>
            <a:spLocks noGrp="1"/>
          </p:cNvSpPr>
          <p:nvPr>
            <p:ph type="dt" sz="half" idx="10"/>
          </p:nvPr>
        </p:nvSpPr>
        <p:spPr/>
        <p:txBody>
          <a:bodyPr/>
          <a:lstStyle/>
          <a:p>
            <a:fld id="{41AC8320-772A-4C29-A06F-C5D68CD7BDA8}" type="datetime1">
              <a:rPr lang="en-US" smtClean="0"/>
              <a:t>8/25/2022</a:t>
            </a:fld>
            <a:endParaRPr lang="en-US" dirty="0"/>
          </a:p>
        </p:txBody>
      </p:sp>
      <p:sp>
        <p:nvSpPr>
          <p:cNvPr id="5" name="Footer Placeholder 4">
            <a:extLst>
              <a:ext uri="{FF2B5EF4-FFF2-40B4-BE49-F238E27FC236}">
                <a16:creationId xmlns:a16="http://schemas.microsoft.com/office/drawing/2014/main" id="{A4C77624-8E75-DD5B-53F8-27E1EC5CEA7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16074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D3EE4F6-C3DE-6BEF-62A4-1EDB84DD82C4}"/>
              </a:ext>
            </a:extLst>
          </p:cNvPr>
          <p:cNvGraphicFramePr/>
          <p:nvPr>
            <p:extLst>
              <p:ext uri="{D42A27DB-BD31-4B8C-83A1-F6EECF244321}">
                <p14:modId xmlns:p14="http://schemas.microsoft.com/office/powerpoint/2010/main" val="1432965228"/>
              </p:ext>
            </p:extLst>
          </p:nvPr>
        </p:nvGraphicFramePr>
        <p:xfrm>
          <a:off x="543560" y="900853"/>
          <a:ext cx="839216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2A28937-B5E7-BA0F-9245-492F01B7CDAE}"/>
              </a:ext>
            </a:extLst>
          </p:cNvPr>
          <p:cNvSpPr txBox="1"/>
          <p:nvPr/>
        </p:nvSpPr>
        <p:spPr>
          <a:xfrm>
            <a:off x="518160" y="538480"/>
            <a:ext cx="6263640" cy="769441"/>
          </a:xfrm>
          <a:prstGeom prst="rect">
            <a:avLst/>
          </a:prstGeom>
          <a:noFill/>
        </p:spPr>
        <p:txBody>
          <a:bodyPr wrap="square" rtlCol="0">
            <a:spAutoFit/>
          </a:bodyPr>
          <a:lstStyle/>
          <a:p>
            <a:r>
              <a:rPr lang="en-IN" sz="4400" dirty="0">
                <a:latin typeface="Arial Black" panose="020B0A04020102020204" pitchFamily="34" charset="0"/>
              </a:rPr>
              <a:t>DESIGN DIAGRAM</a:t>
            </a:r>
          </a:p>
        </p:txBody>
      </p:sp>
    </p:spTree>
    <p:extLst>
      <p:ext uri="{BB962C8B-B14F-4D97-AF65-F5344CB8AC3E}">
        <p14:creationId xmlns:p14="http://schemas.microsoft.com/office/powerpoint/2010/main" val="1819690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5BE3-B691-F7C0-89B9-A9F6AA7B2239}"/>
              </a:ext>
            </a:extLst>
          </p:cNvPr>
          <p:cNvSpPr>
            <a:spLocks noGrp="1"/>
          </p:cNvSpPr>
          <p:nvPr>
            <p:ph type="title"/>
          </p:nvPr>
        </p:nvSpPr>
        <p:spPr/>
        <p:txBody>
          <a:bodyPr/>
          <a:lstStyle/>
          <a:p>
            <a:r>
              <a:rPr lang="en-IN" dirty="0">
                <a:latin typeface="Arial Black" panose="020B0A04020102020204" pitchFamily="34" charset="0"/>
              </a:rPr>
              <a:t>CLIENT DETAILS</a:t>
            </a:r>
          </a:p>
        </p:txBody>
      </p:sp>
      <p:sp>
        <p:nvSpPr>
          <p:cNvPr id="3" name="Content Placeholder 2">
            <a:extLst>
              <a:ext uri="{FF2B5EF4-FFF2-40B4-BE49-F238E27FC236}">
                <a16:creationId xmlns:a16="http://schemas.microsoft.com/office/drawing/2014/main" id="{68E849D0-568C-1173-6692-28AD490BCACF}"/>
              </a:ext>
            </a:extLst>
          </p:cNvPr>
          <p:cNvSpPr>
            <a:spLocks noGrp="1"/>
          </p:cNvSpPr>
          <p:nvPr>
            <p:ph idx="1"/>
          </p:nvPr>
        </p:nvSpPr>
        <p:spPr/>
        <p:txBody>
          <a:bodyPr>
            <a:normAutofit lnSpcReduction="10000"/>
          </a:bodyPr>
          <a:lstStyle/>
          <a:p>
            <a:pPr marL="0" indent="0">
              <a:buNone/>
            </a:pPr>
            <a:r>
              <a:rPr lang="en-IN" b="1" dirty="0"/>
              <a:t>NAME </a:t>
            </a:r>
            <a:r>
              <a:rPr lang="en-IN" dirty="0"/>
              <a:t>		: R. SIVASHANKAR</a:t>
            </a:r>
          </a:p>
          <a:p>
            <a:pPr marL="0" indent="0">
              <a:buNone/>
            </a:pPr>
            <a:endParaRPr lang="en-IN" dirty="0"/>
          </a:p>
          <a:p>
            <a:pPr marL="0" indent="0">
              <a:buNone/>
            </a:pPr>
            <a:r>
              <a:rPr lang="en-IN" b="1" dirty="0"/>
              <a:t>DESIGNATION </a:t>
            </a:r>
            <a:r>
              <a:rPr lang="en-IN" dirty="0"/>
              <a:t>	: COUNTER CLERK, ADMINISTRATION EMPLOYEE, TN</a:t>
            </a:r>
          </a:p>
          <a:p>
            <a:pPr marL="0" indent="0">
              <a:buNone/>
            </a:pPr>
            <a:r>
              <a:rPr lang="en-IN" dirty="0"/>
              <a:t>			  PROFESSIONAL COURIER CENTRE, DINDUGUL</a:t>
            </a:r>
          </a:p>
          <a:p>
            <a:pPr marL="0" indent="0">
              <a:buNone/>
            </a:pPr>
            <a:endParaRPr lang="en-IN" dirty="0"/>
          </a:p>
          <a:p>
            <a:pPr marL="0" indent="0">
              <a:buNone/>
            </a:pPr>
            <a:r>
              <a:rPr lang="en-IN" b="1" dirty="0"/>
              <a:t>ADDRESS 	</a:t>
            </a:r>
            <a:r>
              <a:rPr lang="en-IN" dirty="0"/>
              <a:t>	 : POLICE STATION COLONY, SINGAMPUNARI, 				   DINDUGUL.</a:t>
            </a:r>
          </a:p>
          <a:p>
            <a:pPr marL="0" indent="0">
              <a:buNone/>
            </a:pPr>
            <a:endParaRPr lang="en-IN" dirty="0"/>
          </a:p>
          <a:p>
            <a:pPr marL="0" indent="0">
              <a:buNone/>
            </a:pPr>
            <a:r>
              <a:rPr lang="en-IN" b="1" dirty="0"/>
              <a:t>MOBILE NUMBER </a:t>
            </a:r>
            <a:r>
              <a:rPr lang="en-IN" dirty="0"/>
              <a:t>	  : 9487938181</a:t>
            </a:r>
          </a:p>
        </p:txBody>
      </p:sp>
      <p:sp>
        <p:nvSpPr>
          <p:cNvPr id="4" name="Date Placeholder 3">
            <a:extLst>
              <a:ext uri="{FF2B5EF4-FFF2-40B4-BE49-F238E27FC236}">
                <a16:creationId xmlns:a16="http://schemas.microsoft.com/office/drawing/2014/main" id="{EC62DB5C-1DF9-B5D2-C3A7-4924EDA666C1}"/>
              </a:ext>
            </a:extLst>
          </p:cNvPr>
          <p:cNvSpPr>
            <a:spLocks noGrp="1"/>
          </p:cNvSpPr>
          <p:nvPr>
            <p:ph type="dt" sz="half" idx="10"/>
          </p:nvPr>
        </p:nvSpPr>
        <p:spPr/>
        <p:txBody>
          <a:bodyPr/>
          <a:lstStyle/>
          <a:p>
            <a:fld id="{E82BED2B-910A-4D64-8EFC-0C4DBAF16490}" type="datetime1">
              <a:rPr lang="en-US" smtClean="0"/>
              <a:t>8/25/2022</a:t>
            </a:fld>
            <a:endParaRPr lang="en-US" dirty="0"/>
          </a:p>
        </p:txBody>
      </p:sp>
      <p:sp>
        <p:nvSpPr>
          <p:cNvPr id="5" name="Footer Placeholder 4">
            <a:extLst>
              <a:ext uri="{FF2B5EF4-FFF2-40B4-BE49-F238E27FC236}">
                <a16:creationId xmlns:a16="http://schemas.microsoft.com/office/drawing/2014/main" id="{6D9BF97D-3520-FA64-42F4-80D5838B9CA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470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E389-ED5B-F637-8D61-829571592378}"/>
              </a:ext>
            </a:extLst>
          </p:cNvPr>
          <p:cNvSpPr>
            <a:spLocks noGrp="1"/>
          </p:cNvSpPr>
          <p:nvPr>
            <p:ph type="title"/>
          </p:nvPr>
        </p:nvSpPr>
        <p:spPr>
          <a:xfrm>
            <a:off x="838200" y="304967"/>
            <a:ext cx="10515600" cy="1325563"/>
          </a:xfrm>
        </p:spPr>
        <p:txBody>
          <a:bodyPr/>
          <a:lstStyle/>
          <a:p>
            <a:r>
              <a:rPr lang="en-IN" dirty="0">
                <a:latin typeface="Arial Black" panose="020B0A04020102020204" pitchFamily="34" charset="0"/>
              </a:rPr>
              <a:t>ADMIN LOGIN MODULE </a:t>
            </a:r>
          </a:p>
        </p:txBody>
      </p:sp>
      <p:sp>
        <p:nvSpPr>
          <p:cNvPr id="3" name="Content Placeholder 2">
            <a:extLst>
              <a:ext uri="{FF2B5EF4-FFF2-40B4-BE49-F238E27FC236}">
                <a16:creationId xmlns:a16="http://schemas.microsoft.com/office/drawing/2014/main" id="{AFA9F280-CA54-E481-4ED5-868308295072}"/>
              </a:ext>
            </a:extLst>
          </p:cNvPr>
          <p:cNvSpPr>
            <a:spLocks noGrp="1"/>
          </p:cNvSpPr>
          <p:nvPr>
            <p:ph idx="1"/>
          </p:nvPr>
        </p:nvSpPr>
        <p:spPr/>
        <p:txBody>
          <a:bodyPr>
            <a:normAutofit/>
          </a:bodyPr>
          <a:lstStyle/>
          <a:p>
            <a:pPr marL="0" indent="0">
              <a:buNone/>
            </a:pPr>
            <a:r>
              <a:rPr lang="en-IN" dirty="0"/>
              <a:t> </a:t>
            </a:r>
            <a:r>
              <a:rPr lang="en-IN" b="1" dirty="0"/>
              <a:t>DATA STRUCTURE USED	          -</a:t>
            </a:r>
            <a:r>
              <a:rPr lang="en-IN" dirty="0"/>
              <a:t>ARRAY</a:t>
            </a:r>
          </a:p>
          <a:p>
            <a:pPr marL="0" indent="0">
              <a:buNone/>
            </a:pPr>
            <a:r>
              <a:rPr lang="en-IN" b="1" dirty="0"/>
              <a:t>CONSTRUCTED FOR                   </a:t>
            </a:r>
            <a:r>
              <a:rPr lang="en-IN" dirty="0"/>
              <a:t>-ADMINISTRATION SIDE </a:t>
            </a:r>
          </a:p>
          <a:p>
            <a:pPr marL="0" indent="0">
              <a:buNone/>
            </a:pPr>
            <a:r>
              <a:rPr lang="en-IN" b="1" dirty="0"/>
              <a:t>INPUT	</a:t>
            </a:r>
            <a:r>
              <a:rPr lang="en-IN" dirty="0"/>
              <a:t> 		         -TRACKING NUMBER </a:t>
            </a:r>
          </a:p>
          <a:p>
            <a:pPr marL="0" indent="0">
              <a:buNone/>
            </a:pPr>
            <a:r>
              <a:rPr lang="en-IN" b="1" dirty="0"/>
              <a:t>DELIVERABLES		         - </a:t>
            </a:r>
            <a:r>
              <a:rPr lang="en-IN" dirty="0"/>
              <a:t>DETAILS OF THE PARCEL INCLUDING 						DELIVERED DATE PINCODE,NAME AND 					DESITNATION</a:t>
            </a:r>
          </a:p>
          <a:p>
            <a:pPr marL="0" indent="0">
              <a:buNone/>
            </a:pPr>
            <a:r>
              <a:rPr lang="en-IN" b="1" dirty="0"/>
              <a:t>REPRESENTATION</a:t>
            </a:r>
            <a:r>
              <a:rPr lang="en-IN" dirty="0"/>
              <a:t> 		         -TRAVERSING ARRAY ,RETRIEVING THE 					           MATCHED TRACKING NUMBER 				</a:t>
            </a:r>
          </a:p>
        </p:txBody>
      </p:sp>
      <p:sp>
        <p:nvSpPr>
          <p:cNvPr id="4" name="Date Placeholder 3">
            <a:extLst>
              <a:ext uri="{FF2B5EF4-FFF2-40B4-BE49-F238E27FC236}">
                <a16:creationId xmlns:a16="http://schemas.microsoft.com/office/drawing/2014/main" id="{C2B9C409-B714-C9C0-DEE8-6492202C0CC9}"/>
              </a:ext>
            </a:extLst>
          </p:cNvPr>
          <p:cNvSpPr>
            <a:spLocks noGrp="1"/>
          </p:cNvSpPr>
          <p:nvPr>
            <p:ph type="dt" sz="half" idx="10"/>
          </p:nvPr>
        </p:nvSpPr>
        <p:spPr/>
        <p:txBody>
          <a:bodyPr/>
          <a:lstStyle/>
          <a:p>
            <a:fld id="{C9118EFB-7071-498A-8BAB-BA0072AE0269}" type="datetime1">
              <a:rPr lang="en-US" smtClean="0"/>
              <a:t>8/25/2022</a:t>
            </a:fld>
            <a:endParaRPr lang="en-US" dirty="0"/>
          </a:p>
        </p:txBody>
      </p:sp>
      <p:sp>
        <p:nvSpPr>
          <p:cNvPr id="5" name="Footer Placeholder 4">
            <a:extLst>
              <a:ext uri="{FF2B5EF4-FFF2-40B4-BE49-F238E27FC236}">
                <a16:creationId xmlns:a16="http://schemas.microsoft.com/office/drawing/2014/main" id="{AC957994-4FA1-871A-94C2-6B00B1A6DD5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07860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E48E1-1C98-7C5A-9538-66C49E2DBB6F}"/>
              </a:ext>
            </a:extLst>
          </p:cNvPr>
          <p:cNvSpPr>
            <a:spLocks noGrp="1"/>
          </p:cNvSpPr>
          <p:nvPr>
            <p:ph type="title"/>
          </p:nvPr>
        </p:nvSpPr>
        <p:spPr/>
        <p:txBody>
          <a:bodyPr/>
          <a:lstStyle/>
          <a:p>
            <a:r>
              <a:rPr lang="en-IN" dirty="0">
                <a:latin typeface="Arial Black" panose="020B0A04020102020204" pitchFamily="34" charset="0"/>
              </a:rPr>
              <a:t>ABSTRACTION OF DATA RETRIEVAL</a:t>
            </a:r>
          </a:p>
        </p:txBody>
      </p:sp>
      <p:graphicFrame>
        <p:nvGraphicFramePr>
          <p:cNvPr id="6" name="Table 6">
            <a:extLst>
              <a:ext uri="{FF2B5EF4-FFF2-40B4-BE49-F238E27FC236}">
                <a16:creationId xmlns:a16="http://schemas.microsoft.com/office/drawing/2014/main" id="{DA7FA969-A0B0-8AF4-CE17-8B0E61E7CE9D}"/>
              </a:ext>
            </a:extLst>
          </p:cNvPr>
          <p:cNvGraphicFramePr>
            <a:graphicFrameLocks noGrp="1"/>
          </p:cNvGraphicFramePr>
          <p:nvPr>
            <p:ph idx="1"/>
            <p:extLst>
              <p:ext uri="{D42A27DB-BD31-4B8C-83A1-F6EECF244321}">
                <p14:modId xmlns:p14="http://schemas.microsoft.com/office/powerpoint/2010/main" val="4212487568"/>
              </p:ext>
            </p:extLst>
          </p:nvPr>
        </p:nvGraphicFramePr>
        <p:xfrm>
          <a:off x="838203" y="1905000"/>
          <a:ext cx="10515597" cy="370840"/>
        </p:xfrm>
        <a:graphic>
          <a:graphicData uri="http://schemas.openxmlformats.org/drawingml/2006/table">
            <a:tbl>
              <a:tblPr firstRow="1" bandRow="1">
                <a:tableStyleId>{2D5ABB26-0587-4C30-8999-92F81FD0307C}</a:tableStyleId>
              </a:tblPr>
              <a:tblGrid>
                <a:gridCol w="3505199">
                  <a:extLst>
                    <a:ext uri="{9D8B030D-6E8A-4147-A177-3AD203B41FA5}">
                      <a16:colId xmlns:a16="http://schemas.microsoft.com/office/drawing/2014/main" val="3803888863"/>
                    </a:ext>
                  </a:extLst>
                </a:gridCol>
                <a:gridCol w="3505199">
                  <a:extLst>
                    <a:ext uri="{9D8B030D-6E8A-4147-A177-3AD203B41FA5}">
                      <a16:colId xmlns:a16="http://schemas.microsoft.com/office/drawing/2014/main" val="987060223"/>
                    </a:ext>
                  </a:extLst>
                </a:gridCol>
                <a:gridCol w="3505199">
                  <a:extLst>
                    <a:ext uri="{9D8B030D-6E8A-4147-A177-3AD203B41FA5}">
                      <a16:colId xmlns:a16="http://schemas.microsoft.com/office/drawing/2014/main" val="1374195223"/>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4163379"/>
                  </a:ext>
                </a:extLst>
              </a:tr>
            </a:tbl>
          </a:graphicData>
        </a:graphic>
      </p:graphicFrame>
      <p:sp>
        <p:nvSpPr>
          <p:cNvPr id="4" name="Date Placeholder 3">
            <a:extLst>
              <a:ext uri="{FF2B5EF4-FFF2-40B4-BE49-F238E27FC236}">
                <a16:creationId xmlns:a16="http://schemas.microsoft.com/office/drawing/2014/main" id="{BBEE4B67-0E22-ED3D-FA7A-2A0A66288734}"/>
              </a:ext>
            </a:extLst>
          </p:cNvPr>
          <p:cNvSpPr>
            <a:spLocks noGrp="1"/>
          </p:cNvSpPr>
          <p:nvPr>
            <p:ph type="dt" sz="half" idx="10"/>
          </p:nvPr>
        </p:nvSpPr>
        <p:spPr/>
        <p:txBody>
          <a:bodyPr/>
          <a:lstStyle/>
          <a:p>
            <a:fld id="{CBDE9A8A-B4E5-4841-94D6-1F8BEC44BD7D}" type="datetime1">
              <a:rPr lang="en-US" smtClean="0"/>
              <a:t>8/25/2022</a:t>
            </a:fld>
            <a:endParaRPr lang="en-US" dirty="0"/>
          </a:p>
        </p:txBody>
      </p:sp>
      <p:sp>
        <p:nvSpPr>
          <p:cNvPr id="5" name="Footer Placeholder 4">
            <a:extLst>
              <a:ext uri="{FF2B5EF4-FFF2-40B4-BE49-F238E27FC236}">
                <a16:creationId xmlns:a16="http://schemas.microsoft.com/office/drawing/2014/main" id="{CAA57951-F093-EFB1-A39A-28D712606A0A}"/>
              </a:ext>
            </a:extLst>
          </p:cNvPr>
          <p:cNvSpPr>
            <a:spLocks noGrp="1"/>
          </p:cNvSpPr>
          <p:nvPr>
            <p:ph type="ftr" sz="quarter" idx="11"/>
          </p:nvPr>
        </p:nvSpPr>
        <p:spPr/>
        <p:txBody>
          <a:bodyPr/>
          <a:lstStyle/>
          <a:p>
            <a:endParaRPr lang="en-US" dirty="0"/>
          </a:p>
        </p:txBody>
      </p:sp>
      <p:graphicFrame>
        <p:nvGraphicFramePr>
          <p:cNvPr id="7" name="Table 7">
            <a:extLst>
              <a:ext uri="{FF2B5EF4-FFF2-40B4-BE49-F238E27FC236}">
                <a16:creationId xmlns:a16="http://schemas.microsoft.com/office/drawing/2014/main" id="{6436361C-D416-A96B-574D-6C2B57C45C67}"/>
              </a:ext>
            </a:extLst>
          </p:cNvPr>
          <p:cNvGraphicFramePr>
            <a:graphicFrameLocks noGrp="1"/>
          </p:cNvGraphicFramePr>
          <p:nvPr>
            <p:extLst>
              <p:ext uri="{D42A27DB-BD31-4B8C-83A1-F6EECF244321}">
                <p14:modId xmlns:p14="http://schemas.microsoft.com/office/powerpoint/2010/main" val="3250087918"/>
              </p:ext>
            </p:extLst>
          </p:nvPr>
        </p:nvGraphicFramePr>
        <p:xfrm>
          <a:off x="1371600" y="2008252"/>
          <a:ext cx="8051799" cy="1188720"/>
        </p:xfrm>
        <a:graphic>
          <a:graphicData uri="http://schemas.openxmlformats.org/drawingml/2006/table">
            <a:tbl>
              <a:tblPr firstRow="1" bandRow="1">
                <a:tableStyleId>{BDBED569-4797-4DF1-A0F4-6AAB3CD982D8}</a:tableStyleId>
              </a:tblPr>
              <a:tblGrid>
                <a:gridCol w="2633133">
                  <a:extLst>
                    <a:ext uri="{9D8B030D-6E8A-4147-A177-3AD203B41FA5}">
                      <a16:colId xmlns:a16="http://schemas.microsoft.com/office/drawing/2014/main" val="3012819347"/>
                    </a:ext>
                  </a:extLst>
                </a:gridCol>
                <a:gridCol w="2709333">
                  <a:extLst>
                    <a:ext uri="{9D8B030D-6E8A-4147-A177-3AD203B41FA5}">
                      <a16:colId xmlns:a16="http://schemas.microsoft.com/office/drawing/2014/main" val="2102198390"/>
                    </a:ext>
                  </a:extLst>
                </a:gridCol>
                <a:gridCol w="2709333">
                  <a:extLst>
                    <a:ext uri="{9D8B030D-6E8A-4147-A177-3AD203B41FA5}">
                      <a16:colId xmlns:a16="http://schemas.microsoft.com/office/drawing/2014/main" val="688776847"/>
                    </a:ext>
                  </a:extLst>
                </a:gridCol>
              </a:tblGrid>
              <a:tr h="1130033">
                <a:tc>
                  <a:txBody>
                    <a:bodyPr/>
                    <a:lstStyle/>
                    <a:p>
                      <a:r>
                        <a:rPr lang="en-IN" dirty="0"/>
                        <a:t>0  INDEX</a:t>
                      </a:r>
                    </a:p>
                    <a:p>
                      <a:r>
                        <a:rPr lang="en-IN" dirty="0"/>
                        <a:t>[KAVIYA,KV COLONY,KARAIKUDI,</a:t>
                      </a:r>
                    </a:p>
                    <a:p>
                      <a:r>
                        <a:rPr lang="en-IN" dirty="0"/>
                        <a:t>620003,9807654321]</a:t>
                      </a:r>
                    </a:p>
                  </a:txBody>
                  <a:tcPr/>
                </a:tc>
                <a:tc>
                  <a:txBody>
                    <a:bodyPr/>
                    <a:lstStyle/>
                    <a:p>
                      <a:r>
                        <a:rPr lang="en-IN" dirty="0"/>
                        <a:t>1 INDEX </a:t>
                      </a:r>
                    </a:p>
                    <a:p>
                      <a:r>
                        <a:rPr lang="en-IN" dirty="0"/>
                        <a:t>[RAM,CKK COLONY,COIMBATORE,</a:t>
                      </a:r>
                    </a:p>
                    <a:p>
                      <a:r>
                        <a:rPr lang="en-IN" dirty="0"/>
                        <a:t>646001,908762345]</a:t>
                      </a:r>
                    </a:p>
                  </a:txBody>
                  <a:tcPr/>
                </a:tc>
                <a:tc>
                  <a:txBody>
                    <a:bodyPr/>
                    <a:lstStyle/>
                    <a:p>
                      <a:r>
                        <a:rPr lang="en-IN" dirty="0"/>
                        <a:t>2 INDEX</a:t>
                      </a:r>
                    </a:p>
                    <a:p>
                      <a:r>
                        <a:rPr lang="en-IN" dirty="0"/>
                        <a:t>[VENKATESH,PARIS COLONY,TRICHY,620001,</a:t>
                      </a:r>
                    </a:p>
                    <a:p>
                      <a:r>
                        <a:rPr lang="en-IN" dirty="0"/>
                        <a:t>]6789012345</a:t>
                      </a:r>
                    </a:p>
                  </a:txBody>
                  <a:tcPr/>
                </a:tc>
                <a:extLst>
                  <a:ext uri="{0D108BD9-81ED-4DB2-BD59-A6C34878D82A}">
                    <a16:rowId xmlns:a16="http://schemas.microsoft.com/office/drawing/2014/main" val="2012712805"/>
                  </a:ext>
                </a:extLst>
              </a:tr>
            </a:tbl>
          </a:graphicData>
        </a:graphic>
      </p:graphicFrame>
      <p:graphicFrame>
        <p:nvGraphicFramePr>
          <p:cNvPr id="12" name="Table 12">
            <a:extLst>
              <a:ext uri="{FF2B5EF4-FFF2-40B4-BE49-F238E27FC236}">
                <a16:creationId xmlns:a16="http://schemas.microsoft.com/office/drawing/2014/main" id="{A346A148-4EEA-6A61-8730-A22AF0729469}"/>
              </a:ext>
            </a:extLst>
          </p:cNvPr>
          <p:cNvGraphicFramePr>
            <a:graphicFrameLocks noGrp="1"/>
          </p:cNvGraphicFramePr>
          <p:nvPr>
            <p:extLst>
              <p:ext uri="{D42A27DB-BD31-4B8C-83A1-F6EECF244321}">
                <p14:modId xmlns:p14="http://schemas.microsoft.com/office/powerpoint/2010/main" val="963300814"/>
              </p:ext>
            </p:extLst>
          </p:nvPr>
        </p:nvGraphicFramePr>
        <p:xfrm>
          <a:off x="1371600" y="3695634"/>
          <a:ext cx="8127999" cy="1168667"/>
        </p:xfrm>
        <a:graphic>
          <a:graphicData uri="http://schemas.openxmlformats.org/drawingml/2006/table">
            <a:tbl>
              <a:tblPr firstRow="1" bandRow="1">
                <a:tableStyleId>{BDBED569-4797-4DF1-A0F4-6AAB3CD982D8}</a:tableStyleId>
              </a:tblPr>
              <a:tblGrid>
                <a:gridCol w="2709333">
                  <a:extLst>
                    <a:ext uri="{9D8B030D-6E8A-4147-A177-3AD203B41FA5}">
                      <a16:colId xmlns:a16="http://schemas.microsoft.com/office/drawing/2014/main" val="3263961585"/>
                    </a:ext>
                  </a:extLst>
                </a:gridCol>
                <a:gridCol w="2709333">
                  <a:extLst>
                    <a:ext uri="{9D8B030D-6E8A-4147-A177-3AD203B41FA5}">
                      <a16:colId xmlns:a16="http://schemas.microsoft.com/office/drawing/2014/main" val="613359194"/>
                    </a:ext>
                  </a:extLst>
                </a:gridCol>
                <a:gridCol w="2709333">
                  <a:extLst>
                    <a:ext uri="{9D8B030D-6E8A-4147-A177-3AD203B41FA5}">
                      <a16:colId xmlns:a16="http://schemas.microsoft.com/office/drawing/2014/main" val="2247203206"/>
                    </a:ext>
                  </a:extLst>
                </a:gridCol>
              </a:tblGrid>
              <a:tr h="1168667">
                <a:tc>
                  <a:txBody>
                    <a:bodyPr/>
                    <a:lstStyle/>
                    <a:p>
                      <a:r>
                        <a:rPr lang="en-IN" dirty="0"/>
                        <a:t>0</a:t>
                      </a:r>
                      <a:r>
                        <a:rPr lang="en-IN" baseline="30000" dirty="0"/>
                        <a:t>TH</a:t>
                      </a:r>
                      <a:r>
                        <a:rPr lang="en-IN" dirty="0"/>
                        <a:t> INDEX</a:t>
                      </a:r>
                    </a:p>
                    <a:p>
                      <a:r>
                        <a:rPr lang="en-IN" dirty="0"/>
                        <a:t>20223456</a:t>
                      </a:r>
                    </a:p>
                  </a:txBody>
                  <a:tcPr/>
                </a:tc>
                <a:tc>
                  <a:txBody>
                    <a:bodyPr/>
                    <a:lstStyle/>
                    <a:p>
                      <a:r>
                        <a:rPr lang="en-IN" dirty="0"/>
                        <a:t>1 INDEX</a:t>
                      </a:r>
                    </a:p>
                    <a:p>
                      <a:r>
                        <a:rPr lang="en-IN" dirty="0"/>
                        <a:t>20223768</a:t>
                      </a:r>
                    </a:p>
                  </a:txBody>
                  <a:tcPr/>
                </a:tc>
                <a:tc>
                  <a:txBody>
                    <a:bodyPr/>
                    <a:lstStyle/>
                    <a:p>
                      <a:r>
                        <a:rPr lang="en-IN" dirty="0"/>
                        <a:t>2 INDEX</a:t>
                      </a:r>
                    </a:p>
                    <a:p>
                      <a:endParaRPr lang="en-IN" dirty="0"/>
                    </a:p>
                  </a:txBody>
                  <a:tcPr/>
                </a:tc>
                <a:extLst>
                  <a:ext uri="{0D108BD9-81ED-4DB2-BD59-A6C34878D82A}">
                    <a16:rowId xmlns:a16="http://schemas.microsoft.com/office/drawing/2014/main" val="4045741327"/>
                  </a:ext>
                </a:extLst>
              </a:tr>
            </a:tbl>
          </a:graphicData>
        </a:graphic>
      </p:graphicFrame>
      <p:cxnSp>
        <p:nvCxnSpPr>
          <p:cNvPr id="14" name="Straight Arrow Connector 13">
            <a:extLst>
              <a:ext uri="{FF2B5EF4-FFF2-40B4-BE49-F238E27FC236}">
                <a16:creationId xmlns:a16="http://schemas.microsoft.com/office/drawing/2014/main" id="{096A8C50-5D61-CBD4-0C2D-CCDF5E42A5D6}"/>
              </a:ext>
            </a:extLst>
          </p:cNvPr>
          <p:cNvCxnSpPr>
            <a:cxnSpLocks/>
          </p:cNvCxnSpPr>
          <p:nvPr/>
        </p:nvCxnSpPr>
        <p:spPr>
          <a:xfrm>
            <a:off x="5715000" y="3177541"/>
            <a:ext cx="4585368" cy="48348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73F3BCAF-A512-46CF-C50A-4C78914D1D05}"/>
              </a:ext>
            </a:extLst>
          </p:cNvPr>
          <p:cNvCxnSpPr>
            <a:cxnSpLocks/>
            <a:endCxn id="12" idx="1"/>
          </p:cNvCxnSpPr>
          <p:nvPr/>
        </p:nvCxnSpPr>
        <p:spPr>
          <a:xfrm>
            <a:off x="728577" y="4279967"/>
            <a:ext cx="64302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585F61F5-4E53-1358-E018-4A2B79C87721}"/>
              </a:ext>
            </a:extLst>
          </p:cNvPr>
          <p:cNvSpPr txBox="1"/>
          <p:nvPr/>
        </p:nvSpPr>
        <p:spPr>
          <a:xfrm flipH="1">
            <a:off x="228599" y="3981996"/>
            <a:ext cx="1287377" cy="1200329"/>
          </a:xfrm>
          <a:prstGeom prst="rect">
            <a:avLst/>
          </a:prstGeom>
          <a:noFill/>
        </p:spPr>
        <p:txBody>
          <a:bodyPr wrap="square" rtlCol="0">
            <a:spAutoFit/>
          </a:bodyPr>
          <a:lstStyle/>
          <a:p>
            <a:r>
              <a:rPr lang="en-IN" b="1" dirty="0"/>
              <a:t>INPUT</a:t>
            </a:r>
          </a:p>
          <a:p>
            <a:r>
              <a:rPr lang="en-IN" b="1" dirty="0"/>
              <a:t>20223768 </a:t>
            </a:r>
          </a:p>
          <a:p>
            <a:endParaRPr lang="en-IN" dirty="0"/>
          </a:p>
          <a:p>
            <a:endParaRPr lang="en-IN" dirty="0"/>
          </a:p>
        </p:txBody>
      </p:sp>
      <p:graphicFrame>
        <p:nvGraphicFramePr>
          <p:cNvPr id="23" name="Table 23">
            <a:extLst>
              <a:ext uri="{FF2B5EF4-FFF2-40B4-BE49-F238E27FC236}">
                <a16:creationId xmlns:a16="http://schemas.microsoft.com/office/drawing/2014/main" id="{66B60B50-FFAF-4DB0-DDB8-C59D66727A2C}"/>
              </a:ext>
            </a:extLst>
          </p:cNvPr>
          <p:cNvGraphicFramePr>
            <a:graphicFrameLocks noGrp="1"/>
          </p:cNvGraphicFramePr>
          <p:nvPr>
            <p:extLst>
              <p:ext uri="{D42A27DB-BD31-4B8C-83A1-F6EECF244321}">
                <p14:modId xmlns:p14="http://schemas.microsoft.com/office/powerpoint/2010/main" val="2959868847"/>
              </p:ext>
            </p:extLst>
          </p:nvPr>
        </p:nvGraphicFramePr>
        <p:xfrm>
          <a:off x="10300368" y="3404426"/>
          <a:ext cx="1836822" cy="1737360"/>
        </p:xfrm>
        <a:graphic>
          <a:graphicData uri="http://schemas.openxmlformats.org/drawingml/2006/table">
            <a:tbl>
              <a:tblPr firstRow="1" bandRow="1">
                <a:tableStyleId>{BDBED569-4797-4DF1-A0F4-6AAB3CD982D8}</a:tableStyleId>
              </a:tblPr>
              <a:tblGrid>
                <a:gridCol w="1836822">
                  <a:extLst>
                    <a:ext uri="{9D8B030D-6E8A-4147-A177-3AD203B41FA5}">
                      <a16:colId xmlns:a16="http://schemas.microsoft.com/office/drawing/2014/main" val="3822835472"/>
                    </a:ext>
                  </a:extLst>
                </a:gridCol>
              </a:tblGrid>
              <a:tr h="1489141">
                <a:tc>
                  <a:txBody>
                    <a:bodyPr/>
                    <a:lstStyle/>
                    <a:p>
                      <a:r>
                        <a:rPr lang="en-IN" dirty="0"/>
                        <a:t>[RAM,CKK COLONY,COIMBATORE,</a:t>
                      </a:r>
                    </a:p>
                    <a:p>
                      <a:r>
                        <a:rPr lang="en-IN" dirty="0"/>
                        <a:t>646001,908762345]</a:t>
                      </a:r>
                    </a:p>
                    <a:p>
                      <a:endParaRPr lang="en-IN" dirty="0"/>
                    </a:p>
                  </a:txBody>
                  <a:tcPr/>
                </a:tc>
                <a:extLst>
                  <a:ext uri="{0D108BD9-81ED-4DB2-BD59-A6C34878D82A}">
                    <a16:rowId xmlns:a16="http://schemas.microsoft.com/office/drawing/2014/main" val="3507321868"/>
                  </a:ext>
                </a:extLst>
              </a:tr>
            </a:tbl>
          </a:graphicData>
        </a:graphic>
      </p:graphicFrame>
      <p:cxnSp>
        <p:nvCxnSpPr>
          <p:cNvPr id="29" name="Straight Arrow Connector 28">
            <a:extLst>
              <a:ext uri="{FF2B5EF4-FFF2-40B4-BE49-F238E27FC236}">
                <a16:creationId xmlns:a16="http://schemas.microsoft.com/office/drawing/2014/main" id="{5B74A999-5B18-AC7F-A1E4-D76678364FF7}"/>
              </a:ext>
            </a:extLst>
          </p:cNvPr>
          <p:cNvCxnSpPr>
            <a:cxnSpLocks/>
          </p:cNvCxnSpPr>
          <p:nvPr/>
        </p:nvCxnSpPr>
        <p:spPr>
          <a:xfrm flipV="1">
            <a:off x="5099049" y="3196972"/>
            <a:ext cx="673099" cy="49866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60627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34D03-6751-D459-F11B-CEC7C6983483}"/>
              </a:ext>
            </a:extLst>
          </p:cNvPr>
          <p:cNvSpPr>
            <a:spLocks noGrp="1"/>
          </p:cNvSpPr>
          <p:nvPr>
            <p:ph type="title"/>
          </p:nvPr>
        </p:nvSpPr>
        <p:spPr/>
        <p:txBody>
          <a:bodyPr/>
          <a:lstStyle/>
          <a:p>
            <a:r>
              <a:rPr lang="en-IN" dirty="0">
                <a:latin typeface="Arial Black" panose="020B0A04020102020204" pitchFamily="34" charset="0"/>
              </a:rPr>
              <a:t>CODE SNIPPETS…..</a:t>
            </a:r>
          </a:p>
        </p:txBody>
      </p:sp>
      <p:pic>
        <p:nvPicPr>
          <p:cNvPr id="7" name="Content Placeholder 6">
            <a:extLst>
              <a:ext uri="{FF2B5EF4-FFF2-40B4-BE49-F238E27FC236}">
                <a16:creationId xmlns:a16="http://schemas.microsoft.com/office/drawing/2014/main" id="{D99D3124-3B9E-AEF9-E8B6-A27195FD67C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487" t="14082" r="37033" b="12368"/>
          <a:stretch/>
        </p:blipFill>
        <p:spPr>
          <a:xfrm>
            <a:off x="457200" y="1524000"/>
            <a:ext cx="4114800" cy="4343400"/>
          </a:xfrm>
        </p:spPr>
      </p:pic>
      <p:sp>
        <p:nvSpPr>
          <p:cNvPr id="4" name="Date Placeholder 3">
            <a:extLst>
              <a:ext uri="{FF2B5EF4-FFF2-40B4-BE49-F238E27FC236}">
                <a16:creationId xmlns:a16="http://schemas.microsoft.com/office/drawing/2014/main" id="{E77B4A0E-9279-E424-F475-1EC650C11421}"/>
              </a:ext>
            </a:extLst>
          </p:cNvPr>
          <p:cNvSpPr>
            <a:spLocks noGrp="1"/>
          </p:cNvSpPr>
          <p:nvPr>
            <p:ph type="dt" sz="half" idx="10"/>
          </p:nvPr>
        </p:nvSpPr>
        <p:spPr/>
        <p:txBody>
          <a:bodyPr/>
          <a:lstStyle/>
          <a:p>
            <a:fld id="{4B279A29-E17E-4DE3-99A4-9098D4A0FE57}" type="datetime1">
              <a:rPr lang="en-US" smtClean="0"/>
              <a:t>8/25/2022</a:t>
            </a:fld>
            <a:endParaRPr lang="en-US" dirty="0"/>
          </a:p>
        </p:txBody>
      </p:sp>
      <p:sp>
        <p:nvSpPr>
          <p:cNvPr id="5" name="Footer Placeholder 4">
            <a:extLst>
              <a:ext uri="{FF2B5EF4-FFF2-40B4-BE49-F238E27FC236}">
                <a16:creationId xmlns:a16="http://schemas.microsoft.com/office/drawing/2014/main" id="{2B3B5C16-6333-05A8-D66E-190B39B015FC}"/>
              </a:ext>
            </a:extLst>
          </p:cNvPr>
          <p:cNvSpPr>
            <a:spLocks noGrp="1"/>
          </p:cNvSpPr>
          <p:nvPr>
            <p:ph type="ftr" sz="quarter" idx="11"/>
          </p:nvPr>
        </p:nvSpPr>
        <p:spPr/>
        <p:txBody>
          <a:bodyPr/>
          <a:lstStyle/>
          <a:p>
            <a:endParaRPr lang="en-US" dirty="0"/>
          </a:p>
        </p:txBody>
      </p:sp>
      <p:pic>
        <p:nvPicPr>
          <p:cNvPr id="11" name="Picture 10">
            <a:extLst>
              <a:ext uri="{FF2B5EF4-FFF2-40B4-BE49-F238E27FC236}">
                <a16:creationId xmlns:a16="http://schemas.microsoft.com/office/drawing/2014/main" id="{DFB32A1E-AED6-181B-00C3-35F810263564}"/>
              </a:ext>
            </a:extLst>
          </p:cNvPr>
          <p:cNvPicPr>
            <a:picLocks noChangeAspect="1"/>
          </p:cNvPicPr>
          <p:nvPr/>
        </p:nvPicPr>
        <p:blipFill rotWithShape="1">
          <a:blip r:embed="rId3">
            <a:extLst>
              <a:ext uri="{28A0092B-C50C-407E-A947-70E740481C1C}">
                <a14:useLocalDpi xmlns:a14="http://schemas.microsoft.com/office/drawing/2010/main" val="0"/>
              </a:ext>
            </a:extLst>
          </a:blip>
          <a:srcRect l="23750" t="10000" r="36875" b="11111"/>
          <a:stretch/>
        </p:blipFill>
        <p:spPr>
          <a:xfrm>
            <a:off x="5181600" y="1524000"/>
            <a:ext cx="4648200" cy="4195011"/>
          </a:xfrm>
          <a:prstGeom prst="rect">
            <a:avLst/>
          </a:prstGeom>
        </p:spPr>
      </p:pic>
    </p:spTree>
    <p:extLst>
      <p:ext uri="{BB962C8B-B14F-4D97-AF65-F5344CB8AC3E}">
        <p14:creationId xmlns:p14="http://schemas.microsoft.com/office/powerpoint/2010/main" val="4108507217"/>
      </p:ext>
    </p:extLst>
  </p:cSld>
  <p:clrMapOvr>
    <a:masterClrMapping/>
  </p:clrMapOvr>
</p:sld>
</file>

<file path=ppt/theme/theme1.xml><?xml version="1.0" encoding="utf-8"?>
<a:theme xmlns:a="http://schemas.openxmlformats.org/drawingml/2006/main" name="Default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1168</TotalTime>
  <Words>1498</Words>
  <Application>Microsoft Office PowerPoint</Application>
  <PresentationFormat>Widescreen</PresentationFormat>
  <Paragraphs>260</Paragraphs>
  <Slides>29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Black</vt:lpstr>
      <vt:lpstr>Calibri</vt:lpstr>
      <vt:lpstr>Calibri Light</vt:lpstr>
      <vt:lpstr>Times New Roman</vt:lpstr>
      <vt:lpstr>Verdana</vt:lpstr>
      <vt:lpstr>Default Design</vt:lpstr>
      <vt:lpstr>PowerPoint Presentation</vt:lpstr>
      <vt:lpstr>TEAM MEMBERS AND ROLES</vt:lpstr>
      <vt:lpstr>PROBLEM STATEMENT</vt:lpstr>
      <vt:lpstr>REQUIREMENT ANALYSIS</vt:lpstr>
      <vt:lpstr>PowerPoint Presentation</vt:lpstr>
      <vt:lpstr>CLIENT DETAILS</vt:lpstr>
      <vt:lpstr>ADMIN LOGIN MODULE </vt:lpstr>
      <vt:lpstr>ABSTRACTION OF DATA RETRIEVAL</vt:lpstr>
      <vt:lpstr>CODE SNIPPETS…..</vt:lpstr>
      <vt:lpstr>CUSTOMER LOGIN MODULE</vt:lpstr>
      <vt:lpstr>1.PARCEL_BOOKING</vt:lpstr>
      <vt:lpstr>ABSTRACTIONS FOR THE DATA STRUCTURE</vt:lpstr>
      <vt:lpstr>CODE SNIPPETS</vt:lpstr>
      <vt:lpstr>2.STATUS_TRACKING </vt:lpstr>
      <vt:lpstr>ABSTRACTION FOR DOUBLY LINKED LIST NODE</vt:lpstr>
      <vt:lpstr>WORKING OF STATUS TRACKING MODULE</vt:lpstr>
      <vt:lpstr>WORKING OF STATUS TRACKING MODULE</vt:lpstr>
      <vt:lpstr>CODE SNIPPETS</vt:lpstr>
      <vt:lpstr>3.DATEWISE_DELIVERIES</vt:lpstr>
      <vt:lpstr>ABSTRACTION FOR RETRIEVING DATA FROM DATA STRUCTURE</vt:lpstr>
      <vt:lpstr>CODE SNIPPETS</vt:lpstr>
      <vt:lpstr>IMPLEMENTATION AND RISK MANAGEMENT</vt:lpstr>
      <vt:lpstr>PowerPoint Presentation</vt:lpstr>
      <vt:lpstr>PowerPoint Presentation</vt:lpstr>
      <vt:lpstr>PowerPoint Presentation</vt:lpstr>
      <vt:lpstr>PowerPoint Presentation</vt:lpstr>
      <vt:lpstr>PowerPoint Presentation</vt:lpstr>
      <vt:lpstr>FUTURE WORK</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dc:creator>
  <cp:lastModifiedBy>Hemasri KV</cp:lastModifiedBy>
  <cp:revision>113</cp:revision>
  <dcterms:created xsi:type="dcterms:W3CDTF">2006-09-22T10:59:01Z</dcterms:created>
  <dcterms:modified xsi:type="dcterms:W3CDTF">2022-08-25T05:26:46Z</dcterms:modified>
</cp:coreProperties>
</file>