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AE1744-ABD6-49FD-BF29-1A55152780B0}" v="38" dt="2022-08-19T02:01:28.5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asri KV" userId="cc8927aba5f693ac" providerId="LiveId" clId="{3FAE1744-ABD6-49FD-BF29-1A55152780B0}"/>
    <pc:docChg chg="undo custSel addSld modSld">
      <pc:chgData name="Hemasri KV" userId="cc8927aba5f693ac" providerId="LiveId" clId="{3FAE1744-ABD6-49FD-BF29-1A55152780B0}" dt="2022-08-19T02:02:07.708" v="1606" actId="255"/>
      <pc:docMkLst>
        <pc:docMk/>
      </pc:docMkLst>
      <pc:sldChg chg="modSp mod">
        <pc:chgData name="Hemasri KV" userId="cc8927aba5f693ac" providerId="LiveId" clId="{3FAE1744-ABD6-49FD-BF29-1A55152780B0}" dt="2022-08-19T01:47:04.398" v="858" actId="20577"/>
        <pc:sldMkLst>
          <pc:docMk/>
          <pc:sldMk cId="4076126062" sldId="258"/>
        </pc:sldMkLst>
        <pc:spChg chg="mod">
          <ac:chgData name="Hemasri KV" userId="cc8927aba5f693ac" providerId="LiveId" clId="{3FAE1744-ABD6-49FD-BF29-1A55152780B0}" dt="2022-08-19T01:47:04.398" v="858" actId="20577"/>
          <ac:spMkLst>
            <pc:docMk/>
            <pc:sldMk cId="4076126062" sldId="258"/>
            <ac:spMk id="6" creationId="{FEA97950-175B-F936-EF08-8E577954A6DC}"/>
          </ac:spMkLst>
        </pc:spChg>
      </pc:sldChg>
      <pc:sldChg chg="addSp delSp modSp mod">
        <pc:chgData name="Hemasri KV" userId="cc8927aba5f693ac" providerId="LiveId" clId="{3FAE1744-ABD6-49FD-BF29-1A55152780B0}" dt="2022-08-18T18:31:32.855" v="355" actId="20577"/>
        <pc:sldMkLst>
          <pc:docMk/>
          <pc:sldMk cId="1921753924" sldId="263"/>
        </pc:sldMkLst>
        <pc:graphicFrameChg chg="add del mod modGraphic">
          <ac:chgData name="Hemasri KV" userId="cc8927aba5f693ac" providerId="LiveId" clId="{3FAE1744-ABD6-49FD-BF29-1A55152780B0}" dt="2022-08-18T18:25:19.506" v="131" actId="478"/>
          <ac:graphicFrameMkLst>
            <pc:docMk/>
            <pc:sldMk cId="1921753924" sldId="263"/>
            <ac:graphicFrameMk id="4" creationId="{59BD578A-ED67-348E-7705-C0CFA7B67A3D}"/>
          </ac:graphicFrameMkLst>
        </pc:graphicFrameChg>
        <pc:graphicFrameChg chg="add del mod modGraphic">
          <ac:chgData name="Hemasri KV" userId="cc8927aba5f693ac" providerId="LiveId" clId="{3FAE1744-ABD6-49FD-BF29-1A55152780B0}" dt="2022-08-18T18:24:59.159" v="125" actId="478"/>
          <ac:graphicFrameMkLst>
            <pc:docMk/>
            <pc:sldMk cId="1921753924" sldId="263"/>
            <ac:graphicFrameMk id="5" creationId="{82EED890-1980-8756-0752-060182E8FD34}"/>
          </ac:graphicFrameMkLst>
        </pc:graphicFrameChg>
        <pc:graphicFrameChg chg="add mod modGraphic">
          <ac:chgData name="Hemasri KV" userId="cc8927aba5f693ac" providerId="LiveId" clId="{3FAE1744-ABD6-49FD-BF29-1A55152780B0}" dt="2022-08-18T18:27:48.166" v="230" actId="20577"/>
          <ac:graphicFrameMkLst>
            <pc:docMk/>
            <pc:sldMk cId="1921753924" sldId="263"/>
            <ac:graphicFrameMk id="6" creationId="{5727F236-552D-79A8-7245-70628EFFA248}"/>
          </ac:graphicFrameMkLst>
        </pc:graphicFrameChg>
        <pc:graphicFrameChg chg="add del">
          <ac:chgData name="Hemasri KV" userId="cc8927aba5f693ac" providerId="LiveId" clId="{3FAE1744-ABD6-49FD-BF29-1A55152780B0}" dt="2022-08-18T18:25:53.675" v="137" actId="478"/>
          <ac:graphicFrameMkLst>
            <pc:docMk/>
            <pc:sldMk cId="1921753924" sldId="263"/>
            <ac:graphicFrameMk id="7" creationId="{24E5B724-5EB8-A5BA-0FFC-EBDD93C68AD9}"/>
          </ac:graphicFrameMkLst>
        </pc:graphicFrameChg>
        <pc:graphicFrameChg chg="add mod modGraphic">
          <ac:chgData name="Hemasri KV" userId="cc8927aba5f693ac" providerId="LiveId" clId="{3FAE1744-ABD6-49FD-BF29-1A55152780B0}" dt="2022-08-18T18:31:32.855" v="355" actId="20577"/>
          <ac:graphicFrameMkLst>
            <pc:docMk/>
            <pc:sldMk cId="1921753924" sldId="263"/>
            <ac:graphicFrameMk id="8" creationId="{FEBC2975-EE45-A0C6-2C01-B6ACA97EA137}"/>
          </ac:graphicFrameMkLst>
        </pc:graphicFrameChg>
      </pc:sldChg>
      <pc:sldChg chg="addSp delSp modSp mod">
        <pc:chgData name="Hemasri KV" userId="cc8927aba5f693ac" providerId="LiveId" clId="{3FAE1744-ABD6-49FD-BF29-1A55152780B0}" dt="2022-08-18T18:37:27.760" v="577" actId="20577"/>
        <pc:sldMkLst>
          <pc:docMk/>
          <pc:sldMk cId="1438658741" sldId="264"/>
        </pc:sldMkLst>
        <pc:spChg chg="add del mod">
          <ac:chgData name="Hemasri KV" userId="cc8927aba5f693ac" providerId="LiveId" clId="{3FAE1744-ABD6-49FD-BF29-1A55152780B0}" dt="2022-08-18T18:32:05.506" v="368" actId="767"/>
          <ac:spMkLst>
            <pc:docMk/>
            <pc:sldMk cId="1438658741" sldId="264"/>
            <ac:spMk id="8" creationId="{A4D31290-C138-E6F8-9DB5-FE922C4BE8A6}"/>
          </ac:spMkLst>
        </pc:spChg>
        <pc:graphicFrameChg chg="add">
          <ac:chgData name="Hemasri KV" userId="cc8927aba5f693ac" providerId="LiveId" clId="{3FAE1744-ABD6-49FD-BF29-1A55152780B0}" dt="2022-08-18T18:31:40.783" v="356"/>
          <ac:graphicFrameMkLst>
            <pc:docMk/>
            <pc:sldMk cId="1438658741" sldId="264"/>
            <ac:graphicFrameMk id="4" creationId="{5C7DE560-818A-480E-ABD7-D2F23C8D5A84}"/>
          </ac:graphicFrameMkLst>
        </pc:graphicFrameChg>
        <pc:graphicFrameChg chg="add del">
          <ac:chgData name="Hemasri KV" userId="cc8927aba5f693ac" providerId="LiveId" clId="{3FAE1744-ABD6-49FD-BF29-1A55152780B0}" dt="2022-08-18T18:31:49.430" v="360"/>
          <ac:graphicFrameMkLst>
            <pc:docMk/>
            <pc:sldMk cId="1438658741" sldId="264"/>
            <ac:graphicFrameMk id="5" creationId="{DF78B744-EA7D-341E-842E-12574CA4C958}"/>
          </ac:graphicFrameMkLst>
        </pc:graphicFrameChg>
        <pc:graphicFrameChg chg="add modGraphic">
          <ac:chgData name="Hemasri KV" userId="cc8927aba5f693ac" providerId="LiveId" clId="{3FAE1744-ABD6-49FD-BF29-1A55152780B0}" dt="2022-08-18T18:35:38.707" v="451" actId="20577"/>
          <ac:graphicFrameMkLst>
            <pc:docMk/>
            <pc:sldMk cId="1438658741" sldId="264"/>
            <ac:graphicFrameMk id="6" creationId="{6EBD6F4D-24D5-A2CB-33F3-BA9F543412BD}"/>
          </ac:graphicFrameMkLst>
        </pc:graphicFrameChg>
        <pc:graphicFrameChg chg="add mod modGraphic">
          <ac:chgData name="Hemasri KV" userId="cc8927aba5f693ac" providerId="LiveId" clId="{3FAE1744-ABD6-49FD-BF29-1A55152780B0}" dt="2022-08-18T18:37:27.760" v="577" actId="20577"/>
          <ac:graphicFrameMkLst>
            <pc:docMk/>
            <pc:sldMk cId="1438658741" sldId="264"/>
            <ac:graphicFrameMk id="7" creationId="{039CD85D-2FEE-20E2-7D7D-909725CA57CA}"/>
          </ac:graphicFrameMkLst>
        </pc:graphicFrameChg>
      </pc:sldChg>
      <pc:sldChg chg="addSp delSp modSp mod">
        <pc:chgData name="Hemasri KV" userId="cc8927aba5f693ac" providerId="LiveId" clId="{3FAE1744-ABD6-49FD-BF29-1A55152780B0}" dt="2022-08-18T18:43:14.104" v="598" actId="1076"/>
        <pc:sldMkLst>
          <pc:docMk/>
          <pc:sldMk cId="603904154" sldId="265"/>
        </pc:sldMkLst>
        <pc:spChg chg="add del mod">
          <ac:chgData name="Hemasri KV" userId="cc8927aba5f693ac" providerId="LiveId" clId="{3FAE1744-ABD6-49FD-BF29-1A55152780B0}" dt="2022-08-18T18:38:48.179" v="593" actId="207"/>
          <ac:spMkLst>
            <pc:docMk/>
            <pc:sldMk cId="603904154" sldId="265"/>
            <ac:spMk id="4" creationId="{A6E1DE24-FFCE-80C1-8EA7-344E80040BB6}"/>
          </ac:spMkLst>
        </pc:spChg>
        <pc:picChg chg="add mod">
          <ac:chgData name="Hemasri KV" userId="cc8927aba5f693ac" providerId="LiveId" clId="{3FAE1744-ABD6-49FD-BF29-1A55152780B0}" dt="2022-08-18T18:43:14.104" v="598" actId="1076"/>
          <ac:picMkLst>
            <pc:docMk/>
            <pc:sldMk cId="603904154" sldId="265"/>
            <ac:picMk id="6" creationId="{1C9B4167-1B84-C515-3772-A2EC80D6F40C}"/>
          </ac:picMkLst>
        </pc:picChg>
      </pc:sldChg>
      <pc:sldChg chg="addSp delSp modSp mod">
        <pc:chgData name="Hemasri KV" userId="cc8927aba5f693ac" providerId="LiveId" clId="{3FAE1744-ABD6-49FD-BF29-1A55152780B0}" dt="2022-08-18T18:44:35.926" v="606" actId="22"/>
        <pc:sldMkLst>
          <pc:docMk/>
          <pc:sldMk cId="3126270427" sldId="266"/>
        </pc:sldMkLst>
        <pc:spChg chg="add del">
          <ac:chgData name="Hemasri KV" userId="cc8927aba5f693ac" providerId="LiveId" clId="{3FAE1744-ABD6-49FD-BF29-1A55152780B0}" dt="2022-08-18T18:44:35.926" v="606" actId="22"/>
          <ac:spMkLst>
            <pc:docMk/>
            <pc:sldMk cId="3126270427" sldId="266"/>
            <ac:spMk id="7" creationId="{672C5D76-90F2-BF4B-683A-13ED8DE810C9}"/>
          </ac:spMkLst>
        </pc:spChg>
        <pc:picChg chg="add mod">
          <ac:chgData name="Hemasri KV" userId="cc8927aba5f693ac" providerId="LiveId" clId="{3FAE1744-ABD6-49FD-BF29-1A55152780B0}" dt="2022-08-18T18:44:08.936" v="604" actId="14100"/>
          <ac:picMkLst>
            <pc:docMk/>
            <pc:sldMk cId="3126270427" sldId="266"/>
            <ac:picMk id="5" creationId="{1D7C5271-3C9D-6AFD-CAC2-56F732035057}"/>
          </ac:picMkLst>
        </pc:picChg>
      </pc:sldChg>
      <pc:sldChg chg="addSp modSp new mod">
        <pc:chgData name="Hemasri KV" userId="cc8927aba5f693ac" providerId="LiveId" clId="{3FAE1744-ABD6-49FD-BF29-1A55152780B0}" dt="2022-08-18T19:12:00.023" v="712" actId="207"/>
        <pc:sldMkLst>
          <pc:docMk/>
          <pc:sldMk cId="1535150061" sldId="267"/>
        </pc:sldMkLst>
        <pc:spChg chg="add mod">
          <ac:chgData name="Hemasri KV" userId="cc8927aba5f693ac" providerId="LiveId" clId="{3FAE1744-ABD6-49FD-BF29-1A55152780B0}" dt="2022-08-18T19:12:00.023" v="712" actId="207"/>
          <ac:spMkLst>
            <pc:docMk/>
            <pc:sldMk cId="1535150061" sldId="267"/>
            <ac:spMk id="8" creationId="{EEC82B8E-7B3D-4DF9-AAD9-E33256A67B44}"/>
          </ac:spMkLst>
        </pc:spChg>
        <pc:picChg chg="add mod">
          <ac:chgData name="Hemasri KV" userId="cc8927aba5f693ac" providerId="LiveId" clId="{3FAE1744-ABD6-49FD-BF29-1A55152780B0}" dt="2022-08-18T19:01:06.509" v="619" actId="14100"/>
          <ac:picMkLst>
            <pc:docMk/>
            <pc:sldMk cId="1535150061" sldId="267"/>
            <ac:picMk id="3" creationId="{9D8D5FBA-1D18-9DB0-0046-A16249A2D135}"/>
          </ac:picMkLst>
        </pc:picChg>
        <pc:picChg chg="add mod">
          <ac:chgData name="Hemasri KV" userId="cc8927aba5f693ac" providerId="LiveId" clId="{3FAE1744-ABD6-49FD-BF29-1A55152780B0}" dt="2022-08-18T19:06:23.240" v="658" actId="1076"/>
          <ac:picMkLst>
            <pc:docMk/>
            <pc:sldMk cId="1535150061" sldId="267"/>
            <ac:picMk id="5" creationId="{7A9AACB6-8FB9-379B-20DE-6B1B83CF0464}"/>
          </ac:picMkLst>
        </pc:picChg>
        <pc:picChg chg="add mod">
          <ac:chgData name="Hemasri KV" userId="cc8927aba5f693ac" providerId="LiveId" clId="{3FAE1744-ABD6-49FD-BF29-1A55152780B0}" dt="2022-08-18T19:06:26.704" v="659" actId="1076"/>
          <ac:picMkLst>
            <pc:docMk/>
            <pc:sldMk cId="1535150061" sldId="267"/>
            <ac:picMk id="7" creationId="{18B44479-CB9B-E270-9562-71F97C4C35BF}"/>
          </ac:picMkLst>
        </pc:picChg>
      </pc:sldChg>
      <pc:sldChg chg="addSp delSp modSp new mod">
        <pc:chgData name="Hemasri KV" userId="cc8927aba5f693ac" providerId="LiveId" clId="{3FAE1744-ABD6-49FD-BF29-1A55152780B0}" dt="2022-08-18T19:06:32.593" v="660" actId="1076"/>
        <pc:sldMkLst>
          <pc:docMk/>
          <pc:sldMk cId="1602140209" sldId="268"/>
        </pc:sldMkLst>
        <pc:spChg chg="add del">
          <ac:chgData name="Hemasri KV" userId="cc8927aba5f693ac" providerId="LiveId" clId="{3FAE1744-ABD6-49FD-BF29-1A55152780B0}" dt="2022-08-18T19:01:16.280" v="621" actId="22"/>
          <ac:spMkLst>
            <pc:docMk/>
            <pc:sldMk cId="1602140209" sldId="268"/>
            <ac:spMk id="3" creationId="{138C0D37-37CD-313C-E387-8099B57CB681}"/>
          </ac:spMkLst>
        </pc:spChg>
        <pc:picChg chg="add mod">
          <ac:chgData name="Hemasri KV" userId="cc8927aba5f693ac" providerId="LiveId" clId="{3FAE1744-ABD6-49FD-BF29-1A55152780B0}" dt="2022-08-18T19:02:21.025" v="631" actId="14100"/>
          <ac:picMkLst>
            <pc:docMk/>
            <pc:sldMk cId="1602140209" sldId="268"/>
            <ac:picMk id="5" creationId="{273089A9-AFDD-59E0-14D2-72567B280F9E}"/>
          </ac:picMkLst>
        </pc:picChg>
        <pc:picChg chg="add mod">
          <ac:chgData name="Hemasri KV" userId="cc8927aba5f693ac" providerId="LiveId" clId="{3FAE1744-ABD6-49FD-BF29-1A55152780B0}" dt="2022-08-18T19:06:32.593" v="660" actId="1076"/>
          <ac:picMkLst>
            <pc:docMk/>
            <pc:sldMk cId="1602140209" sldId="268"/>
            <ac:picMk id="7" creationId="{B95B8FA8-C320-1244-BFE6-C5FBFC03EAEB}"/>
          </ac:picMkLst>
        </pc:picChg>
        <pc:picChg chg="add mod">
          <ac:chgData name="Hemasri KV" userId="cc8927aba5f693ac" providerId="LiveId" clId="{3FAE1744-ABD6-49FD-BF29-1A55152780B0}" dt="2022-08-18T19:06:13.571" v="657" actId="1076"/>
          <ac:picMkLst>
            <pc:docMk/>
            <pc:sldMk cId="1602140209" sldId="268"/>
            <ac:picMk id="9" creationId="{7B4CD88F-D3D5-0D0F-F3CA-3BCF18626D06}"/>
          </ac:picMkLst>
        </pc:picChg>
      </pc:sldChg>
      <pc:sldChg chg="addSp modSp new mod">
        <pc:chgData name="Hemasri KV" userId="cc8927aba5f693ac" providerId="LiveId" clId="{3FAE1744-ABD6-49FD-BF29-1A55152780B0}" dt="2022-08-19T01:49:06.113" v="863" actId="14100"/>
        <pc:sldMkLst>
          <pc:docMk/>
          <pc:sldMk cId="1338462538" sldId="269"/>
        </pc:sldMkLst>
        <pc:picChg chg="add mod">
          <ac:chgData name="Hemasri KV" userId="cc8927aba5f693ac" providerId="LiveId" clId="{3FAE1744-ABD6-49FD-BF29-1A55152780B0}" dt="2022-08-18T19:02:41.065" v="635" actId="14100"/>
          <ac:picMkLst>
            <pc:docMk/>
            <pc:sldMk cId="1338462538" sldId="269"/>
            <ac:picMk id="3" creationId="{8B3E7528-6B21-ED77-C40A-11AD81E7B160}"/>
          </ac:picMkLst>
        </pc:picChg>
        <pc:picChg chg="add mod">
          <ac:chgData name="Hemasri KV" userId="cc8927aba5f693ac" providerId="LiveId" clId="{3FAE1744-ABD6-49FD-BF29-1A55152780B0}" dt="2022-08-19T01:49:06.113" v="863" actId="14100"/>
          <ac:picMkLst>
            <pc:docMk/>
            <pc:sldMk cId="1338462538" sldId="269"/>
            <ac:picMk id="5" creationId="{41F8CCD2-6810-0699-F22A-40D41B8C9D63}"/>
          </ac:picMkLst>
        </pc:picChg>
        <pc:picChg chg="add mod">
          <ac:chgData name="Hemasri KV" userId="cc8927aba5f693ac" providerId="LiveId" clId="{3FAE1744-ABD6-49FD-BF29-1A55152780B0}" dt="2022-08-19T01:48:57.750" v="862" actId="14100"/>
          <ac:picMkLst>
            <pc:docMk/>
            <pc:sldMk cId="1338462538" sldId="269"/>
            <ac:picMk id="7" creationId="{321B277D-8312-048C-F7F7-FF26AEF4739D}"/>
          </ac:picMkLst>
        </pc:picChg>
      </pc:sldChg>
      <pc:sldChg chg="addSp modSp new mod">
        <pc:chgData name="Hemasri KV" userId="cc8927aba5f693ac" providerId="LiveId" clId="{3FAE1744-ABD6-49FD-BF29-1A55152780B0}" dt="2022-08-18T21:35:44.609" v="810" actId="1076"/>
        <pc:sldMkLst>
          <pc:docMk/>
          <pc:sldMk cId="3149580047" sldId="270"/>
        </pc:sldMkLst>
        <pc:picChg chg="add mod">
          <ac:chgData name="Hemasri KV" userId="cc8927aba5f693ac" providerId="LiveId" clId="{3FAE1744-ABD6-49FD-BF29-1A55152780B0}" dt="2022-08-18T19:03:07.650" v="641" actId="14100"/>
          <ac:picMkLst>
            <pc:docMk/>
            <pc:sldMk cId="3149580047" sldId="270"/>
            <ac:picMk id="3" creationId="{0F64BE00-C8E0-0075-F196-9B066F2BF6FB}"/>
          </ac:picMkLst>
        </pc:picChg>
        <pc:picChg chg="add mod">
          <ac:chgData name="Hemasri KV" userId="cc8927aba5f693ac" providerId="LiveId" clId="{3FAE1744-ABD6-49FD-BF29-1A55152780B0}" dt="2022-08-18T21:35:40.704" v="808" actId="14100"/>
          <ac:picMkLst>
            <pc:docMk/>
            <pc:sldMk cId="3149580047" sldId="270"/>
            <ac:picMk id="5" creationId="{B2069B71-35A4-DAAD-7741-F695F07F1205}"/>
          </ac:picMkLst>
        </pc:picChg>
        <pc:picChg chg="add mod">
          <ac:chgData name="Hemasri KV" userId="cc8927aba5f693ac" providerId="LiveId" clId="{3FAE1744-ABD6-49FD-BF29-1A55152780B0}" dt="2022-08-18T21:35:44.609" v="810" actId="1076"/>
          <ac:picMkLst>
            <pc:docMk/>
            <pc:sldMk cId="3149580047" sldId="270"/>
            <ac:picMk id="7" creationId="{9732707C-33AB-C575-9CCF-3257DF92D140}"/>
          </ac:picMkLst>
        </pc:picChg>
      </pc:sldChg>
      <pc:sldChg chg="addSp modSp new mod">
        <pc:chgData name="Hemasri KV" userId="cc8927aba5f693ac" providerId="LiveId" clId="{3FAE1744-ABD6-49FD-BF29-1A55152780B0}" dt="2022-08-19T01:56:13.189" v="1254" actId="20577"/>
        <pc:sldMkLst>
          <pc:docMk/>
          <pc:sldMk cId="2283433262" sldId="271"/>
        </pc:sldMkLst>
        <pc:graphicFrameChg chg="add mod modGraphic">
          <ac:chgData name="Hemasri KV" userId="cc8927aba5f693ac" providerId="LiveId" clId="{3FAE1744-ABD6-49FD-BF29-1A55152780B0}" dt="2022-08-19T01:56:13.189" v="1254" actId="20577"/>
          <ac:graphicFrameMkLst>
            <pc:docMk/>
            <pc:sldMk cId="2283433262" sldId="271"/>
            <ac:graphicFrameMk id="4" creationId="{0098D4EC-2F7B-514D-8D25-575EE09C378D}"/>
          </ac:graphicFrameMkLst>
        </pc:graphicFrameChg>
        <pc:picChg chg="add mod">
          <ac:chgData name="Hemasri KV" userId="cc8927aba5f693ac" providerId="LiveId" clId="{3FAE1744-ABD6-49FD-BF29-1A55152780B0}" dt="2022-08-18T19:03:29.789" v="645" actId="14100"/>
          <ac:picMkLst>
            <pc:docMk/>
            <pc:sldMk cId="2283433262" sldId="271"/>
            <ac:picMk id="3" creationId="{B018713B-E291-0C74-4A1A-49EC22B8DA0D}"/>
          </ac:picMkLst>
        </pc:picChg>
      </pc:sldChg>
      <pc:sldChg chg="addSp delSp modSp new mod">
        <pc:chgData name="Hemasri KV" userId="cc8927aba5f693ac" providerId="LiveId" clId="{3FAE1744-ABD6-49FD-BF29-1A55152780B0}" dt="2022-08-19T02:00:31.815" v="1583" actId="20577"/>
        <pc:sldMkLst>
          <pc:docMk/>
          <pc:sldMk cId="2900259132" sldId="272"/>
        </pc:sldMkLst>
        <pc:spChg chg="add del mod">
          <ac:chgData name="Hemasri KV" userId="cc8927aba5f693ac" providerId="LiveId" clId="{3FAE1744-ABD6-49FD-BF29-1A55152780B0}" dt="2022-08-19T01:50:45.209" v="869"/>
          <ac:spMkLst>
            <pc:docMk/>
            <pc:sldMk cId="2900259132" sldId="272"/>
            <ac:spMk id="2" creationId="{64C4B682-A7F9-C31C-4981-CAFB8993C4A7}"/>
          </ac:spMkLst>
        </pc:spChg>
        <pc:spChg chg="add del mod">
          <ac:chgData name="Hemasri KV" userId="cc8927aba5f693ac" providerId="LiveId" clId="{3FAE1744-ABD6-49FD-BF29-1A55152780B0}" dt="2022-08-19T01:50:45.208" v="867" actId="478"/>
          <ac:spMkLst>
            <pc:docMk/>
            <pc:sldMk cId="2900259132" sldId="272"/>
            <ac:spMk id="4" creationId="{1E44086B-781D-F7F1-6A7C-26EF33F9A623}"/>
          </ac:spMkLst>
        </pc:spChg>
        <pc:spChg chg="add mod">
          <ac:chgData name="Hemasri KV" userId="cc8927aba5f693ac" providerId="LiveId" clId="{3FAE1744-ABD6-49FD-BF29-1A55152780B0}" dt="2022-08-19T01:51:24.845" v="884" actId="255"/>
          <ac:spMkLst>
            <pc:docMk/>
            <pc:sldMk cId="2900259132" sldId="272"/>
            <ac:spMk id="5" creationId="{69F6516B-4016-4A72-A7BD-786877C09550}"/>
          </ac:spMkLst>
        </pc:spChg>
        <pc:spChg chg="add mod">
          <ac:chgData name="Hemasri KV" userId="cc8927aba5f693ac" providerId="LiveId" clId="{3FAE1744-ABD6-49FD-BF29-1A55152780B0}" dt="2022-08-19T02:00:31.815" v="1583" actId="20577"/>
          <ac:spMkLst>
            <pc:docMk/>
            <pc:sldMk cId="2900259132" sldId="272"/>
            <ac:spMk id="6" creationId="{79A4FBC0-9B4D-6369-1EE0-E47A77A39E38}"/>
          </ac:spMkLst>
        </pc:spChg>
        <pc:picChg chg="add mod">
          <ac:chgData name="Hemasri KV" userId="cc8927aba5f693ac" providerId="LiveId" clId="{3FAE1744-ABD6-49FD-BF29-1A55152780B0}" dt="2022-08-18T19:03:50.577" v="649" actId="14100"/>
          <ac:picMkLst>
            <pc:docMk/>
            <pc:sldMk cId="2900259132" sldId="272"/>
            <ac:picMk id="3" creationId="{CF4598BE-898F-4020-51CD-1FC1F21A172F}"/>
          </ac:picMkLst>
        </pc:picChg>
      </pc:sldChg>
      <pc:sldChg chg="addSp delSp modSp new mod">
        <pc:chgData name="Hemasri KV" userId="cc8927aba5f693ac" providerId="LiveId" clId="{3FAE1744-ABD6-49FD-BF29-1A55152780B0}" dt="2022-08-19T02:02:07.708" v="1606" actId="255"/>
        <pc:sldMkLst>
          <pc:docMk/>
          <pc:sldMk cId="668100784" sldId="273"/>
        </pc:sldMkLst>
        <pc:spChg chg="add del mod">
          <ac:chgData name="Hemasri KV" userId="cc8927aba5f693ac" providerId="LiveId" clId="{3FAE1744-ABD6-49FD-BF29-1A55152780B0}" dt="2022-08-19T02:01:42.342" v="1605"/>
          <ac:spMkLst>
            <pc:docMk/>
            <pc:sldMk cId="668100784" sldId="273"/>
            <ac:spMk id="3" creationId="{B44AB728-44FF-4804-58C9-A64DB6FF023B}"/>
          </ac:spMkLst>
        </pc:spChg>
        <pc:spChg chg="add mod">
          <ac:chgData name="Hemasri KV" userId="cc8927aba5f693ac" providerId="LiveId" clId="{3FAE1744-ABD6-49FD-BF29-1A55152780B0}" dt="2022-08-19T02:02:07.708" v="1606" actId="255"/>
          <ac:spMkLst>
            <pc:docMk/>
            <pc:sldMk cId="668100784" sldId="273"/>
            <ac:spMk id="4" creationId="{EA28C02B-104D-FCA5-9B47-AA6B0E84E4E3}"/>
          </ac:spMkLst>
        </pc:spChg>
        <pc:picChg chg="add mod">
          <ac:chgData name="Hemasri KV" userId="cc8927aba5f693ac" providerId="LiveId" clId="{3FAE1744-ABD6-49FD-BF29-1A55152780B0}" dt="2022-08-19T02:00:57.125" v="1585"/>
          <ac:picMkLst>
            <pc:docMk/>
            <pc:sldMk cId="668100784" sldId="273"/>
            <ac:picMk id="2" creationId="{82D93CB2-AF4A-D257-A04A-85E8CCC67D33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224657-2F3C-42C8-930B-DA3C07D3AF5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B1FA6F4-033B-4A16-9824-AD79C0CACFCF}">
      <dgm:prSet phldrT="[Text]"/>
      <dgm:spPr/>
      <dgm:t>
        <a:bodyPr/>
        <a:lstStyle/>
        <a:p>
          <a:r>
            <a:rPr lang="en-IN" dirty="0"/>
            <a:t>PARCEL SERVICE MANAGEMENT</a:t>
          </a:r>
        </a:p>
      </dgm:t>
    </dgm:pt>
    <dgm:pt modelId="{002FD2F4-95CA-4F54-B026-3A8F58A0F7B7}" type="parTrans" cxnId="{C9D33150-A3FE-4758-85EA-780EE1C00D67}">
      <dgm:prSet/>
      <dgm:spPr/>
      <dgm:t>
        <a:bodyPr/>
        <a:lstStyle/>
        <a:p>
          <a:endParaRPr lang="en-IN"/>
        </a:p>
      </dgm:t>
    </dgm:pt>
    <dgm:pt modelId="{84494CCF-60DB-447E-A6A0-35B391C845BB}" type="sibTrans" cxnId="{C9D33150-A3FE-4758-85EA-780EE1C00D67}">
      <dgm:prSet/>
      <dgm:spPr/>
      <dgm:t>
        <a:bodyPr/>
        <a:lstStyle/>
        <a:p>
          <a:endParaRPr lang="en-IN"/>
        </a:p>
      </dgm:t>
    </dgm:pt>
    <dgm:pt modelId="{101534BE-2210-422E-893B-BE1EE537900D}">
      <dgm:prSet phldrT="[Text]"/>
      <dgm:spPr/>
      <dgm:t>
        <a:bodyPr/>
        <a:lstStyle/>
        <a:p>
          <a:pPr marL="0" lvl="0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dirty="0"/>
            <a:t>  PARCEL_BOOKING</a:t>
          </a:r>
        </a:p>
        <a:p>
          <a:pPr marL="0" lvl="0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dirty="0"/>
        </a:p>
      </dgm:t>
    </dgm:pt>
    <dgm:pt modelId="{87FF561A-189B-465C-9816-BA8E2A295888}" type="parTrans" cxnId="{A19867F4-7C14-4AAF-95FB-3BB499DE4E7F}">
      <dgm:prSet/>
      <dgm:spPr/>
      <dgm:t>
        <a:bodyPr/>
        <a:lstStyle/>
        <a:p>
          <a:endParaRPr lang="en-IN"/>
        </a:p>
      </dgm:t>
    </dgm:pt>
    <dgm:pt modelId="{13A2FD6B-630C-4BDA-BC7A-998152BD8708}" type="sibTrans" cxnId="{A19867F4-7C14-4AAF-95FB-3BB499DE4E7F}">
      <dgm:prSet/>
      <dgm:spPr/>
      <dgm:t>
        <a:bodyPr/>
        <a:lstStyle/>
        <a:p>
          <a:endParaRPr lang="en-IN"/>
        </a:p>
      </dgm:t>
    </dgm:pt>
    <dgm:pt modelId="{102E3B4E-1BA3-4965-99F6-3FF94164BB5F}">
      <dgm:prSet phldrT="[Text]"/>
      <dgm:spPr/>
      <dgm:t>
        <a:bodyPr/>
        <a:lstStyle/>
        <a:p>
          <a:r>
            <a:rPr lang="en-IN" dirty="0"/>
            <a:t>PINCODE_UPDATES</a:t>
          </a:r>
        </a:p>
      </dgm:t>
    </dgm:pt>
    <dgm:pt modelId="{336AD3C6-FA14-4DA6-807E-8C642443FA40}" type="parTrans" cxnId="{3D9492D7-359D-4DD5-BE90-7FEAB5E7C3EB}">
      <dgm:prSet/>
      <dgm:spPr/>
      <dgm:t>
        <a:bodyPr/>
        <a:lstStyle/>
        <a:p>
          <a:endParaRPr lang="en-IN"/>
        </a:p>
      </dgm:t>
    </dgm:pt>
    <dgm:pt modelId="{78C4BC1C-C742-4A63-8D97-44847C15B724}" type="sibTrans" cxnId="{3D9492D7-359D-4DD5-BE90-7FEAB5E7C3EB}">
      <dgm:prSet/>
      <dgm:spPr/>
      <dgm:t>
        <a:bodyPr/>
        <a:lstStyle/>
        <a:p>
          <a:endParaRPr lang="en-IN"/>
        </a:p>
      </dgm:t>
    </dgm:pt>
    <dgm:pt modelId="{006D341A-9A23-4CAE-99F5-B0B3CB611B1B}">
      <dgm:prSet phldrT="[Text]"/>
      <dgm:spPr/>
      <dgm:t>
        <a:bodyPr/>
        <a:lstStyle/>
        <a:p>
          <a:r>
            <a:rPr lang="en-IN" dirty="0"/>
            <a:t>ADMIN</a:t>
          </a:r>
        </a:p>
      </dgm:t>
    </dgm:pt>
    <dgm:pt modelId="{3B200301-E148-4EB6-9423-FA63FA0B8114}" type="parTrans" cxnId="{D2D32407-BD80-4E2F-B9C9-AA9461C2F07A}">
      <dgm:prSet/>
      <dgm:spPr/>
      <dgm:t>
        <a:bodyPr/>
        <a:lstStyle/>
        <a:p>
          <a:endParaRPr lang="en-IN"/>
        </a:p>
      </dgm:t>
    </dgm:pt>
    <dgm:pt modelId="{DBF2A840-8115-4468-8498-BEB7D97D6D3E}" type="sibTrans" cxnId="{D2D32407-BD80-4E2F-B9C9-AA9461C2F07A}">
      <dgm:prSet/>
      <dgm:spPr/>
      <dgm:t>
        <a:bodyPr/>
        <a:lstStyle/>
        <a:p>
          <a:endParaRPr lang="en-IN"/>
        </a:p>
      </dgm:t>
    </dgm:pt>
    <dgm:pt modelId="{72B247F8-AF17-4A95-88EE-63A2C6407365}">
      <dgm:prSet phldrT="[Text]"/>
      <dgm:spPr/>
      <dgm:t>
        <a:bodyPr/>
        <a:lstStyle/>
        <a:p>
          <a:r>
            <a:rPr lang="en-IN" dirty="0"/>
            <a:t>PARCEL_DETAILS MANAGEMENT</a:t>
          </a:r>
        </a:p>
      </dgm:t>
    </dgm:pt>
    <dgm:pt modelId="{42C5EFDE-33B1-4E79-983B-4A8EC93D41B2}" type="parTrans" cxnId="{0A133FFF-3E95-4779-8651-95ADF7332FD1}">
      <dgm:prSet/>
      <dgm:spPr/>
      <dgm:t>
        <a:bodyPr/>
        <a:lstStyle/>
        <a:p>
          <a:endParaRPr lang="en-IN"/>
        </a:p>
      </dgm:t>
    </dgm:pt>
    <dgm:pt modelId="{D7E6D888-3EDC-4330-8940-C3C9339B7FB5}" type="sibTrans" cxnId="{0A133FFF-3E95-4779-8651-95ADF7332FD1}">
      <dgm:prSet/>
      <dgm:spPr/>
      <dgm:t>
        <a:bodyPr/>
        <a:lstStyle/>
        <a:p>
          <a:endParaRPr lang="en-IN"/>
        </a:p>
      </dgm:t>
    </dgm:pt>
    <dgm:pt modelId="{07596DE2-6445-4C2D-84B8-99E44B610668}">
      <dgm:prSet phldrT="[Text]"/>
      <dgm:spPr/>
      <dgm:t>
        <a:bodyPr/>
        <a:lstStyle/>
        <a:p>
          <a:r>
            <a:rPr lang="en-IN" dirty="0"/>
            <a:t>CUSTOMER</a:t>
          </a:r>
        </a:p>
      </dgm:t>
    </dgm:pt>
    <dgm:pt modelId="{A27B987E-60F7-455F-9FCD-5BB619D19E96}" type="sibTrans" cxnId="{CF01CAA9-51B1-4B5D-925B-1E4B32618977}">
      <dgm:prSet/>
      <dgm:spPr/>
      <dgm:t>
        <a:bodyPr/>
        <a:lstStyle/>
        <a:p>
          <a:endParaRPr lang="en-IN"/>
        </a:p>
      </dgm:t>
    </dgm:pt>
    <dgm:pt modelId="{6AF27975-BD4D-4C0F-8820-22611E030605}" type="parTrans" cxnId="{CF01CAA9-51B1-4B5D-925B-1E4B32618977}">
      <dgm:prSet/>
      <dgm:spPr/>
      <dgm:t>
        <a:bodyPr/>
        <a:lstStyle/>
        <a:p>
          <a:endParaRPr lang="en-IN"/>
        </a:p>
      </dgm:t>
    </dgm:pt>
    <dgm:pt modelId="{A55BC768-2060-4A99-8CC8-53CD3FB21A97}">
      <dgm:prSet/>
      <dgm:spPr/>
      <dgm:t>
        <a:bodyPr/>
        <a:lstStyle/>
        <a:p>
          <a:r>
            <a:rPr lang="en-IN" dirty="0"/>
            <a:t>STATUS_TRACKING</a:t>
          </a:r>
        </a:p>
      </dgm:t>
    </dgm:pt>
    <dgm:pt modelId="{1B0DD932-913C-4005-B5E6-A3052E4537E0}" type="parTrans" cxnId="{9D517A33-30DA-4647-8B9A-1A39DBE70449}">
      <dgm:prSet/>
      <dgm:spPr/>
      <dgm:t>
        <a:bodyPr/>
        <a:lstStyle/>
        <a:p>
          <a:endParaRPr lang="en-IN"/>
        </a:p>
      </dgm:t>
    </dgm:pt>
    <dgm:pt modelId="{4D234AEE-4491-4FC7-92F5-0392595F7A96}" type="sibTrans" cxnId="{9D517A33-30DA-4647-8B9A-1A39DBE70449}">
      <dgm:prSet/>
      <dgm:spPr/>
      <dgm:t>
        <a:bodyPr/>
        <a:lstStyle/>
        <a:p>
          <a:endParaRPr lang="en-IN"/>
        </a:p>
      </dgm:t>
    </dgm:pt>
    <dgm:pt modelId="{F2EA1C2A-817A-46ED-9F61-5202B3548A34}" type="pres">
      <dgm:prSet presAssocID="{7C224657-2F3C-42C8-930B-DA3C07D3AF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49AF893-BB95-46F0-8D89-01AF77B9AEDF}" type="pres">
      <dgm:prSet presAssocID="{4B1FA6F4-033B-4A16-9824-AD79C0CACFCF}" presName="hierRoot1" presStyleCnt="0"/>
      <dgm:spPr/>
    </dgm:pt>
    <dgm:pt modelId="{E235E24D-FB9D-4A3A-B5F0-853D6A08ACE0}" type="pres">
      <dgm:prSet presAssocID="{4B1FA6F4-033B-4A16-9824-AD79C0CACFCF}" presName="composite" presStyleCnt="0"/>
      <dgm:spPr/>
    </dgm:pt>
    <dgm:pt modelId="{2B1EED86-6DE4-42B2-A46E-816B5AFB576D}" type="pres">
      <dgm:prSet presAssocID="{4B1FA6F4-033B-4A16-9824-AD79C0CACFCF}" presName="background" presStyleLbl="node0" presStyleIdx="0" presStyleCnt="1"/>
      <dgm:spPr/>
    </dgm:pt>
    <dgm:pt modelId="{06DCD341-90A6-45AA-9414-12242748A7A1}" type="pres">
      <dgm:prSet presAssocID="{4B1FA6F4-033B-4A16-9824-AD79C0CACFCF}" presName="text" presStyleLbl="fgAcc0" presStyleIdx="0" presStyleCnt="1">
        <dgm:presLayoutVars>
          <dgm:chPref val="3"/>
        </dgm:presLayoutVars>
      </dgm:prSet>
      <dgm:spPr/>
    </dgm:pt>
    <dgm:pt modelId="{B75B1872-66BE-4911-99B9-2FF91EBB310F}" type="pres">
      <dgm:prSet presAssocID="{4B1FA6F4-033B-4A16-9824-AD79C0CACFCF}" presName="hierChild2" presStyleCnt="0"/>
      <dgm:spPr/>
    </dgm:pt>
    <dgm:pt modelId="{EB7B1EBC-BDF7-40D5-852F-2665EF53F6EF}" type="pres">
      <dgm:prSet presAssocID="{6AF27975-BD4D-4C0F-8820-22611E030605}" presName="Name10" presStyleLbl="parChTrans1D2" presStyleIdx="0" presStyleCnt="2"/>
      <dgm:spPr/>
    </dgm:pt>
    <dgm:pt modelId="{41A6D1E5-41F9-4333-A52D-4425E6405384}" type="pres">
      <dgm:prSet presAssocID="{07596DE2-6445-4C2D-84B8-99E44B610668}" presName="hierRoot2" presStyleCnt="0"/>
      <dgm:spPr/>
    </dgm:pt>
    <dgm:pt modelId="{5E1B31DE-FC93-4696-BBC9-2C09531669DD}" type="pres">
      <dgm:prSet presAssocID="{07596DE2-6445-4C2D-84B8-99E44B610668}" presName="composite2" presStyleCnt="0"/>
      <dgm:spPr/>
    </dgm:pt>
    <dgm:pt modelId="{EA38183F-DB07-405C-89E2-F100CC14F159}" type="pres">
      <dgm:prSet presAssocID="{07596DE2-6445-4C2D-84B8-99E44B610668}" presName="background2" presStyleLbl="node2" presStyleIdx="0" presStyleCnt="2"/>
      <dgm:spPr/>
    </dgm:pt>
    <dgm:pt modelId="{6DA66A09-12B0-499A-BC60-DE2B0343806D}" type="pres">
      <dgm:prSet presAssocID="{07596DE2-6445-4C2D-84B8-99E44B610668}" presName="text2" presStyleLbl="fgAcc2" presStyleIdx="0" presStyleCnt="2">
        <dgm:presLayoutVars>
          <dgm:chPref val="3"/>
        </dgm:presLayoutVars>
      </dgm:prSet>
      <dgm:spPr/>
    </dgm:pt>
    <dgm:pt modelId="{A7F06E3C-DE74-4322-9EC8-7CCC5E1430B9}" type="pres">
      <dgm:prSet presAssocID="{07596DE2-6445-4C2D-84B8-99E44B610668}" presName="hierChild3" presStyleCnt="0"/>
      <dgm:spPr/>
    </dgm:pt>
    <dgm:pt modelId="{D021218C-58BF-4102-90F7-1C21551F1C8D}" type="pres">
      <dgm:prSet presAssocID="{87FF561A-189B-465C-9816-BA8E2A295888}" presName="Name17" presStyleLbl="parChTrans1D3" presStyleIdx="0" presStyleCnt="4"/>
      <dgm:spPr/>
    </dgm:pt>
    <dgm:pt modelId="{F9C1726B-8559-49BF-8EB5-7AE8DF132EF9}" type="pres">
      <dgm:prSet presAssocID="{101534BE-2210-422E-893B-BE1EE537900D}" presName="hierRoot3" presStyleCnt="0"/>
      <dgm:spPr/>
    </dgm:pt>
    <dgm:pt modelId="{846A36E0-BFC7-4020-ADD2-AC454495D946}" type="pres">
      <dgm:prSet presAssocID="{101534BE-2210-422E-893B-BE1EE537900D}" presName="composite3" presStyleCnt="0"/>
      <dgm:spPr/>
    </dgm:pt>
    <dgm:pt modelId="{EDBEC774-CCFD-4839-9348-D052E17BBD21}" type="pres">
      <dgm:prSet presAssocID="{101534BE-2210-422E-893B-BE1EE537900D}" presName="background3" presStyleLbl="node3" presStyleIdx="0" presStyleCnt="4"/>
      <dgm:spPr/>
    </dgm:pt>
    <dgm:pt modelId="{91200AC7-532C-424A-927B-714CD23E1DCC}" type="pres">
      <dgm:prSet presAssocID="{101534BE-2210-422E-893B-BE1EE537900D}" presName="text3" presStyleLbl="fgAcc3" presStyleIdx="0" presStyleCnt="4">
        <dgm:presLayoutVars>
          <dgm:chPref val="3"/>
        </dgm:presLayoutVars>
      </dgm:prSet>
      <dgm:spPr/>
    </dgm:pt>
    <dgm:pt modelId="{7FBF7C16-0549-43B3-80C3-FA3FDB40E0EB}" type="pres">
      <dgm:prSet presAssocID="{101534BE-2210-422E-893B-BE1EE537900D}" presName="hierChild4" presStyleCnt="0"/>
      <dgm:spPr/>
    </dgm:pt>
    <dgm:pt modelId="{B59CD019-FCCE-45EF-83B6-A60EEA521F6C}" type="pres">
      <dgm:prSet presAssocID="{1B0DD932-913C-4005-B5E6-A3052E4537E0}" presName="Name17" presStyleLbl="parChTrans1D3" presStyleIdx="1" presStyleCnt="4"/>
      <dgm:spPr/>
    </dgm:pt>
    <dgm:pt modelId="{D2570DD8-5B20-46B5-87BF-3C8EECF8D97C}" type="pres">
      <dgm:prSet presAssocID="{A55BC768-2060-4A99-8CC8-53CD3FB21A97}" presName="hierRoot3" presStyleCnt="0"/>
      <dgm:spPr/>
    </dgm:pt>
    <dgm:pt modelId="{9DA1EA0C-6D76-4D49-9403-1DBE282289E9}" type="pres">
      <dgm:prSet presAssocID="{A55BC768-2060-4A99-8CC8-53CD3FB21A97}" presName="composite3" presStyleCnt="0"/>
      <dgm:spPr/>
    </dgm:pt>
    <dgm:pt modelId="{201B42A7-3CEB-47BA-B63C-8EB90F60D25C}" type="pres">
      <dgm:prSet presAssocID="{A55BC768-2060-4A99-8CC8-53CD3FB21A97}" presName="background3" presStyleLbl="node3" presStyleIdx="1" presStyleCnt="4"/>
      <dgm:spPr/>
    </dgm:pt>
    <dgm:pt modelId="{A02FF7AC-8182-4A07-AF39-5AD270AFFE70}" type="pres">
      <dgm:prSet presAssocID="{A55BC768-2060-4A99-8CC8-53CD3FB21A97}" presName="text3" presStyleLbl="fgAcc3" presStyleIdx="1" presStyleCnt="4">
        <dgm:presLayoutVars>
          <dgm:chPref val="3"/>
        </dgm:presLayoutVars>
      </dgm:prSet>
      <dgm:spPr/>
    </dgm:pt>
    <dgm:pt modelId="{64FA6971-08DA-49F6-B531-F4B0866161FA}" type="pres">
      <dgm:prSet presAssocID="{A55BC768-2060-4A99-8CC8-53CD3FB21A97}" presName="hierChild4" presStyleCnt="0"/>
      <dgm:spPr/>
    </dgm:pt>
    <dgm:pt modelId="{E7B20214-497D-4AB4-9AA4-01F7F5C1B471}" type="pres">
      <dgm:prSet presAssocID="{336AD3C6-FA14-4DA6-807E-8C642443FA40}" presName="Name17" presStyleLbl="parChTrans1D3" presStyleIdx="2" presStyleCnt="4"/>
      <dgm:spPr/>
    </dgm:pt>
    <dgm:pt modelId="{462FCD7D-E2E5-4612-BBDF-3A2EAFA9C02C}" type="pres">
      <dgm:prSet presAssocID="{102E3B4E-1BA3-4965-99F6-3FF94164BB5F}" presName="hierRoot3" presStyleCnt="0"/>
      <dgm:spPr/>
    </dgm:pt>
    <dgm:pt modelId="{475556C2-5A02-44DB-81E3-8A455B6110EC}" type="pres">
      <dgm:prSet presAssocID="{102E3B4E-1BA3-4965-99F6-3FF94164BB5F}" presName="composite3" presStyleCnt="0"/>
      <dgm:spPr/>
    </dgm:pt>
    <dgm:pt modelId="{4DEE0593-61DF-4149-9FD0-FFEBE8055ED5}" type="pres">
      <dgm:prSet presAssocID="{102E3B4E-1BA3-4965-99F6-3FF94164BB5F}" presName="background3" presStyleLbl="node3" presStyleIdx="2" presStyleCnt="4"/>
      <dgm:spPr/>
    </dgm:pt>
    <dgm:pt modelId="{2A9BCE9A-D947-4F0E-879B-558F977134EE}" type="pres">
      <dgm:prSet presAssocID="{102E3B4E-1BA3-4965-99F6-3FF94164BB5F}" presName="text3" presStyleLbl="fgAcc3" presStyleIdx="2" presStyleCnt="4">
        <dgm:presLayoutVars>
          <dgm:chPref val="3"/>
        </dgm:presLayoutVars>
      </dgm:prSet>
      <dgm:spPr/>
    </dgm:pt>
    <dgm:pt modelId="{C7958295-98E9-4AA0-BF41-3073B9065E66}" type="pres">
      <dgm:prSet presAssocID="{102E3B4E-1BA3-4965-99F6-3FF94164BB5F}" presName="hierChild4" presStyleCnt="0"/>
      <dgm:spPr/>
    </dgm:pt>
    <dgm:pt modelId="{AC460A47-9B5B-4893-8836-AE18AF7BF7A3}" type="pres">
      <dgm:prSet presAssocID="{3B200301-E148-4EB6-9423-FA63FA0B8114}" presName="Name10" presStyleLbl="parChTrans1D2" presStyleIdx="1" presStyleCnt="2"/>
      <dgm:spPr/>
    </dgm:pt>
    <dgm:pt modelId="{652A2337-B3A7-4591-B7DD-184D46512853}" type="pres">
      <dgm:prSet presAssocID="{006D341A-9A23-4CAE-99F5-B0B3CB611B1B}" presName="hierRoot2" presStyleCnt="0"/>
      <dgm:spPr/>
    </dgm:pt>
    <dgm:pt modelId="{250F69E9-F283-4E44-922A-669D7929A80A}" type="pres">
      <dgm:prSet presAssocID="{006D341A-9A23-4CAE-99F5-B0B3CB611B1B}" presName="composite2" presStyleCnt="0"/>
      <dgm:spPr/>
    </dgm:pt>
    <dgm:pt modelId="{C5A589A8-FAFF-4F96-8A07-4DE13855A9B5}" type="pres">
      <dgm:prSet presAssocID="{006D341A-9A23-4CAE-99F5-B0B3CB611B1B}" presName="background2" presStyleLbl="node2" presStyleIdx="1" presStyleCnt="2"/>
      <dgm:spPr/>
    </dgm:pt>
    <dgm:pt modelId="{9AC1B34B-6C9B-4480-B54D-AEF7733B487B}" type="pres">
      <dgm:prSet presAssocID="{006D341A-9A23-4CAE-99F5-B0B3CB611B1B}" presName="text2" presStyleLbl="fgAcc2" presStyleIdx="1" presStyleCnt="2">
        <dgm:presLayoutVars>
          <dgm:chPref val="3"/>
        </dgm:presLayoutVars>
      </dgm:prSet>
      <dgm:spPr/>
    </dgm:pt>
    <dgm:pt modelId="{750B072A-895E-4EB7-9384-5132BC49FA60}" type="pres">
      <dgm:prSet presAssocID="{006D341A-9A23-4CAE-99F5-B0B3CB611B1B}" presName="hierChild3" presStyleCnt="0"/>
      <dgm:spPr/>
    </dgm:pt>
    <dgm:pt modelId="{0CBD6E1E-1E58-4934-85F1-DCF419D3DF0C}" type="pres">
      <dgm:prSet presAssocID="{42C5EFDE-33B1-4E79-983B-4A8EC93D41B2}" presName="Name17" presStyleLbl="parChTrans1D3" presStyleIdx="3" presStyleCnt="4"/>
      <dgm:spPr/>
    </dgm:pt>
    <dgm:pt modelId="{1FDAC1E6-CF92-4E67-AE29-51C60A61B531}" type="pres">
      <dgm:prSet presAssocID="{72B247F8-AF17-4A95-88EE-63A2C6407365}" presName="hierRoot3" presStyleCnt="0"/>
      <dgm:spPr/>
    </dgm:pt>
    <dgm:pt modelId="{57636AB9-6C07-4695-BA11-143E462E0E02}" type="pres">
      <dgm:prSet presAssocID="{72B247F8-AF17-4A95-88EE-63A2C6407365}" presName="composite3" presStyleCnt="0"/>
      <dgm:spPr/>
    </dgm:pt>
    <dgm:pt modelId="{1AAA4771-B8EF-47F2-8585-E89BD5AD7528}" type="pres">
      <dgm:prSet presAssocID="{72B247F8-AF17-4A95-88EE-63A2C6407365}" presName="background3" presStyleLbl="node3" presStyleIdx="3" presStyleCnt="4"/>
      <dgm:spPr/>
    </dgm:pt>
    <dgm:pt modelId="{94B9A40B-EA3B-4F7D-B2DB-27BB5255FFDB}" type="pres">
      <dgm:prSet presAssocID="{72B247F8-AF17-4A95-88EE-63A2C6407365}" presName="text3" presStyleLbl="fgAcc3" presStyleIdx="3" presStyleCnt="4">
        <dgm:presLayoutVars>
          <dgm:chPref val="3"/>
        </dgm:presLayoutVars>
      </dgm:prSet>
      <dgm:spPr/>
    </dgm:pt>
    <dgm:pt modelId="{027EED3A-63F0-4012-B7DC-C3BC1FCA8D91}" type="pres">
      <dgm:prSet presAssocID="{72B247F8-AF17-4A95-88EE-63A2C6407365}" presName="hierChild4" presStyleCnt="0"/>
      <dgm:spPr/>
    </dgm:pt>
  </dgm:ptLst>
  <dgm:cxnLst>
    <dgm:cxn modelId="{597A6902-952B-4FBD-AAC9-F6D1AA16D010}" type="presOf" srcId="{6AF27975-BD4D-4C0F-8820-22611E030605}" destId="{EB7B1EBC-BDF7-40D5-852F-2665EF53F6EF}" srcOrd="0" destOrd="0" presId="urn:microsoft.com/office/officeart/2005/8/layout/hierarchy1"/>
    <dgm:cxn modelId="{D2D32407-BD80-4E2F-B9C9-AA9461C2F07A}" srcId="{4B1FA6F4-033B-4A16-9824-AD79C0CACFCF}" destId="{006D341A-9A23-4CAE-99F5-B0B3CB611B1B}" srcOrd="1" destOrd="0" parTransId="{3B200301-E148-4EB6-9423-FA63FA0B8114}" sibTransId="{DBF2A840-8115-4468-8498-BEB7D97D6D3E}"/>
    <dgm:cxn modelId="{3D734523-EA5E-41B6-BE53-DE9E7B85044C}" type="presOf" srcId="{72B247F8-AF17-4A95-88EE-63A2C6407365}" destId="{94B9A40B-EA3B-4F7D-B2DB-27BB5255FFDB}" srcOrd="0" destOrd="0" presId="urn:microsoft.com/office/officeart/2005/8/layout/hierarchy1"/>
    <dgm:cxn modelId="{D681C823-5A4C-43F7-9493-791AE0AB0C58}" type="presOf" srcId="{A55BC768-2060-4A99-8CC8-53CD3FB21A97}" destId="{A02FF7AC-8182-4A07-AF39-5AD270AFFE70}" srcOrd="0" destOrd="0" presId="urn:microsoft.com/office/officeart/2005/8/layout/hierarchy1"/>
    <dgm:cxn modelId="{87BFB026-F4B8-45FC-B9F0-B8C2AFE83245}" type="presOf" srcId="{102E3B4E-1BA3-4965-99F6-3FF94164BB5F}" destId="{2A9BCE9A-D947-4F0E-879B-558F977134EE}" srcOrd="0" destOrd="0" presId="urn:microsoft.com/office/officeart/2005/8/layout/hierarchy1"/>
    <dgm:cxn modelId="{9D517A33-30DA-4647-8B9A-1A39DBE70449}" srcId="{07596DE2-6445-4C2D-84B8-99E44B610668}" destId="{A55BC768-2060-4A99-8CC8-53CD3FB21A97}" srcOrd="1" destOrd="0" parTransId="{1B0DD932-913C-4005-B5E6-A3052E4537E0}" sibTransId="{4D234AEE-4491-4FC7-92F5-0392595F7A96}"/>
    <dgm:cxn modelId="{4E630F5F-DC07-4B32-833F-0BD9101D80EC}" type="presOf" srcId="{7C224657-2F3C-42C8-930B-DA3C07D3AF54}" destId="{F2EA1C2A-817A-46ED-9F61-5202B3548A34}" srcOrd="0" destOrd="0" presId="urn:microsoft.com/office/officeart/2005/8/layout/hierarchy1"/>
    <dgm:cxn modelId="{66295F41-64A5-4753-90BE-1DDFE846879B}" type="presOf" srcId="{006D341A-9A23-4CAE-99F5-B0B3CB611B1B}" destId="{9AC1B34B-6C9B-4480-B54D-AEF7733B487B}" srcOrd="0" destOrd="0" presId="urn:microsoft.com/office/officeart/2005/8/layout/hierarchy1"/>
    <dgm:cxn modelId="{AD05F464-4671-45C7-9B88-8CE88574C740}" type="presOf" srcId="{42C5EFDE-33B1-4E79-983B-4A8EC93D41B2}" destId="{0CBD6E1E-1E58-4934-85F1-DCF419D3DF0C}" srcOrd="0" destOrd="0" presId="urn:microsoft.com/office/officeart/2005/8/layout/hierarchy1"/>
    <dgm:cxn modelId="{4BE3F045-1EE6-4F09-8C5E-479ED3C75AE8}" type="presOf" srcId="{07596DE2-6445-4C2D-84B8-99E44B610668}" destId="{6DA66A09-12B0-499A-BC60-DE2B0343806D}" srcOrd="0" destOrd="0" presId="urn:microsoft.com/office/officeart/2005/8/layout/hierarchy1"/>
    <dgm:cxn modelId="{C9D33150-A3FE-4758-85EA-780EE1C00D67}" srcId="{7C224657-2F3C-42C8-930B-DA3C07D3AF54}" destId="{4B1FA6F4-033B-4A16-9824-AD79C0CACFCF}" srcOrd="0" destOrd="0" parTransId="{002FD2F4-95CA-4F54-B026-3A8F58A0F7B7}" sibTransId="{84494CCF-60DB-447E-A6A0-35B391C845BB}"/>
    <dgm:cxn modelId="{A5CF1380-7DFE-47C8-85D1-F69768EA0221}" type="presOf" srcId="{87FF561A-189B-465C-9816-BA8E2A295888}" destId="{D021218C-58BF-4102-90F7-1C21551F1C8D}" srcOrd="0" destOrd="0" presId="urn:microsoft.com/office/officeart/2005/8/layout/hierarchy1"/>
    <dgm:cxn modelId="{2D45DC85-F11E-419C-84E2-F89287E745F0}" type="presOf" srcId="{1B0DD932-913C-4005-B5E6-A3052E4537E0}" destId="{B59CD019-FCCE-45EF-83B6-A60EEA521F6C}" srcOrd="0" destOrd="0" presId="urn:microsoft.com/office/officeart/2005/8/layout/hierarchy1"/>
    <dgm:cxn modelId="{CF01CAA9-51B1-4B5D-925B-1E4B32618977}" srcId="{4B1FA6F4-033B-4A16-9824-AD79C0CACFCF}" destId="{07596DE2-6445-4C2D-84B8-99E44B610668}" srcOrd="0" destOrd="0" parTransId="{6AF27975-BD4D-4C0F-8820-22611E030605}" sibTransId="{A27B987E-60F7-455F-9FCD-5BB619D19E96}"/>
    <dgm:cxn modelId="{CD8174B9-213A-4298-90D3-CF6065F777B4}" type="presOf" srcId="{101534BE-2210-422E-893B-BE1EE537900D}" destId="{91200AC7-532C-424A-927B-714CD23E1DCC}" srcOrd="0" destOrd="0" presId="urn:microsoft.com/office/officeart/2005/8/layout/hierarchy1"/>
    <dgm:cxn modelId="{ADAF26BA-EDD9-436C-BED1-2070B9850AD3}" type="presOf" srcId="{336AD3C6-FA14-4DA6-807E-8C642443FA40}" destId="{E7B20214-497D-4AB4-9AA4-01F7F5C1B471}" srcOrd="0" destOrd="0" presId="urn:microsoft.com/office/officeart/2005/8/layout/hierarchy1"/>
    <dgm:cxn modelId="{701DDDBE-D94D-49A3-B4B6-3CD9054D3525}" type="presOf" srcId="{4B1FA6F4-033B-4A16-9824-AD79C0CACFCF}" destId="{06DCD341-90A6-45AA-9414-12242748A7A1}" srcOrd="0" destOrd="0" presId="urn:microsoft.com/office/officeart/2005/8/layout/hierarchy1"/>
    <dgm:cxn modelId="{3D9492D7-359D-4DD5-BE90-7FEAB5E7C3EB}" srcId="{07596DE2-6445-4C2D-84B8-99E44B610668}" destId="{102E3B4E-1BA3-4965-99F6-3FF94164BB5F}" srcOrd="2" destOrd="0" parTransId="{336AD3C6-FA14-4DA6-807E-8C642443FA40}" sibTransId="{78C4BC1C-C742-4A63-8D97-44847C15B724}"/>
    <dgm:cxn modelId="{A19867F4-7C14-4AAF-95FB-3BB499DE4E7F}" srcId="{07596DE2-6445-4C2D-84B8-99E44B610668}" destId="{101534BE-2210-422E-893B-BE1EE537900D}" srcOrd="0" destOrd="0" parTransId="{87FF561A-189B-465C-9816-BA8E2A295888}" sibTransId="{13A2FD6B-630C-4BDA-BC7A-998152BD8708}"/>
    <dgm:cxn modelId="{225BC0F7-2B9C-4C7C-A8B1-55EE8DBA8D3E}" type="presOf" srcId="{3B200301-E148-4EB6-9423-FA63FA0B8114}" destId="{AC460A47-9B5B-4893-8836-AE18AF7BF7A3}" srcOrd="0" destOrd="0" presId="urn:microsoft.com/office/officeart/2005/8/layout/hierarchy1"/>
    <dgm:cxn modelId="{0A133FFF-3E95-4779-8651-95ADF7332FD1}" srcId="{006D341A-9A23-4CAE-99F5-B0B3CB611B1B}" destId="{72B247F8-AF17-4A95-88EE-63A2C6407365}" srcOrd="0" destOrd="0" parTransId="{42C5EFDE-33B1-4E79-983B-4A8EC93D41B2}" sibTransId="{D7E6D888-3EDC-4330-8940-C3C9339B7FB5}"/>
    <dgm:cxn modelId="{9809C843-6F76-4147-8ED5-8138EF49F527}" type="presParOf" srcId="{F2EA1C2A-817A-46ED-9F61-5202B3548A34}" destId="{049AF893-BB95-46F0-8D89-01AF77B9AEDF}" srcOrd="0" destOrd="0" presId="urn:microsoft.com/office/officeart/2005/8/layout/hierarchy1"/>
    <dgm:cxn modelId="{E72AEAF0-B0FA-441A-BF4D-819A4E075877}" type="presParOf" srcId="{049AF893-BB95-46F0-8D89-01AF77B9AEDF}" destId="{E235E24D-FB9D-4A3A-B5F0-853D6A08ACE0}" srcOrd="0" destOrd="0" presId="urn:microsoft.com/office/officeart/2005/8/layout/hierarchy1"/>
    <dgm:cxn modelId="{B52F941B-F926-4BB3-AA65-F60F5D056442}" type="presParOf" srcId="{E235E24D-FB9D-4A3A-B5F0-853D6A08ACE0}" destId="{2B1EED86-6DE4-42B2-A46E-816B5AFB576D}" srcOrd="0" destOrd="0" presId="urn:microsoft.com/office/officeart/2005/8/layout/hierarchy1"/>
    <dgm:cxn modelId="{1EDDA75D-3E74-4896-86F6-AE3653B67583}" type="presParOf" srcId="{E235E24D-FB9D-4A3A-B5F0-853D6A08ACE0}" destId="{06DCD341-90A6-45AA-9414-12242748A7A1}" srcOrd="1" destOrd="0" presId="urn:microsoft.com/office/officeart/2005/8/layout/hierarchy1"/>
    <dgm:cxn modelId="{3373CE21-ABDA-48B2-88CE-2BB2F4732D02}" type="presParOf" srcId="{049AF893-BB95-46F0-8D89-01AF77B9AEDF}" destId="{B75B1872-66BE-4911-99B9-2FF91EBB310F}" srcOrd="1" destOrd="0" presId="urn:microsoft.com/office/officeart/2005/8/layout/hierarchy1"/>
    <dgm:cxn modelId="{95FD68BD-C039-45DF-91E3-9AE517557DED}" type="presParOf" srcId="{B75B1872-66BE-4911-99B9-2FF91EBB310F}" destId="{EB7B1EBC-BDF7-40D5-852F-2665EF53F6EF}" srcOrd="0" destOrd="0" presId="urn:microsoft.com/office/officeart/2005/8/layout/hierarchy1"/>
    <dgm:cxn modelId="{BF0A18B9-DD47-4845-9A41-4EB9762366B8}" type="presParOf" srcId="{B75B1872-66BE-4911-99B9-2FF91EBB310F}" destId="{41A6D1E5-41F9-4333-A52D-4425E6405384}" srcOrd="1" destOrd="0" presId="urn:microsoft.com/office/officeart/2005/8/layout/hierarchy1"/>
    <dgm:cxn modelId="{E865F3E7-8090-43AB-A317-DBE200B4F72A}" type="presParOf" srcId="{41A6D1E5-41F9-4333-A52D-4425E6405384}" destId="{5E1B31DE-FC93-4696-BBC9-2C09531669DD}" srcOrd="0" destOrd="0" presId="urn:microsoft.com/office/officeart/2005/8/layout/hierarchy1"/>
    <dgm:cxn modelId="{6C4A159D-8D02-4E66-8410-CF15752E33F4}" type="presParOf" srcId="{5E1B31DE-FC93-4696-BBC9-2C09531669DD}" destId="{EA38183F-DB07-405C-89E2-F100CC14F159}" srcOrd="0" destOrd="0" presId="urn:microsoft.com/office/officeart/2005/8/layout/hierarchy1"/>
    <dgm:cxn modelId="{4AFBBD33-1E6E-40FC-9B5A-634AA241729A}" type="presParOf" srcId="{5E1B31DE-FC93-4696-BBC9-2C09531669DD}" destId="{6DA66A09-12B0-499A-BC60-DE2B0343806D}" srcOrd="1" destOrd="0" presId="urn:microsoft.com/office/officeart/2005/8/layout/hierarchy1"/>
    <dgm:cxn modelId="{70916CCE-FC06-4FDF-941F-476C05B5A331}" type="presParOf" srcId="{41A6D1E5-41F9-4333-A52D-4425E6405384}" destId="{A7F06E3C-DE74-4322-9EC8-7CCC5E1430B9}" srcOrd="1" destOrd="0" presId="urn:microsoft.com/office/officeart/2005/8/layout/hierarchy1"/>
    <dgm:cxn modelId="{8CB13870-E00E-4476-81C1-3D786B2E5F32}" type="presParOf" srcId="{A7F06E3C-DE74-4322-9EC8-7CCC5E1430B9}" destId="{D021218C-58BF-4102-90F7-1C21551F1C8D}" srcOrd="0" destOrd="0" presId="urn:microsoft.com/office/officeart/2005/8/layout/hierarchy1"/>
    <dgm:cxn modelId="{FADD413A-E4CA-422B-8FFB-DFD5A426EA30}" type="presParOf" srcId="{A7F06E3C-DE74-4322-9EC8-7CCC5E1430B9}" destId="{F9C1726B-8559-49BF-8EB5-7AE8DF132EF9}" srcOrd="1" destOrd="0" presId="urn:microsoft.com/office/officeart/2005/8/layout/hierarchy1"/>
    <dgm:cxn modelId="{49F8C684-7D92-4DE1-8B64-0C05B3D955FD}" type="presParOf" srcId="{F9C1726B-8559-49BF-8EB5-7AE8DF132EF9}" destId="{846A36E0-BFC7-4020-ADD2-AC454495D946}" srcOrd="0" destOrd="0" presId="urn:microsoft.com/office/officeart/2005/8/layout/hierarchy1"/>
    <dgm:cxn modelId="{BAB2EA48-7DAC-49DF-A30A-8EBB6F4550AA}" type="presParOf" srcId="{846A36E0-BFC7-4020-ADD2-AC454495D946}" destId="{EDBEC774-CCFD-4839-9348-D052E17BBD21}" srcOrd="0" destOrd="0" presId="urn:microsoft.com/office/officeart/2005/8/layout/hierarchy1"/>
    <dgm:cxn modelId="{73336C6E-3FF2-461E-9CFA-F7B1A5DAB371}" type="presParOf" srcId="{846A36E0-BFC7-4020-ADD2-AC454495D946}" destId="{91200AC7-532C-424A-927B-714CD23E1DCC}" srcOrd="1" destOrd="0" presId="urn:microsoft.com/office/officeart/2005/8/layout/hierarchy1"/>
    <dgm:cxn modelId="{E294EB83-DB6B-4B28-B4E9-3452B622E8F2}" type="presParOf" srcId="{F9C1726B-8559-49BF-8EB5-7AE8DF132EF9}" destId="{7FBF7C16-0549-43B3-80C3-FA3FDB40E0EB}" srcOrd="1" destOrd="0" presId="urn:microsoft.com/office/officeart/2005/8/layout/hierarchy1"/>
    <dgm:cxn modelId="{9E24222E-E7CC-4BFA-8727-CD85A214379F}" type="presParOf" srcId="{A7F06E3C-DE74-4322-9EC8-7CCC5E1430B9}" destId="{B59CD019-FCCE-45EF-83B6-A60EEA521F6C}" srcOrd="2" destOrd="0" presId="urn:microsoft.com/office/officeart/2005/8/layout/hierarchy1"/>
    <dgm:cxn modelId="{FE3C29BD-6E01-4D9E-80C5-7A912A936E03}" type="presParOf" srcId="{A7F06E3C-DE74-4322-9EC8-7CCC5E1430B9}" destId="{D2570DD8-5B20-46B5-87BF-3C8EECF8D97C}" srcOrd="3" destOrd="0" presId="urn:microsoft.com/office/officeart/2005/8/layout/hierarchy1"/>
    <dgm:cxn modelId="{5783DDF6-F4C8-46CF-91CD-234C36FD2068}" type="presParOf" srcId="{D2570DD8-5B20-46B5-87BF-3C8EECF8D97C}" destId="{9DA1EA0C-6D76-4D49-9403-1DBE282289E9}" srcOrd="0" destOrd="0" presId="urn:microsoft.com/office/officeart/2005/8/layout/hierarchy1"/>
    <dgm:cxn modelId="{2B6C3DAC-B6CF-4B68-BCC7-1EC3CADE0DE1}" type="presParOf" srcId="{9DA1EA0C-6D76-4D49-9403-1DBE282289E9}" destId="{201B42A7-3CEB-47BA-B63C-8EB90F60D25C}" srcOrd="0" destOrd="0" presId="urn:microsoft.com/office/officeart/2005/8/layout/hierarchy1"/>
    <dgm:cxn modelId="{F2B0B4DE-FF97-4740-9129-ACD40751DFDA}" type="presParOf" srcId="{9DA1EA0C-6D76-4D49-9403-1DBE282289E9}" destId="{A02FF7AC-8182-4A07-AF39-5AD270AFFE70}" srcOrd="1" destOrd="0" presId="urn:microsoft.com/office/officeart/2005/8/layout/hierarchy1"/>
    <dgm:cxn modelId="{1F6391B5-11F6-428A-9436-F9F862780300}" type="presParOf" srcId="{D2570DD8-5B20-46B5-87BF-3C8EECF8D97C}" destId="{64FA6971-08DA-49F6-B531-F4B0866161FA}" srcOrd="1" destOrd="0" presId="urn:microsoft.com/office/officeart/2005/8/layout/hierarchy1"/>
    <dgm:cxn modelId="{06C0AED3-6E6D-4BEA-9D2E-9C2CB978BDC9}" type="presParOf" srcId="{A7F06E3C-DE74-4322-9EC8-7CCC5E1430B9}" destId="{E7B20214-497D-4AB4-9AA4-01F7F5C1B471}" srcOrd="4" destOrd="0" presId="urn:microsoft.com/office/officeart/2005/8/layout/hierarchy1"/>
    <dgm:cxn modelId="{A8D6DB00-557C-4FCB-8B08-939579B9EB74}" type="presParOf" srcId="{A7F06E3C-DE74-4322-9EC8-7CCC5E1430B9}" destId="{462FCD7D-E2E5-4612-BBDF-3A2EAFA9C02C}" srcOrd="5" destOrd="0" presId="urn:microsoft.com/office/officeart/2005/8/layout/hierarchy1"/>
    <dgm:cxn modelId="{15DD0BF2-0207-4D7F-B332-AC40A652A579}" type="presParOf" srcId="{462FCD7D-E2E5-4612-BBDF-3A2EAFA9C02C}" destId="{475556C2-5A02-44DB-81E3-8A455B6110EC}" srcOrd="0" destOrd="0" presId="urn:microsoft.com/office/officeart/2005/8/layout/hierarchy1"/>
    <dgm:cxn modelId="{B1363C97-4BAA-4B93-8B87-514F37B0541D}" type="presParOf" srcId="{475556C2-5A02-44DB-81E3-8A455B6110EC}" destId="{4DEE0593-61DF-4149-9FD0-FFEBE8055ED5}" srcOrd="0" destOrd="0" presId="urn:microsoft.com/office/officeart/2005/8/layout/hierarchy1"/>
    <dgm:cxn modelId="{EC7E97B3-519A-40C5-B3F1-32600DA265E3}" type="presParOf" srcId="{475556C2-5A02-44DB-81E3-8A455B6110EC}" destId="{2A9BCE9A-D947-4F0E-879B-558F977134EE}" srcOrd="1" destOrd="0" presId="urn:microsoft.com/office/officeart/2005/8/layout/hierarchy1"/>
    <dgm:cxn modelId="{C354728F-8A32-4627-A8B0-739218CACA25}" type="presParOf" srcId="{462FCD7D-E2E5-4612-BBDF-3A2EAFA9C02C}" destId="{C7958295-98E9-4AA0-BF41-3073B9065E66}" srcOrd="1" destOrd="0" presId="urn:microsoft.com/office/officeart/2005/8/layout/hierarchy1"/>
    <dgm:cxn modelId="{F8ADEEFB-DB43-4AA8-BC6E-C5F3C601C2CF}" type="presParOf" srcId="{B75B1872-66BE-4911-99B9-2FF91EBB310F}" destId="{AC460A47-9B5B-4893-8836-AE18AF7BF7A3}" srcOrd="2" destOrd="0" presId="urn:microsoft.com/office/officeart/2005/8/layout/hierarchy1"/>
    <dgm:cxn modelId="{8577909F-ADD0-475F-99E7-B0D77C2D1FAB}" type="presParOf" srcId="{B75B1872-66BE-4911-99B9-2FF91EBB310F}" destId="{652A2337-B3A7-4591-B7DD-184D46512853}" srcOrd="3" destOrd="0" presId="urn:microsoft.com/office/officeart/2005/8/layout/hierarchy1"/>
    <dgm:cxn modelId="{FAC8F76D-0AA1-4060-9166-D01BE32185F7}" type="presParOf" srcId="{652A2337-B3A7-4591-B7DD-184D46512853}" destId="{250F69E9-F283-4E44-922A-669D7929A80A}" srcOrd="0" destOrd="0" presId="urn:microsoft.com/office/officeart/2005/8/layout/hierarchy1"/>
    <dgm:cxn modelId="{E59DBD27-38A0-4E4C-894E-25D3DDACD718}" type="presParOf" srcId="{250F69E9-F283-4E44-922A-669D7929A80A}" destId="{C5A589A8-FAFF-4F96-8A07-4DE13855A9B5}" srcOrd="0" destOrd="0" presId="urn:microsoft.com/office/officeart/2005/8/layout/hierarchy1"/>
    <dgm:cxn modelId="{F6FCF88D-1BE4-4F51-987B-B531980B93CD}" type="presParOf" srcId="{250F69E9-F283-4E44-922A-669D7929A80A}" destId="{9AC1B34B-6C9B-4480-B54D-AEF7733B487B}" srcOrd="1" destOrd="0" presId="urn:microsoft.com/office/officeart/2005/8/layout/hierarchy1"/>
    <dgm:cxn modelId="{500EACEB-8CB6-4368-BE66-66E9C4F71EA8}" type="presParOf" srcId="{652A2337-B3A7-4591-B7DD-184D46512853}" destId="{750B072A-895E-4EB7-9384-5132BC49FA60}" srcOrd="1" destOrd="0" presId="urn:microsoft.com/office/officeart/2005/8/layout/hierarchy1"/>
    <dgm:cxn modelId="{281FA8EB-72F8-4607-9385-40A3973854C0}" type="presParOf" srcId="{750B072A-895E-4EB7-9384-5132BC49FA60}" destId="{0CBD6E1E-1E58-4934-85F1-DCF419D3DF0C}" srcOrd="0" destOrd="0" presId="urn:microsoft.com/office/officeart/2005/8/layout/hierarchy1"/>
    <dgm:cxn modelId="{2860D435-1E9B-4154-A5F9-A1F94488FE4D}" type="presParOf" srcId="{750B072A-895E-4EB7-9384-5132BC49FA60}" destId="{1FDAC1E6-CF92-4E67-AE29-51C60A61B531}" srcOrd="1" destOrd="0" presId="urn:microsoft.com/office/officeart/2005/8/layout/hierarchy1"/>
    <dgm:cxn modelId="{60952AFC-36C0-422F-8CAA-21E344A69010}" type="presParOf" srcId="{1FDAC1E6-CF92-4E67-AE29-51C60A61B531}" destId="{57636AB9-6C07-4695-BA11-143E462E0E02}" srcOrd="0" destOrd="0" presId="urn:microsoft.com/office/officeart/2005/8/layout/hierarchy1"/>
    <dgm:cxn modelId="{55E2468D-C428-40EB-907D-C776EDFAC247}" type="presParOf" srcId="{57636AB9-6C07-4695-BA11-143E462E0E02}" destId="{1AAA4771-B8EF-47F2-8585-E89BD5AD7528}" srcOrd="0" destOrd="0" presId="urn:microsoft.com/office/officeart/2005/8/layout/hierarchy1"/>
    <dgm:cxn modelId="{FFF3C204-3954-4F93-88DA-5B3A3A8A29CC}" type="presParOf" srcId="{57636AB9-6C07-4695-BA11-143E462E0E02}" destId="{94B9A40B-EA3B-4F7D-B2DB-27BB5255FFDB}" srcOrd="1" destOrd="0" presId="urn:microsoft.com/office/officeart/2005/8/layout/hierarchy1"/>
    <dgm:cxn modelId="{1735C09E-8342-417C-BE98-0A880CA7E0E3}" type="presParOf" srcId="{1FDAC1E6-CF92-4E67-AE29-51C60A61B531}" destId="{027EED3A-63F0-4012-B7DC-C3BC1FCA8D9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D6E1E-1E58-4934-85F1-DCF419D3DF0C}">
      <dsp:nvSpPr>
        <dsp:cNvPr id="0" name=""/>
        <dsp:cNvSpPr/>
      </dsp:nvSpPr>
      <dsp:spPr>
        <a:xfrm>
          <a:off x="7271194" y="3174045"/>
          <a:ext cx="91440" cy="5105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05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460A47-9B5B-4893-8836-AE18AF7BF7A3}">
      <dsp:nvSpPr>
        <dsp:cNvPr id="0" name=""/>
        <dsp:cNvSpPr/>
      </dsp:nvSpPr>
      <dsp:spPr>
        <a:xfrm>
          <a:off x="5171340" y="1548773"/>
          <a:ext cx="2145573" cy="510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924"/>
              </a:lnTo>
              <a:lnTo>
                <a:pt x="2145573" y="347924"/>
              </a:lnTo>
              <a:lnTo>
                <a:pt x="2145573" y="5105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B20214-497D-4AB4-9AA4-01F7F5C1B471}">
      <dsp:nvSpPr>
        <dsp:cNvPr id="0" name=""/>
        <dsp:cNvSpPr/>
      </dsp:nvSpPr>
      <dsp:spPr>
        <a:xfrm>
          <a:off x="3025767" y="3174045"/>
          <a:ext cx="2145573" cy="510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924"/>
              </a:lnTo>
              <a:lnTo>
                <a:pt x="2145573" y="347924"/>
              </a:lnTo>
              <a:lnTo>
                <a:pt x="2145573" y="5105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9CD019-FCCE-45EF-83B6-A60EEA521F6C}">
      <dsp:nvSpPr>
        <dsp:cNvPr id="0" name=""/>
        <dsp:cNvSpPr/>
      </dsp:nvSpPr>
      <dsp:spPr>
        <a:xfrm>
          <a:off x="2980047" y="3174045"/>
          <a:ext cx="91440" cy="5105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05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21218C-58BF-4102-90F7-1C21551F1C8D}">
      <dsp:nvSpPr>
        <dsp:cNvPr id="0" name=""/>
        <dsp:cNvSpPr/>
      </dsp:nvSpPr>
      <dsp:spPr>
        <a:xfrm>
          <a:off x="880193" y="3174045"/>
          <a:ext cx="2145573" cy="510549"/>
        </a:xfrm>
        <a:custGeom>
          <a:avLst/>
          <a:gdLst/>
          <a:ahLst/>
          <a:cxnLst/>
          <a:rect l="0" t="0" r="0" b="0"/>
          <a:pathLst>
            <a:path>
              <a:moveTo>
                <a:pt x="2145573" y="0"/>
              </a:moveTo>
              <a:lnTo>
                <a:pt x="2145573" y="347924"/>
              </a:lnTo>
              <a:lnTo>
                <a:pt x="0" y="347924"/>
              </a:lnTo>
              <a:lnTo>
                <a:pt x="0" y="5105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B1EBC-BDF7-40D5-852F-2665EF53F6EF}">
      <dsp:nvSpPr>
        <dsp:cNvPr id="0" name=""/>
        <dsp:cNvSpPr/>
      </dsp:nvSpPr>
      <dsp:spPr>
        <a:xfrm>
          <a:off x="3025767" y="1548773"/>
          <a:ext cx="2145573" cy="510549"/>
        </a:xfrm>
        <a:custGeom>
          <a:avLst/>
          <a:gdLst/>
          <a:ahLst/>
          <a:cxnLst/>
          <a:rect l="0" t="0" r="0" b="0"/>
          <a:pathLst>
            <a:path>
              <a:moveTo>
                <a:pt x="2145573" y="0"/>
              </a:moveTo>
              <a:lnTo>
                <a:pt x="2145573" y="347924"/>
              </a:lnTo>
              <a:lnTo>
                <a:pt x="0" y="347924"/>
              </a:lnTo>
              <a:lnTo>
                <a:pt x="0" y="5105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1EED86-6DE4-42B2-A46E-816B5AFB576D}">
      <dsp:nvSpPr>
        <dsp:cNvPr id="0" name=""/>
        <dsp:cNvSpPr/>
      </dsp:nvSpPr>
      <dsp:spPr>
        <a:xfrm>
          <a:off x="4293606" y="434050"/>
          <a:ext cx="1755469" cy="1114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DCD341-90A6-45AA-9414-12242748A7A1}">
      <dsp:nvSpPr>
        <dsp:cNvPr id="0" name=""/>
        <dsp:cNvSpPr/>
      </dsp:nvSpPr>
      <dsp:spPr>
        <a:xfrm>
          <a:off x="4488658" y="619349"/>
          <a:ext cx="1755469" cy="1114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PARCEL SERVICE MANAGEMENT</a:t>
          </a:r>
        </a:p>
      </dsp:txBody>
      <dsp:txXfrm>
        <a:off x="4521307" y="651998"/>
        <a:ext cx="1690171" cy="1049425"/>
      </dsp:txXfrm>
    </dsp:sp>
    <dsp:sp modelId="{EA38183F-DB07-405C-89E2-F100CC14F159}">
      <dsp:nvSpPr>
        <dsp:cNvPr id="0" name=""/>
        <dsp:cNvSpPr/>
      </dsp:nvSpPr>
      <dsp:spPr>
        <a:xfrm>
          <a:off x="2148032" y="2059322"/>
          <a:ext cx="1755469" cy="1114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66A09-12B0-499A-BC60-DE2B0343806D}">
      <dsp:nvSpPr>
        <dsp:cNvPr id="0" name=""/>
        <dsp:cNvSpPr/>
      </dsp:nvSpPr>
      <dsp:spPr>
        <a:xfrm>
          <a:off x="2343084" y="2244621"/>
          <a:ext cx="1755469" cy="1114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CUSTOMER</a:t>
          </a:r>
        </a:p>
      </dsp:txBody>
      <dsp:txXfrm>
        <a:off x="2375733" y="2277270"/>
        <a:ext cx="1690171" cy="1049425"/>
      </dsp:txXfrm>
    </dsp:sp>
    <dsp:sp modelId="{EDBEC774-CCFD-4839-9348-D052E17BBD21}">
      <dsp:nvSpPr>
        <dsp:cNvPr id="0" name=""/>
        <dsp:cNvSpPr/>
      </dsp:nvSpPr>
      <dsp:spPr>
        <a:xfrm>
          <a:off x="2458" y="3684594"/>
          <a:ext cx="1755469" cy="1114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00AC7-532C-424A-927B-714CD23E1DCC}">
      <dsp:nvSpPr>
        <dsp:cNvPr id="0" name=""/>
        <dsp:cNvSpPr/>
      </dsp:nvSpPr>
      <dsp:spPr>
        <a:xfrm>
          <a:off x="197510" y="3869893"/>
          <a:ext cx="1755469" cy="1114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  PARCEL_BOOKING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 dirty="0"/>
        </a:p>
      </dsp:txBody>
      <dsp:txXfrm>
        <a:off x="230159" y="3902542"/>
        <a:ext cx="1690171" cy="1049425"/>
      </dsp:txXfrm>
    </dsp:sp>
    <dsp:sp modelId="{201B42A7-3CEB-47BA-B63C-8EB90F60D25C}">
      <dsp:nvSpPr>
        <dsp:cNvPr id="0" name=""/>
        <dsp:cNvSpPr/>
      </dsp:nvSpPr>
      <dsp:spPr>
        <a:xfrm>
          <a:off x="2148032" y="3684594"/>
          <a:ext cx="1755469" cy="1114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FF7AC-8182-4A07-AF39-5AD270AFFE70}">
      <dsp:nvSpPr>
        <dsp:cNvPr id="0" name=""/>
        <dsp:cNvSpPr/>
      </dsp:nvSpPr>
      <dsp:spPr>
        <a:xfrm>
          <a:off x="2343084" y="3869893"/>
          <a:ext cx="1755469" cy="1114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STATUS_TRACKING</a:t>
          </a:r>
        </a:p>
      </dsp:txBody>
      <dsp:txXfrm>
        <a:off x="2375733" y="3902542"/>
        <a:ext cx="1690171" cy="1049425"/>
      </dsp:txXfrm>
    </dsp:sp>
    <dsp:sp modelId="{4DEE0593-61DF-4149-9FD0-FFEBE8055ED5}">
      <dsp:nvSpPr>
        <dsp:cNvPr id="0" name=""/>
        <dsp:cNvSpPr/>
      </dsp:nvSpPr>
      <dsp:spPr>
        <a:xfrm>
          <a:off x="4293606" y="3684594"/>
          <a:ext cx="1755469" cy="1114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BCE9A-D947-4F0E-879B-558F977134EE}">
      <dsp:nvSpPr>
        <dsp:cNvPr id="0" name=""/>
        <dsp:cNvSpPr/>
      </dsp:nvSpPr>
      <dsp:spPr>
        <a:xfrm>
          <a:off x="4488658" y="3869893"/>
          <a:ext cx="1755469" cy="1114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PINCODE_UPDATES</a:t>
          </a:r>
        </a:p>
      </dsp:txBody>
      <dsp:txXfrm>
        <a:off x="4521307" y="3902542"/>
        <a:ext cx="1690171" cy="1049425"/>
      </dsp:txXfrm>
    </dsp:sp>
    <dsp:sp modelId="{C5A589A8-FAFF-4F96-8A07-4DE13855A9B5}">
      <dsp:nvSpPr>
        <dsp:cNvPr id="0" name=""/>
        <dsp:cNvSpPr/>
      </dsp:nvSpPr>
      <dsp:spPr>
        <a:xfrm>
          <a:off x="6439179" y="2059322"/>
          <a:ext cx="1755469" cy="1114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1B34B-6C9B-4480-B54D-AEF7733B487B}">
      <dsp:nvSpPr>
        <dsp:cNvPr id="0" name=""/>
        <dsp:cNvSpPr/>
      </dsp:nvSpPr>
      <dsp:spPr>
        <a:xfrm>
          <a:off x="6634231" y="2244621"/>
          <a:ext cx="1755469" cy="1114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ADMIN</a:t>
          </a:r>
        </a:p>
      </dsp:txBody>
      <dsp:txXfrm>
        <a:off x="6666880" y="2277270"/>
        <a:ext cx="1690171" cy="1049425"/>
      </dsp:txXfrm>
    </dsp:sp>
    <dsp:sp modelId="{1AAA4771-B8EF-47F2-8585-E89BD5AD7528}">
      <dsp:nvSpPr>
        <dsp:cNvPr id="0" name=""/>
        <dsp:cNvSpPr/>
      </dsp:nvSpPr>
      <dsp:spPr>
        <a:xfrm>
          <a:off x="6439179" y="3684594"/>
          <a:ext cx="1755469" cy="1114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9A40B-EA3B-4F7D-B2DB-27BB5255FFDB}">
      <dsp:nvSpPr>
        <dsp:cNvPr id="0" name=""/>
        <dsp:cNvSpPr/>
      </dsp:nvSpPr>
      <dsp:spPr>
        <a:xfrm>
          <a:off x="6634231" y="3869893"/>
          <a:ext cx="1755469" cy="1114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PARCEL_DETAILS MANAGEMENT</a:t>
          </a:r>
        </a:p>
      </dsp:txBody>
      <dsp:txXfrm>
        <a:off x="6666880" y="3902542"/>
        <a:ext cx="1690171" cy="1049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69C2-56CF-B6AF-CD00-37611F193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CE850-9F85-7540-2959-8ED0623ED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2727B-9726-6491-5D30-7B3BC6147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D345-302C-46EE-A0ED-452F6D08EC44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26583-E108-B3F5-F9FD-00B1AC31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EE20E-0491-DE20-1DE3-E3FB3338F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8FE4-E5E1-441D-BFE3-D503F1D3D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15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CFF32-289C-7BE1-3ECD-AF6E002D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1F760-7CC1-D0B3-050E-ACFC56371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6F8B-6E8B-6EE6-D03F-FBFB720B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D345-302C-46EE-A0ED-452F6D08EC44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2C372-1409-241C-726E-AB75EE27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15983-B4E0-820B-CB48-0EC87966D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8FE4-E5E1-441D-BFE3-D503F1D3D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01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EEFA5A-066B-7DE8-8A8E-70E2D725B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004F3-9D5B-3AD2-EB30-7FC63506E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52B09-442B-9333-DF3C-7E7FCBEA2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D345-302C-46EE-A0ED-452F6D08EC44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F3301-609D-D768-D063-B20A7B32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9238F-984F-6233-48BC-4546D87B4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8FE4-E5E1-441D-BFE3-D503F1D3D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20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29182-6574-9B3C-8748-219C0C95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7B757-EDDB-CA30-B337-A3975855F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6FDCD-37EE-A12B-6966-7C7B3F40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D345-302C-46EE-A0ED-452F6D08EC44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B4C72-E7BB-3B66-BE6C-434B37F4D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93D82-C59C-07D6-4DF9-9BEFC1DEE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8FE4-E5E1-441D-BFE3-D503F1D3D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96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A7D3-A151-3FE8-FAD0-92AE535A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691F1-C13C-25AE-3FBA-B0422DD2A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FCBDF-BAE0-4F08-33E7-E37BC0D1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D345-302C-46EE-A0ED-452F6D08EC44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BA36F-E85D-D836-F815-F41FC0EE1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995EE-1720-142C-9433-95A5BCA2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8FE4-E5E1-441D-BFE3-D503F1D3D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65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55B2B-C00A-A890-F1A0-976C8F10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0A050-5758-143F-A4FC-389485368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ECAB3-A445-4719-8526-2C9806883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3D7BB-CB08-B0A3-F4B6-A995834B4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D345-302C-46EE-A0ED-452F6D08EC44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70E01-832C-8071-8FE1-E93291C92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4EB26-11CE-63DB-3854-9494AAA2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8FE4-E5E1-441D-BFE3-D503F1D3D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18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8C81-AA42-1CDB-6105-1F44DE53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E8722-3154-CCB0-A045-EC566EF7C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41E1A-B5CC-CE8B-0936-2747F4783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3FF476-CB30-5EE2-ECED-C5C292ADE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13A12-75AA-E193-AC32-A23BE8942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36C33E-DA6A-2056-F66D-F5FE7D8A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D345-302C-46EE-A0ED-452F6D08EC44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98E4F5-B54B-7943-9D7A-6960D7316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01A5E4-BB9D-7F2C-1247-1DFA3DED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8FE4-E5E1-441D-BFE3-D503F1D3D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67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A6C69-1A6B-C0E8-A9D9-20FF9EE4A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A881E-9766-FD3C-75B5-5E434CD7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D345-302C-46EE-A0ED-452F6D08EC44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3EC96-F7C9-B4C6-18FE-E62FCAE5A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194C9-FE4E-52D2-804A-E80ADAB4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8FE4-E5E1-441D-BFE3-D503F1D3D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88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68F57-CBE8-1400-83CD-E78593D36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D345-302C-46EE-A0ED-452F6D08EC44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9C5747-8C5A-88A1-4F86-5E4C1740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B4FF9-36C1-7AFA-C735-27DDDF36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8FE4-E5E1-441D-BFE3-D503F1D3D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46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88D8-F5DE-1D02-BE5B-46C6350C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DDC88-98F9-7BD8-8B61-37BBC74AF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BF52E-D5CE-82AE-F8B3-F0BA1A90F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DD4BF-A1A7-85E1-81C3-8EAC079A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D345-302C-46EE-A0ED-452F6D08EC44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5BD17-9C40-77E9-9614-DF278764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6918D-13B4-8EC3-504D-591F37B9E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8FE4-E5E1-441D-BFE3-D503F1D3D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12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ED4D6-1107-43D4-C72E-85C172BB6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1CAF03-6F78-9FF3-5F35-29B2B54FD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0B65F-73CE-DADC-CAC2-F3ADC9A93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C8DB0-E744-A72C-A956-126050BF3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D345-302C-46EE-A0ED-452F6D08EC44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9622E-1C2F-EB87-DC88-018808DA2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EFF01-B93A-C178-3BD3-49785F83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8FE4-E5E1-441D-BFE3-D503F1D3D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34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590D4C-CE97-1BEA-6647-6AAAA0DB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B4C7F-8EDC-0943-A5E9-C05A2E6CA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F7524-B2CF-B8FE-4C0C-8698E06ED7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4D345-302C-46EE-A0ED-452F6D08EC44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FD2F4-717E-87A0-3F36-B15506075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DED34-1A65-2FCA-EB0A-B16230278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F8FE4-E5E1-441D-BFE3-D503F1D3D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6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76B380-E463-5DED-B20B-80D3E9831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400" y="5963920"/>
            <a:ext cx="2641600" cy="7013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DD05B7-6ECA-EF1C-C641-E532EEE3E8FF}"/>
              </a:ext>
            </a:extLst>
          </p:cNvPr>
          <p:cNvSpPr txBox="1"/>
          <p:nvPr/>
        </p:nvSpPr>
        <p:spPr>
          <a:xfrm>
            <a:off x="314960" y="1330961"/>
            <a:ext cx="1117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6600FF"/>
                </a:solidFill>
                <a:latin typeface="Baskerville Old Face" panose="02020602080505020303" pitchFamily="18" charset="0"/>
              </a:rPr>
              <a:t>   </a:t>
            </a:r>
          </a:p>
          <a:p>
            <a:r>
              <a:rPr lang="en-IN" sz="4800" dirty="0">
                <a:solidFill>
                  <a:srgbClr val="6600FF"/>
                </a:solidFill>
                <a:latin typeface="Baskerville Old Face" panose="02020602080505020303" pitchFamily="18" charset="0"/>
              </a:rPr>
              <a:t>    PARCEL SERVICE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73C10-2B28-3E2D-A466-2DC5DCB46037}"/>
              </a:ext>
            </a:extLst>
          </p:cNvPr>
          <p:cNvSpPr txBox="1"/>
          <p:nvPr/>
        </p:nvSpPr>
        <p:spPr>
          <a:xfrm>
            <a:off x="3556000" y="961629"/>
            <a:ext cx="5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SSN COLLEGE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2546623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A49A24-1745-B9D6-DB60-97AB07D89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440" y="6187440"/>
            <a:ext cx="1940560" cy="6705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7C5271-3C9D-6AFD-CAC2-56F732035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066801"/>
            <a:ext cx="8829040" cy="452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70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8D5FBA-1D18-9DB0-0046-A16249A2D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6035040"/>
            <a:ext cx="2286000" cy="822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9AACB6-8FB9-379B-20DE-6B1B83CF0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1281112"/>
            <a:ext cx="5781675" cy="3381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B44479-CB9B-E270-9562-71F97C4C3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898" y="1343024"/>
            <a:ext cx="4838700" cy="3257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C82B8E-7B3D-4DF9-AAD9-E33256A67B44}"/>
              </a:ext>
            </a:extLst>
          </p:cNvPr>
          <p:cNvSpPr txBox="1"/>
          <p:nvPr/>
        </p:nvSpPr>
        <p:spPr>
          <a:xfrm>
            <a:off x="1066482" y="532924"/>
            <a:ext cx="427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5">
                    <a:lumMod val="50000"/>
                  </a:schemeClr>
                </a:solidFill>
                <a:highlight>
                  <a:srgbClr val="00FFFF"/>
                </a:highlight>
              </a:rPr>
              <a:t>INTERFACE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5150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3089A9-AFDD-59E0-14D2-72567B280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024880"/>
            <a:ext cx="2590800" cy="833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5B8FA8-C320-1244-BFE6-C5FBFC03E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77" y="1504950"/>
            <a:ext cx="4962525" cy="3848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4CD88F-D3D5-0D0F-F3CA-3BCF18626D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437" y="1238250"/>
            <a:ext cx="41243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40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3E7528-6B21-ED77-C40A-11AD81E7B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00" y="6024880"/>
            <a:ext cx="1930400" cy="833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F8CCD2-6810-0699-F22A-40D41B8C9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1564640"/>
            <a:ext cx="3837094" cy="3007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1B277D-8312-048C-F7F7-FF26AEF473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01" y="1219200"/>
            <a:ext cx="3340100" cy="409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62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64BE00-C8E0-0075-F196-9B066F2BF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320" y="5943600"/>
            <a:ext cx="1503680" cy="96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069B71-35A4-DAAD-7741-F695F07F1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07" y="866775"/>
            <a:ext cx="4296093" cy="2562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32707C-33AB-C575-9CCF-3257DF92D1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120" y="3855719"/>
            <a:ext cx="456057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80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18713B-E291-0C74-4A1A-49EC22B8D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680" y="5943600"/>
            <a:ext cx="1798320" cy="9144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98D4EC-2F7B-514D-8D25-575EE09C3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674510"/>
              </p:ext>
            </p:extLst>
          </p:nvPr>
        </p:nvGraphicFramePr>
        <p:xfrm>
          <a:off x="1026161" y="213360"/>
          <a:ext cx="8829041" cy="59232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624">
                  <a:extLst>
                    <a:ext uri="{9D8B030D-6E8A-4147-A177-3AD203B41FA5}">
                      <a16:colId xmlns:a16="http://schemas.microsoft.com/office/drawing/2014/main" val="1935654025"/>
                    </a:ext>
                  </a:extLst>
                </a:gridCol>
                <a:gridCol w="995988">
                  <a:extLst>
                    <a:ext uri="{9D8B030D-6E8A-4147-A177-3AD203B41FA5}">
                      <a16:colId xmlns:a16="http://schemas.microsoft.com/office/drawing/2014/main" val="4210759262"/>
                    </a:ext>
                  </a:extLst>
                </a:gridCol>
                <a:gridCol w="623774">
                  <a:extLst>
                    <a:ext uri="{9D8B030D-6E8A-4147-A177-3AD203B41FA5}">
                      <a16:colId xmlns:a16="http://schemas.microsoft.com/office/drawing/2014/main" val="1904832257"/>
                    </a:ext>
                  </a:extLst>
                </a:gridCol>
                <a:gridCol w="904357">
                  <a:extLst>
                    <a:ext uri="{9D8B030D-6E8A-4147-A177-3AD203B41FA5}">
                      <a16:colId xmlns:a16="http://schemas.microsoft.com/office/drawing/2014/main" val="3027292874"/>
                    </a:ext>
                  </a:extLst>
                </a:gridCol>
                <a:gridCol w="677273">
                  <a:extLst>
                    <a:ext uri="{9D8B030D-6E8A-4147-A177-3AD203B41FA5}">
                      <a16:colId xmlns:a16="http://schemas.microsoft.com/office/drawing/2014/main" val="3283506449"/>
                    </a:ext>
                  </a:extLst>
                </a:gridCol>
                <a:gridCol w="889560">
                  <a:extLst>
                    <a:ext uri="{9D8B030D-6E8A-4147-A177-3AD203B41FA5}">
                      <a16:colId xmlns:a16="http://schemas.microsoft.com/office/drawing/2014/main" val="1196253439"/>
                    </a:ext>
                  </a:extLst>
                </a:gridCol>
                <a:gridCol w="2109465">
                  <a:extLst>
                    <a:ext uri="{9D8B030D-6E8A-4147-A177-3AD203B41FA5}">
                      <a16:colId xmlns:a16="http://schemas.microsoft.com/office/drawing/2014/main" val="1601130608"/>
                    </a:ext>
                  </a:extLst>
                </a:gridCol>
              </a:tblGrid>
              <a:tr h="4568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00" dirty="0">
                          <a:effectLst/>
                        </a:rPr>
                        <a:t>SPRINT</a:t>
                      </a:r>
                      <a:endParaRPr lang="en-IN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7" marR="29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00">
                          <a:effectLst/>
                        </a:rPr>
                        <a:t>Epic</a:t>
                      </a:r>
                      <a:endParaRPr lang="en-IN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7" marR="29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00">
                          <a:effectLst/>
                        </a:rPr>
                        <a:t>User Story #</a:t>
                      </a:r>
                      <a:endParaRPr lang="en-IN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7" marR="29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00">
                          <a:effectLst/>
                        </a:rPr>
                        <a:t>Requirement / User Story</a:t>
                      </a:r>
                      <a:endParaRPr lang="en-IN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7" marR="29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00">
                          <a:effectLst/>
                        </a:rPr>
                        <a:t>Essential or Desirable</a:t>
                      </a:r>
                      <a:endParaRPr lang="en-IN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7" marR="29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00">
                          <a:effectLst/>
                        </a:rPr>
                        <a:t>Description of the Requirement</a:t>
                      </a:r>
                      <a:endParaRPr lang="en-IN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7" marR="29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00" dirty="0" err="1">
                          <a:effectLst/>
                        </a:rPr>
                        <a:t>Remar</a:t>
                      </a:r>
                      <a:r>
                        <a:rPr lang="en-IN" sz="500" dirty="0">
                          <a:effectLst/>
                        </a:rPr>
                        <a:t> </a:t>
                      </a:r>
                      <a:r>
                        <a:rPr lang="en-IN" sz="500" dirty="0" err="1">
                          <a:effectLst/>
                        </a:rPr>
                        <a:t>ks</a:t>
                      </a:r>
                      <a:endParaRPr lang="en-IN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7" marR="29767" marT="0" marB="0"/>
                </a:tc>
                <a:extLst>
                  <a:ext uri="{0D108BD9-81ED-4DB2-BD59-A6C34878D82A}">
                    <a16:rowId xmlns:a16="http://schemas.microsoft.com/office/drawing/2014/main" val="325446254"/>
                  </a:ext>
                </a:extLst>
              </a:tr>
              <a:tr h="10350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00" dirty="0">
                          <a:effectLst/>
                        </a:rPr>
                        <a:t>                                                                         ADMIN LOGIN</a:t>
                      </a:r>
                      <a:endParaRPr lang="en-IN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7" marR="29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00">
                          <a:effectLst/>
                        </a:rPr>
                        <a:t>Admin_login</a:t>
                      </a:r>
                      <a:endParaRPr lang="en-IN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7" marR="29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00">
                          <a:effectLst/>
                        </a:rPr>
                        <a:t>To fetch details of parcel</a:t>
                      </a:r>
                      <a:endParaRPr lang="en-IN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7" marR="29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00">
                          <a:effectLst/>
                        </a:rPr>
                        <a:t>Customers cannot login to admin side to fetch all the details of the customer </a:t>
                      </a:r>
                      <a:endParaRPr lang="en-IN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7" marR="29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00">
                          <a:effectLst/>
                        </a:rPr>
                        <a:t>essential</a:t>
                      </a:r>
                      <a:endParaRPr lang="en-IN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7" marR="29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00" dirty="0">
                          <a:effectLst/>
                        </a:rPr>
                        <a:t>By entering the password the admin can login and fetch the details  </a:t>
                      </a:r>
                      <a:endParaRPr lang="en-IN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7" marR="29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00" dirty="0">
                          <a:effectLst/>
                        </a:rPr>
                        <a:t>The details of each parcel is displayed using </a:t>
                      </a:r>
                      <a:r>
                        <a:rPr lang="en-IN" sz="500" dirty="0" err="1">
                          <a:effectLst/>
                        </a:rPr>
                        <a:t>treeview</a:t>
                      </a:r>
                      <a:r>
                        <a:rPr lang="en-IN" sz="500" dirty="0">
                          <a:effectLst/>
                        </a:rPr>
                        <a:t> by entering tracking number</a:t>
                      </a:r>
                      <a:endParaRPr lang="en-IN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7" marR="29767" marT="0" marB="0"/>
                </a:tc>
                <a:extLst>
                  <a:ext uri="{0D108BD9-81ED-4DB2-BD59-A6C34878D82A}">
                    <a16:rowId xmlns:a16="http://schemas.microsoft.com/office/drawing/2014/main" val="3351958463"/>
                  </a:ext>
                </a:extLst>
              </a:tr>
              <a:tr h="11506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00" dirty="0">
                          <a:effectLst/>
                        </a:rPr>
                        <a:t>                                                                     CUSTOMER LOGIN</a:t>
                      </a:r>
                      <a:endParaRPr lang="en-IN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7" marR="29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00">
                          <a:effectLst/>
                        </a:rPr>
                        <a:t>Password_login</a:t>
                      </a:r>
                      <a:endParaRPr lang="en-IN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7" marR="2976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00">
                          <a:effectLst/>
                        </a:rPr>
                        <a:t>To register as a new customer or to login to their accounts</a:t>
                      </a:r>
                      <a:endParaRPr lang="en-IN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7" marR="29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00">
                          <a:effectLst/>
                        </a:rPr>
                        <a:t>It is  provided with parcel booking ,tracking status of the parcel and can see the pincode wise deliveries of parcel</a:t>
                      </a:r>
                      <a:endParaRPr lang="en-IN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7" marR="29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00">
                          <a:effectLst/>
                        </a:rPr>
                        <a:t>essential</a:t>
                      </a:r>
                      <a:endParaRPr lang="en-IN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7" marR="29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00">
                          <a:effectLst/>
                        </a:rPr>
                        <a:t>The customer can login to their account and the can access the facilities of the courier management system</a:t>
                      </a:r>
                      <a:endParaRPr lang="en-IN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7" marR="29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00" dirty="0">
                          <a:effectLst/>
                        </a:rPr>
                        <a:t>The login will be </a:t>
                      </a:r>
                      <a:r>
                        <a:rPr lang="en-IN" sz="500" dirty="0" err="1">
                          <a:effectLst/>
                        </a:rPr>
                        <a:t>succesfull</a:t>
                      </a:r>
                      <a:r>
                        <a:rPr lang="en-IN" sz="500" dirty="0">
                          <a:effectLst/>
                        </a:rPr>
                        <a:t>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00" dirty="0">
                          <a:effectLst/>
                        </a:rPr>
                        <a:t>by entering the correct password  </a:t>
                      </a:r>
                      <a:endParaRPr lang="en-IN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7" marR="29767" marT="0" marB="0"/>
                </a:tc>
                <a:extLst>
                  <a:ext uri="{0D108BD9-81ED-4DB2-BD59-A6C34878D82A}">
                    <a16:rowId xmlns:a16="http://schemas.microsoft.com/office/drawing/2014/main" val="4062187382"/>
                  </a:ext>
                </a:extLst>
              </a:tr>
              <a:tr h="12662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00">
                          <a:effectLst/>
                        </a:rPr>
                        <a:t>PARCEL BOOKING</a:t>
                      </a:r>
                      <a:endParaRPr lang="en-IN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7" marR="29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00">
                          <a:effectLst/>
                        </a:rPr>
                        <a:t>Parcel_booking</a:t>
                      </a:r>
                      <a:endParaRPr lang="en-IN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7" marR="29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00">
                          <a:effectLst/>
                        </a:rPr>
                        <a:t>The customer can book parcels</a:t>
                      </a:r>
                      <a:endParaRPr lang="en-IN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7" marR="29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00">
                          <a:effectLst/>
                        </a:rPr>
                        <a:t>The customer can book their order by entering their corresponding contact and delivery details</a:t>
                      </a:r>
                      <a:endParaRPr lang="en-IN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7" marR="29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00">
                          <a:effectLst/>
                        </a:rPr>
                        <a:t>essential</a:t>
                      </a:r>
                      <a:endParaRPr lang="en-IN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7" marR="29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00">
                          <a:effectLst/>
                        </a:rPr>
                        <a:t>The customers are asked for their address pincode, contact details and a unique tracking number is generated</a:t>
                      </a:r>
                      <a:endParaRPr lang="en-IN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7" marR="2976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00" dirty="0">
                          <a:effectLst/>
                        </a:rPr>
                        <a:t>The parcel will be stored in a array and booking will be placed</a:t>
                      </a:r>
                      <a:endParaRPr lang="en-IN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7" marR="29767" marT="0" marB="0"/>
                </a:tc>
                <a:extLst>
                  <a:ext uri="{0D108BD9-81ED-4DB2-BD59-A6C34878D82A}">
                    <a16:rowId xmlns:a16="http://schemas.microsoft.com/office/drawing/2014/main" val="1109568667"/>
                  </a:ext>
                </a:extLst>
              </a:tr>
              <a:tr h="9794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00">
                          <a:effectLst/>
                        </a:rPr>
                        <a:t>STATUS TRACKING</a:t>
                      </a:r>
                      <a:endParaRPr lang="en-IN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7" marR="29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00">
                          <a:effectLst/>
                        </a:rPr>
                        <a:t>Status_tracking</a:t>
                      </a:r>
                      <a:endParaRPr lang="en-IN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7" marR="29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00">
                          <a:effectLst/>
                        </a:rPr>
                        <a:t>The  customer can track the status of the parcel</a:t>
                      </a:r>
                      <a:endParaRPr lang="en-IN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7" marR="29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00">
                          <a:effectLst/>
                        </a:rPr>
                        <a:t>The customer can enter their tracking number and destination and the status of the parcel </a:t>
                      </a:r>
                      <a:endParaRPr lang="en-IN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7" marR="29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00">
                          <a:effectLst/>
                        </a:rPr>
                        <a:t>essentials</a:t>
                      </a:r>
                      <a:endParaRPr lang="en-IN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7" marR="29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00">
                          <a:effectLst/>
                        </a:rPr>
                        <a:t>Asked for the tracking number and destination the parcel status will be displayed</a:t>
                      </a:r>
                      <a:endParaRPr lang="en-IN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7" marR="29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00">
                          <a:effectLst/>
                        </a:rPr>
                        <a:t>The status of the parcel is displayed as message box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00">
                          <a:effectLst/>
                        </a:rPr>
                        <a:t>using linked list</a:t>
                      </a:r>
                      <a:endParaRPr lang="en-IN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7" marR="29767" marT="0" marB="0"/>
                </a:tc>
                <a:extLst>
                  <a:ext uri="{0D108BD9-81ED-4DB2-BD59-A6C34878D82A}">
                    <a16:rowId xmlns:a16="http://schemas.microsoft.com/office/drawing/2014/main" val="218305254"/>
                  </a:ext>
                </a:extLst>
              </a:tr>
              <a:tr h="10350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00" dirty="0">
                          <a:effectLst/>
                        </a:rPr>
                        <a:t>UPDATES</a:t>
                      </a:r>
                      <a:endParaRPr lang="en-IN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7" marR="29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00" dirty="0" err="1">
                          <a:effectLst/>
                        </a:rPr>
                        <a:t>Pincode_tracking</a:t>
                      </a:r>
                      <a:endParaRPr lang="en-IN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7" marR="29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00">
                          <a:effectLst/>
                        </a:rPr>
                        <a:t>The number of parcels delivered to the pincode can be fetched</a:t>
                      </a:r>
                      <a:endParaRPr lang="en-IN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7" marR="29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00">
                          <a:effectLst/>
                        </a:rPr>
                        <a:t>By entering the pincode the parcels will be displayed</a:t>
                      </a:r>
                      <a:endParaRPr lang="en-IN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7" marR="29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00">
                          <a:effectLst/>
                        </a:rPr>
                        <a:t>desirable</a:t>
                      </a:r>
                      <a:endParaRPr lang="en-IN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7" marR="29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00">
                          <a:effectLst/>
                        </a:rPr>
                        <a:t>Asked for the pincode and the parcels delivered to that location will be displayed in a treeview</a:t>
                      </a:r>
                      <a:endParaRPr lang="en-IN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7" marR="29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00" dirty="0">
                          <a:effectLst/>
                        </a:rPr>
                        <a:t>Parcels delivered to the particular location will be delivered by using linked list</a:t>
                      </a:r>
                      <a:endParaRPr lang="en-IN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7" marR="29767" marT="0" marB="0"/>
                </a:tc>
                <a:extLst>
                  <a:ext uri="{0D108BD9-81ED-4DB2-BD59-A6C34878D82A}">
                    <a16:rowId xmlns:a16="http://schemas.microsoft.com/office/drawing/2014/main" val="3632645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433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4598BE-898F-4020-51CD-1FC1F21A1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120" y="5923280"/>
            <a:ext cx="1452880" cy="934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F6516B-4016-4A72-A7BD-786877C09550}"/>
              </a:ext>
            </a:extLst>
          </p:cNvPr>
          <p:cNvSpPr txBox="1"/>
          <p:nvPr/>
        </p:nvSpPr>
        <p:spPr>
          <a:xfrm>
            <a:off x="1097280" y="787400"/>
            <a:ext cx="3688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A4FBC0-9B4D-6369-1EE0-E47A77A39E38}"/>
              </a:ext>
            </a:extLst>
          </p:cNvPr>
          <p:cNvSpPr txBox="1"/>
          <p:nvPr/>
        </p:nvSpPr>
        <p:spPr>
          <a:xfrm>
            <a:off x="2194560" y="2052320"/>
            <a:ext cx="69799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Our software is user friendly to both admin and customer.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Using this software the admin can easily store contact details of both sender and receiver.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customer also can easily access this software to know their status of the parcel.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system also maintains their location with date wise deliveries </a:t>
            </a:r>
            <a:r>
              <a:rPr lang="en-IN" dirty="0" err="1"/>
              <a:t>accessable</a:t>
            </a:r>
            <a:r>
              <a:rPr lang="en-IN" dirty="0"/>
              <a:t>  to customers.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Finally we can say our software is easily </a:t>
            </a:r>
            <a:r>
              <a:rPr lang="en-IN" dirty="0" err="1"/>
              <a:t>accessable</a:t>
            </a:r>
            <a:r>
              <a:rPr lang="en-IN" dirty="0"/>
              <a:t> and user friendly.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0259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D93CB2-AF4A-D257-A04A-85E8CCC6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120" y="5923280"/>
            <a:ext cx="1452880" cy="9347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A28C02B-104D-FCA5-9B47-AA6B0E84E4E3}"/>
              </a:ext>
            </a:extLst>
          </p:cNvPr>
          <p:cNvSpPr/>
          <p:nvPr/>
        </p:nvSpPr>
        <p:spPr>
          <a:xfrm>
            <a:off x="2884834" y="2967335"/>
            <a:ext cx="642233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66810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53BCE1-9D66-911E-DC82-A38DAF0B2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880" y="6136640"/>
            <a:ext cx="2611120" cy="650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A97950-175B-F936-EF08-8E577954A6DC}"/>
              </a:ext>
            </a:extLst>
          </p:cNvPr>
          <p:cNvSpPr txBox="1"/>
          <p:nvPr/>
        </p:nvSpPr>
        <p:spPr>
          <a:xfrm>
            <a:off x="1087120" y="2245360"/>
            <a:ext cx="829056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</a:t>
            </a:r>
            <a:r>
              <a:rPr lang="en-IN" sz="2800" dirty="0"/>
              <a:t>KARTHICK V                    -SCRUM MASTER</a:t>
            </a:r>
          </a:p>
          <a:p>
            <a:r>
              <a:rPr lang="en-IN" sz="2800" dirty="0"/>
              <a:t>-KARUNAGARAN R          -DEVELOPER</a:t>
            </a:r>
          </a:p>
          <a:p>
            <a:r>
              <a:rPr lang="en-IN" sz="2800" dirty="0"/>
              <a:t>-KAUSHIK A                       -DEVELOPER</a:t>
            </a:r>
          </a:p>
          <a:p>
            <a:r>
              <a:rPr lang="en-IN" sz="2800" dirty="0"/>
              <a:t>-HEMASRI K V                   -OWNER AND DEVELOPER</a:t>
            </a:r>
          </a:p>
          <a:p>
            <a:r>
              <a:rPr lang="en-IN" sz="2800" dirty="0"/>
              <a:t>-KAVIN V                            -DEVELOPER </a:t>
            </a:r>
          </a:p>
          <a:p>
            <a:r>
              <a:rPr lang="en-IN" sz="2800" dirty="0"/>
              <a:t>-KAVIYAPRIYA K                 -TESTER AND DEVELOPER</a:t>
            </a:r>
          </a:p>
          <a:p>
            <a:r>
              <a:rPr lang="en-IN" sz="2800" dirty="0"/>
              <a:t>-KAYATHRI R                       -DEVELOPER</a:t>
            </a:r>
          </a:p>
          <a:p>
            <a:r>
              <a:rPr lang="en-IN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542976-FC97-3510-0C7D-63BEC29FCF32}"/>
              </a:ext>
            </a:extLst>
          </p:cNvPr>
          <p:cNvSpPr txBox="1"/>
          <p:nvPr/>
        </p:nvSpPr>
        <p:spPr>
          <a:xfrm>
            <a:off x="1666240" y="965200"/>
            <a:ext cx="764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>
                <a:solidFill>
                  <a:srgbClr val="002060"/>
                </a:solidFill>
                <a:highlight>
                  <a:srgbClr val="FFFF00"/>
                </a:highlight>
              </a:rPr>
              <a:t>TEAM MEMBERS AND ROLES:</a:t>
            </a:r>
          </a:p>
        </p:txBody>
      </p:sp>
    </p:spTree>
    <p:extLst>
      <p:ext uri="{BB962C8B-B14F-4D97-AF65-F5344CB8AC3E}">
        <p14:creationId xmlns:p14="http://schemas.microsoft.com/office/powerpoint/2010/main" val="407612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4F913F-7289-EDCC-28F7-4433913A1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440" y="6136640"/>
            <a:ext cx="2519680" cy="7213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32BBD1-39A2-103C-3DBE-777704D34C8C}"/>
              </a:ext>
            </a:extLst>
          </p:cNvPr>
          <p:cNvSpPr txBox="1"/>
          <p:nvPr/>
        </p:nvSpPr>
        <p:spPr>
          <a:xfrm>
            <a:off x="1361440" y="812800"/>
            <a:ext cx="817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7030A0"/>
                </a:solidFill>
              </a:rPr>
              <a:t>PROBLEM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80892-C9E1-4975-0DC5-A9FC6C8CF97F}"/>
              </a:ext>
            </a:extLst>
          </p:cNvPr>
          <p:cNvSpPr txBox="1"/>
          <p:nvPr/>
        </p:nvSpPr>
        <p:spPr>
          <a:xfrm>
            <a:off x="1239520" y="2103120"/>
            <a:ext cx="100584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sz="2400" dirty="0"/>
              <a:t> A parcel service office wants to develop a system to manage their dispatch service. The parcel should be assigned a unique tracking number using which the status of the parcel can be tracked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sz="2400" dirty="0"/>
              <a:t>The sender and the receiver address, and contact details have to be maintained in the system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sz="2400" dirty="0"/>
              <a:t>Once the parcel has reached the destination office, the sender and the receiver should be notified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sz="2400" dirty="0"/>
              <a:t>It should be possible to fetch a location and date-wise list of deliveries from the system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sz="2400" dirty="0"/>
              <a:t>Even after completion of the delivery, the system should be able fetch the relevant details using the tracking number.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257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57317C-A252-A911-FF93-712972788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880" y="6136640"/>
            <a:ext cx="2357120" cy="6302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99020D-08AC-6271-7673-0ACC3C8CE728}"/>
              </a:ext>
            </a:extLst>
          </p:cNvPr>
          <p:cNvSpPr txBox="1"/>
          <p:nvPr/>
        </p:nvSpPr>
        <p:spPr>
          <a:xfrm>
            <a:off x="1645920" y="802640"/>
            <a:ext cx="8067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6600FF"/>
                </a:solidFill>
                <a:highlight>
                  <a:srgbClr val="FFFF00"/>
                </a:highlight>
              </a:rPr>
              <a:t>OBJECTIVE OF THE PROJECT: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75C2B-021F-10C5-4123-D622A4125E58}"/>
              </a:ext>
            </a:extLst>
          </p:cNvPr>
          <p:cNvSpPr txBox="1"/>
          <p:nvPr/>
        </p:nvSpPr>
        <p:spPr>
          <a:xfrm>
            <a:off x="731520" y="2073989"/>
            <a:ext cx="1072896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The main objective of the project is to manage details of courier ,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notification,tracking,customer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The purpose of the project is to build an application to reduce the manual handling of details of the parcel</a:t>
            </a:r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It tracks all the details about the parcel</a:t>
            </a:r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The project is mainly focused at administrative end  but both the customer and mainly the administrator are guaranteed the access</a:t>
            </a:r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IT FACILITATE THE USER TO COMMUNICATE IN FASTER MANNER .THROUGH THE SYSTEM THE STATUS OF THE PARCEL CAN BE EASILY FETCHED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837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A82E26-F850-EEB6-1A63-007417BC8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106160"/>
            <a:ext cx="1981200" cy="7518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B2CAEC-4850-839E-DD1C-21A6E565AD21}"/>
              </a:ext>
            </a:extLst>
          </p:cNvPr>
          <p:cNvSpPr txBox="1"/>
          <p:nvPr/>
        </p:nvSpPr>
        <p:spPr>
          <a:xfrm>
            <a:off x="812800" y="518160"/>
            <a:ext cx="10038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2">
                    <a:lumMod val="75000"/>
                  </a:schemeClr>
                </a:solidFill>
              </a:rPr>
              <a:t>REQUIREMENT ANALYSIS: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118F27-4760-B686-EBA7-99C0046B0F12}"/>
              </a:ext>
            </a:extLst>
          </p:cNvPr>
          <p:cNvSpPr txBox="1"/>
          <p:nvPr/>
        </p:nvSpPr>
        <p:spPr>
          <a:xfrm>
            <a:off x="1595120" y="1940560"/>
            <a:ext cx="9001760" cy="4206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7030A0"/>
                </a:solidFill>
              </a:rPr>
              <a:t>1.Unique tracking number is the main requirement to find out any details.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7030A0"/>
                </a:solidFill>
              </a:rPr>
              <a:t>2.Login management also plays a crucial role to store sender and receivers address and login details.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7030A0"/>
                </a:solidFill>
              </a:rPr>
              <a:t>3.Tracking management helps to find the status of package.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7030A0"/>
                </a:solidFill>
              </a:rPr>
              <a:t>4.Notification management notifies both sender and receiver once the parcel.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7030A0"/>
                </a:solidFill>
              </a:rPr>
              <a:t>5.Date wise parcel management gives the details of date wise deliveries.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628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1ED4A6-88F6-A483-B728-2AA3FE58B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0" y="6024880"/>
            <a:ext cx="1778000" cy="833120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D3EE4F6-C3DE-6BEF-62A4-1EDB84DD82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5760417"/>
              </p:ext>
            </p:extLst>
          </p:nvPr>
        </p:nvGraphicFramePr>
        <p:xfrm>
          <a:off x="1656080" y="1236133"/>
          <a:ext cx="839216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2A28937-B5E7-BA0F-9245-492F01B7CDAE}"/>
              </a:ext>
            </a:extLst>
          </p:cNvPr>
          <p:cNvSpPr txBox="1"/>
          <p:nvPr/>
        </p:nvSpPr>
        <p:spPr>
          <a:xfrm>
            <a:off x="518160" y="538480"/>
            <a:ext cx="3891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  <a:highlight>
                  <a:srgbClr val="00FFFF"/>
                </a:highlight>
              </a:rPr>
              <a:t>DESIGN DIAGRAM</a:t>
            </a:r>
            <a:r>
              <a:rPr lang="en-IN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19690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3E2A5E-EC9F-3207-E215-C988B525C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440" y="6096000"/>
            <a:ext cx="2194560" cy="762000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727F236-552D-79A8-7245-70628EFFA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26114"/>
              </p:ext>
            </p:extLst>
          </p:nvPr>
        </p:nvGraphicFramePr>
        <p:xfrm>
          <a:off x="660400" y="1280160"/>
          <a:ext cx="3688080" cy="3210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80">
                  <a:extLst>
                    <a:ext uri="{9D8B030D-6E8A-4147-A177-3AD203B41FA5}">
                      <a16:colId xmlns:a16="http://schemas.microsoft.com/office/drawing/2014/main" val="2524051978"/>
                    </a:ext>
                  </a:extLst>
                </a:gridCol>
              </a:tblGrid>
              <a:tr h="1070187">
                <a:tc>
                  <a:txBody>
                    <a:bodyPr/>
                    <a:lstStyle/>
                    <a:p>
                      <a:r>
                        <a:rPr lang="en-IN" sz="2000" dirty="0"/>
                        <a:t>Class </a:t>
                      </a:r>
                      <a:r>
                        <a:rPr lang="en-IN" sz="2000" dirty="0" err="1"/>
                        <a:t>parcel_booking</a:t>
                      </a:r>
                      <a:r>
                        <a:rPr lang="en-IN" sz="20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297484"/>
                  </a:ext>
                </a:extLst>
              </a:tr>
              <a:tr h="1070187">
                <a:tc>
                  <a:txBody>
                    <a:bodyPr/>
                    <a:lstStyle/>
                    <a:p>
                      <a:r>
                        <a:rPr lang="en-IN" dirty="0"/>
                        <a:t>Size, </a:t>
                      </a:r>
                      <a:r>
                        <a:rPr lang="en-IN" dirty="0" err="1"/>
                        <a:t>details_array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trackno</a:t>
                      </a:r>
                      <a:r>
                        <a:rPr lang="en-IN" dirty="0"/>
                        <a:t>._array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95247"/>
                  </a:ext>
                </a:extLst>
              </a:tr>
              <a:tr h="1070187">
                <a:tc>
                  <a:txBody>
                    <a:bodyPr/>
                    <a:lstStyle/>
                    <a:p>
                      <a:r>
                        <a:rPr lang="en-IN" dirty="0"/>
                        <a:t>Push(),resize()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62718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BC2975-EE45-A0C6-2C01-B6ACA97EA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098517"/>
              </p:ext>
            </p:extLst>
          </p:nvPr>
        </p:nvGraphicFramePr>
        <p:xfrm>
          <a:off x="5461000" y="1280160"/>
          <a:ext cx="3688080" cy="3210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80">
                  <a:extLst>
                    <a:ext uri="{9D8B030D-6E8A-4147-A177-3AD203B41FA5}">
                      <a16:colId xmlns:a16="http://schemas.microsoft.com/office/drawing/2014/main" val="1247996436"/>
                    </a:ext>
                  </a:extLst>
                </a:gridCol>
              </a:tblGrid>
              <a:tr h="1070187">
                <a:tc>
                  <a:txBody>
                    <a:bodyPr/>
                    <a:lstStyle/>
                    <a:p>
                      <a:r>
                        <a:rPr lang="en-IN" dirty="0"/>
                        <a:t>Class </a:t>
                      </a:r>
                      <a:r>
                        <a:rPr lang="en-IN" dirty="0" err="1"/>
                        <a:t>status_tracking</a:t>
                      </a:r>
                      <a:r>
                        <a:rPr lang="en-IN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928500"/>
                  </a:ext>
                </a:extLst>
              </a:tr>
              <a:tr h="1070187">
                <a:tc>
                  <a:txBody>
                    <a:bodyPr/>
                    <a:lstStyle/>
                    <a:p>
                      <a:r>
                        <a:rPr lang="en-IN" dirty="0"/>
                        <a:t>Head, size, 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894915"/>
                  </a:ext>
                </a:extLst>
              </a:tr>
              <a:tr h="1070187">
                <a:tc>
                  <a:txBody>
                    <a:bodyPr/>
                    <a:lstStyle/>
                    <a:p>
                      <a:r>
                        <a:rPr lang="en-IN" dirty="0"/>
                        <a:t>Push(),check(),track(), </a:t>
                      </a:r>
                      <a:r>
                        <a:rPr lang="en-IN" dirty="0" err="1"/>
                        <a:t>trackno</a:t>
                      </a:r>
                      <a:r>
                        <a:rPr lang="en-IN" dirty="0"/>
                        <a:t>(), </a:t>
                      </a:r>
                      <a:r>
                        <a:rPr lang="en-IN" dirty="0" err="1"/>
                        <a:t>gethead</a:t>
                      </a:r>
                      <a:r>
                        <a:rPr lang="en-IN" dirty="0"/>
                        <a:t>(),</a:t>
                      </a:r>
                      <a:r>
                        <a:rPr lang="en-IN" dirty="0" err="1"/>
                        <a:t>getfront</a:t>
                      </a:r>
                      <a:r>
                        <a:rPr lang="en-IN" dirty="0"/>
                        <a:t>(),</a:t>
                      </a:r>
                      <a:r>
                        <a:rPr lang="en-IN" dirty="0" err="1"/>
                        <a:t>getdest</a:t>
                      </a:r>
                      <a:r>
                        <a:rPr lang="en-IN" dirty="0"/>
                        <a:t>(),</a:t>
                      </a:r>
                      <a:r>
                        <a:rPr lang="en-IN" dirty="0" err="1"/>
                        <a:t>getend</a:t>
                      </a:r>
                      <a:r>
                        <a:rPr lang="en-IN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729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753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A542FD-9C43-3B7E-69FF-2046E9AE9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279" y="5994400"/>
            <a:ext cx="2058035" cy="8636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7DE560-818A-480E-ABD7-D2F23C8D5A84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25625"/>
          <a:ext cx="3688080" cy="3210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80">
                  <a:extLst>
                    <a:ext uri="{9D8B030D-6E8A-4147-A177-3AD203B41FA5}">
                      <a16:colId xmlns:a16="http://schemas.microsoft.com/office/drawing/2014/main" val="1247996436"/>
                    </a:ext>
                  </a:extLst>
                </a:gridCol>
              </a:tblGrid>
              <a:tr h="10701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928500"/>
                  </a:ext>
                </a:extLst>
              </a:tr>
              <a:tr h="10701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894915"/>
                  </a:ext>
                </a:extLst>
              </a:tr>
              <a:tr h="10701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72941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BD6F4D-24D5-A2CB-33F3-BA9F54341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67197"/>
              </p:ext>
            </p:extLst>
          </p:nvPr>
        </p:nvGraphicFramePr>
        <p:xfrm>
          <a:off x="838200" y="1825625"/>
          <a:ext cx="3688080" cy="3210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80">
                  <a:extLst>
                    <a:ext uri="{9D8B030D-6E8A-4147-A177-3AD203B41FA5}">
                      <a16:colId xmlns:a16="http://schemas.microsoft.com/office/drawing/2014/main" val="1247996436"/>
                    </a:ext>
                  </a:extLst>
                </a:gridCol>
              </a:tblGrid>
              <a:tr h="1070187">
                <a:tc>
                  <a:txBody>
                    <a:bodyPr/>
                    <a:lstStyle/>
                    <a:p>
                      <a:r>
                        <a:rPr lang="en-IN" dirty="0"/>
                        <a:t>Class </a:t>
                      </a:r>
                      <a:r>
                        <a:rPr lang="en-IN" dirty="0" err="1"/>
                        <a:t>pincode_updates</a:t>
                      </a:r>
                      <a:r>
                        <a:rPr lang="en-IN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928500"/>
                  </a:ext>
                </a:extLst>
              </a:tr>
              <a:tr h="1070187">
                <a:tc>
                  <a:txBody>
                    <a:bodyPr/>
                    <a:lstStyle/>
                    <a:p>
                      <a:r>
                        <a:rPr lang="en-IN" dirty="0" err="1"/>
                        <a:t>Size,head,tail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894915"/>
                  </a:ext>
                </a:extLst>
              </a:tr>
              <a:tr h="1070187">
                <a:tc>
                  <a:txBody>
                    <a:bodyPr/>
                    <a:lstStyle/>
                    <a:p>
                      <a:r>
                        <a:rPr lang="en-IN" dirty="0"/>
                        <a:t>Screen_3(),find(),</a:t>
                      </a:r>
                      <a:r>
                        <a:rPr lang="en-IN" dirty="0" err="1"/>
                        <a:t>treeview</a:t>
                      </a:r>
                      <a:r>
                        <a:rPr lang="en-IN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72941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39CD85D-2FEE-20E2-7D7D-909725CA5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060904"/>
              </p:ext>
            </p:extLst>
          </p:nvPr>
        </p:nvGraphicFramePr>
        <p:xfrm>
          <a:off x="6299199" y="1825625"/>
          <a:ext cx="3688080" cy="3210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80">
                  <a:extLst>
                    <a:ext uri="{9D8B030D-6E8A-4147-A177-3AD203B41FA5}">
                      <a16:colId xmlns:a16="http://schemas.microsoft.com/office/drawing/2014/main" val="1247996436"/>
                    </a:ext>
                  </a:extLst>
                </a:gridCol>
              </a:tblGrid>
              <a:tr h="1070187">
                <a:tc>
                  <a:txBody>
                    <a:bodyPr/>
                    <a:lstStyle/>
                    <a:p>
                      <a:r>
                        <a:rPr lang="en-IN" dirty="0"/>
                        <a:t>Class </a:t>
                      </a:r>
                      <a:r>
                        <a:rPr lang="en-IN" dirty="0" err="1"/>
                        <a:t>parcel_detail</a:t>
                      </a:r>
                      <a:r>
                        <a:rPr lang="en-IN" dirty="0"/>
                        <a:t> management: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928500"/>
                  </a:ext>
                </a:extLst>
              </a:tr>
              <a:tr h="1070187">
                <a:tc>
                  <a:txBody>
                    <a:bodyPr/>
                    <a:lstStyle/>
                    <a:p>
                      <a:r>
                        <a:rPr lang="en-IN" dirty="0" err="1"/>
                        <a:t>Size,capacity,array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894915"/>
                  </a:ext>
                </a:extLst>
              </a:tr>
              <a:tr h="1070187">
                <a:tc>
                  <a:txBody>
                    <a:bodyPr/>
                    <a:lstStyle/>
                    <a:p>
                      <a:r>
                        <a:rPr lang="en-IN" dirty="0" err="1"/>
                        <a:t>Admin_login</a:t>
                      </a:r>
                      <a:r>
                        <a:rPr lang="en-IN" dirty="0"/>
                        <a:t>(),</a:t>
                      </a:r>
                      <a:r>
                        <a:rPr lang="en-IN" dirty="0" err="1"/>
                        <a:t>proceeding_admin</a:t>
                      </a:r>
                      <a:r>
                        <a:rPr lang="en-IN" dirty="0"/>
                        <a:t>(),</a:t>
                      </a:r>
                      <a:r>
                        <a:rPr lang="en-IN" dirty="0" err="1"/>
                        <a:t>getitem</a:t>
                      </a:r>
                      <a:r>
                        <a:rPr lang="en-IN" dirty="0"/>
                        <a:t>(),</a:t>
                      </a:r>
                      <a:r>
                        <a:rPr lang="en-IN" dirty="0" err="1"/>
                        <a:t>fetch_details</a:t>
                      </a:r>
                      <a:r>
                        <a:rPr lang="en-IN" dirty="0"/>
                        <a:t>(),</a:t>
                      </a:r>
                      <a:r>
                        <a:rPr lang="en-IN" dirty="0" err="1"/>
                        <a:t>getend</a:t>
                      </a:r>
                      <a:r>
                        <a:rPr lang="en-IN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729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658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C89030-4FA7-2C97-BC87-243CF7AB1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943600"/>
            <a:ext cx="22860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E1DE24-FFCE-80C1-8EA7-344E80040BB6}"/>
              </a:ext>
            </a:extLst>
          </p:cNvPr>
          <p:cNvSpPr txBox="1"/>
          <p:nvPr/>
        </p:nvSpPr>
        <p:spPr>
          <a:xfrm>
            <a:off x="1148080" y="924560"/>
            <a:ext cx="619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</a:rPr>
              <a:t>JIRA TASK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9B4167-1B84-C515-3772-A2EC80D6F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480" y="1509335"/>
            <a:ext cx="10210800" cy="519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0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825</Words>
  <Application>Microsoft Office PowerPoint</Application>
  <PresentationFormat>Widescreen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Baskerville Old Face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Hemasri KV</dc:creator>
  <cp:lastModifiedBy>Hemasri KV</cp:lastModifiedBy>
  <cp:revision>2</cp:revision>
  <dcterms:created xsi:type="dcterms:W3CDTF">2022-08-18T13:21:03Z</dcterms:created>
  <dcterms:modified xsi:type="dcterms:W3CDTF">2022-08-19T02:38:02Z</dcterms:modified>
</cp:coreProperties>
</file>