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530340-F810-4879-A343-0F340953033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1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4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18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4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90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82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7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3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5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2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2F6B-612C-40C6-8154-DF8459DF02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9701F0-97A4-4FC3-91BB-5E71D6AE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4984-1740-6E4C-81C0-B734D9BF4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D696E-62F0-394F-EAC7-DF420A483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Presented by:                                                                                                                   Guided by:</a:t>
            </a:r>
          </a:p>
          <a:p>
            <a:r>
              <a:rPr lang="en-US" b="1" dirty="0"/>
              <a:t>Arjun P       	1RN20IS026                                                                                  Akshay </a:t>
            </a:r>
            <a:r>
              <a:rPr lang="en-US" b="1" dirty="0" err="1"/>
              <a:t>Chaskar</a:t>
            </a:r>
            <a:r>
              <a:rPr lang="en-US" b="1" dirty="0"/>
              <a:t>  </a:t>
            </a:r>
          </a:p>
          <a:p>
            <a:r>
              <a:rPr lang="en-US" b="1" dirty="0"/>
              <a:t>Kaushik Krishna     1RN20CS065                                                                                         NASTECH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70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8314-7842-43C2-F675-31E90F7A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</a:rPr>
              <a:t>Popularity</a:t>
            </a:r>
            <a:r>
              <a:rPr lang="en-IN" b="1" i="0" dirty="0">
                <a:solidFill>
                  <a:srgbClr val="92D050"/>
                </a:solidFill>
                <a:effectLst/>
                <a:latin typeface="Helvetica Neue"/>
              </a:rPr>
              <a:t> Based Recommender System</a:t>
            </a:r>
            <a:br>
              <a:rPr lang="en-IN" b="1" i="0" dirty="0">
                <a:solidFill>
                  <a:srgbClr val="92D050"/>
                </a:solidFill>
                <a:effectLst/>
                <a:latin typeface="Helvetica Neue"/>
              </a:rPr>
            </a:b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48256-5EC2-F0E1-DDEF-2C122895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2" y="1748119"/>
            <a:ext cx="9341223" cy="4151752"/>
          </a:xfrm>
        </p:spPr>
      </p:pic>
    </p:spTree>
    <p:extLst>
      <p:ext uri="{BB962C8B-B14F-4D97-AF65-F5344CB8AC3E}">
        <p14:creationId xmlns:p14="http://schemas.microsoft.com/office/powerpoint/2010/main" val="218866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3F02-E797-CD7D-8E96-D3245AE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92D050"/>
                </a:solidFill>
                <a:effectLst/>
                <a:latin typeface="Helvetica Neue"/>
              </a:rPr>
              <a:t>Collaborative Filtering Based </a:t>
            </a:r>
            <a:r>
              <a:rPr lang="en-US" sz="4000" b="1" i="0" dirty="0">
                <a:solidFill>
                  <a:srgbClr val="92D050"/>
                </a:solidFill>
                <a:effectLst/>
              </a:rPr>
              <a:t>Recommender</a:t>
            </a:r>
            <a:r>
              <a:rPr lang="en-US" b="1" i="0" dirty="0">
                <a:solidFill>
                  <a:srgbClr val="92D050"/>
                </a:solidFill>
                <a:effectLst/>
                <a:latin typeface="Helvetica Neue"/>
              </a:rPr>
              <a:t> System</a:t>
            </a:r>
            <a:br>
              <a:rPr lang="en-US" b="1" i="0" dirty="0">
                <a:solidFill>
                  <a:srgbClr val="92D050"/>
                </a:solidFill>
                <a:effectLst/>
                <a:latin typeface="Helvetica Neue"/>
              </a:rPr>
            </a:b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FE7B1-52E2-A6E9-72B4-43D711069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14931"/>
            <a:ext cx="8596312" cy="31727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4CC97-4720-01AE-168B-69E5A60E7AB6}"/>
              </a:ext>
            </a:extLst>
          </p:cNvPr>
          <p:cNvSpPr txBox="1"/>
          <p:nvPr/>
        </p:nvSpPr>
        <p:spPr>
          <a:xfrm>
            <a:off x="677334" y="1930400"/>
            <a:ext cx="47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Pivot table creation(pt)</a:t>
            </a:r>
          </a:p>
        </p:txBody>
      </p:sp>
    </p:spTree>
    <p:extLst>
      <p:ext uri="{BB962C8B-B14F-4D97-AF65-F5344CB8AC3E}">
        <p14:creationId xmlns:p14="http://schemas.microsoft.com/office/powerpoint/2010/main" val="241762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E4D95-5585-5022-DFAB-0FB52E61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5" y="2609779"/>
            <a:ext cx="10257409" cy="1638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9BA94-BC11-0849-0DB6-E0567A98B35E}"/>
              </a:ext>
            </a:extLst>
          </p:cNvPr>
          <p:cNvSpPr txBox="1"/>
          <p:nvPr/>
        </p:nvSpPr>
        <p:spPr>
          <a:xfrm>
            <a:off x="967295" y="1909482"/>
            <a:ext cx="719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 the cosine similarity between data points</a:t>
            </a:r>
          </a:p>
        </p:txBody>
      </p:sp>
    </p:spTree>
    <p:extLst>
      <p:ext uri="{BB962C8B-B14F-4D97-AF65-F5344CB8AC3E}">
        <p14:creationId xmlns:p14="http://schemas.microsoft.com/office/powerpoint/2010/main" val="55047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6C700-9E2E-B51A-8D7F-3D7C2C4D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" y="1649576"/>
            <a:ext cx="10287892" cy="3558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8C5C7-041D-EB2A-6832-FBE550940E8A}"/>
              </a:ext>
            </a:extLst>
          </p:cNvPr>
          <p:cNvSpPr txBox="1"/>
          <p:nvPr/>
        </p:nvSpPr>
        <p:spPr>
          <a:xfrm>
            <a:off x="1048871" y="986118"/>
            <a:ext cx="82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Defining the recommend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66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0747-E335-F6AF-D598-B4C150D8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1867F-6218-9B14-F639-7EA8BCF6F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46" y="1930400"/>
            <a:ext cx="10242494" cy="2587257"/>
          </a:xfrm>
        </p:spPr>
      </p:pic>
    </p:spTree>
    <p:extLst>
      <p:ext uri="{BB962C8B-B14F-4D97-AF65-F5344CB8AC3E}">
        <p14:creationId xmlns:p14="http://schemas.microsoft.com/office/powerpoint/2010/main" val="886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8D14DA-EFB6-6D00-3AD2-D5DAB6FFCFCA}"/>
              </a:ext>
            </a:extLst>
          </p:cNvPr>
          <p:cNvSpPr txBox="1"/>
          <p:nvPr/>
        </p:nvSpPr>
        <p:spPr>
          <a:xfrm>
            <a:off x="1694329" y="2420471"/>
            <a:ext cx="787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92D050"/>
                </a:solidFill>
                <a:latin typeface="+mj-l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629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C53A-8495-FB70-B62A-53C76A0B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2984-D3EA-1B70-53DC-5668DBF7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895"/>
            <a:ext cx="8596668" cy="449046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Have you ever wondered for a system which suggest a new set of books for your previously read books !?.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Well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</a:rPr>
              <a:t>Recommendation Systems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are there to help, they are very common to us due to continuous demand and need to get the best book to read.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this Project we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analyse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preprocess the </a:t>
            </a:r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 </a:t>
            </a:r>
            <a:r>
              <a:rPr lang="en-IN" i="0" u="sng" dirty="0">
                <a:solidFill>
                  <a:srgbClr val="0070C0"/>
                </a:solidFill>
                <a:effectLst/>
                <a:latin typeface="Helvetica Neue"/>
              </a:rPr>
              <a:t>Book Recommendation Dataset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collected by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</a:rPr>
              <a:t>Cai-Nicolas Ziegler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and apply Machine Learning to recommend different books from a book you previously read.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19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2CB6-3AD5-DE26-01E3-BB622C1D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A9ED-F365-D070-94F2-2D1E89F16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3319"/>
            <a:ext cx="8789395" cy="45980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Users</a:t>
            </a:r>
          </a:p>
          <a:p>
            <a:pPr marL="0" indent="0">
              <a:buNone/>
            </a:pPr>
            <a:r>
              <a:rPr lang="en-US" dirty="0"/>
              <a:t>	Contains the users. Note that user IDs (User-ID) have been anonymized and map to integers. 	Demographic data is provided (Location, Age) if available. Otherwise, these fields contain 	NULL-values.</a:t>
            </a:r>
          </a:p>
          <a:p>
            <a:endParaRPr lang="en-US" dirty="0"/>
          </a:p>
          <a:p>
            <a:r>
              <a:rPr lang="en-US" dirty="0"/>
              <a:t>Books</a:t>
            </a:r>
          </a:p>
          <a:p>
            <a:pPr marL="0" indent="0">
              <a:buNone/>
            </a:pPr>
            <a:r>
              <a:rPr lang="en-US" dirty="0"/>
              <a:t>	Books are identified by their respective ISBN. Invalid ISBNs have already been removed from 	the dataset. Moreover, some content-based information is given (Book-Title, Book-Author, 	Year-Of-Publication, Publisher), obtained from Amazon Web Services. Note that in case of 	several authors, only the first is provided. URLs linking to cover images are also given, 	appearing in three different </a:t>
            </a:r>
            <a:r>
              <a:rPr lang="en-US" dirty="0" err="1"/>
              <a:t>flavours</a:t>
            </a:r>
            <a:r>
              <a:rPr lang="en-US" dirty="0"/>
              <a:t> (Image-URL-S, Image-URL-M, Image-URL-L), i.e., small, 	medium, large. These URLs point to the Amazon web site.</a:t>
            </a:r>
          </a:p>
          <a:p>
            <a:endParaRPr lang="en-US" dirty="0"/>
          </a:p>
          <a:p>
            <a:r>
              <a:rPr lang="en-US" dirty="0"/>
              <a:t>Ratings</a:t>
            </a:r>
          </a:p>
          <a:p>
            <a:pPr marL="0" indent="0">
              <a:buNone/>
            </a:pPr>
            <a:r>
              <a:rPr lang="en-US" dirty="0"/>
              <a:t>	Contains the book rating information. Ratings (Book-Rating) are either explicit, expressed 	on a 	scale from 1-10 (higher values denoting higher appreciation), or implicit, expressed by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5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8C80-8B48-6250-5386-7FE5F6E9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DATA PREPR</a:t>
            </a:r>
            <a:r>
              <a:rPr lang="en-US" b="1" dirty="0"/>
              <a:t>OCESSING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17083-2E81-EA1E-475F-B1AEE1E45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27" y="2202378"/>
            <a:ext cx="8664575" cy="41391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10205-67DB-6903-808F-B26B59C45888}"/>
              </a:ext>
            </a:extLst>
          </p:cNvPr>
          <p:cNvSpPr txBox="1"/>
          <p:nvPr/>
        </p:nvSpPr>
        <p:spPr>
          <a:xfrm>
            <a:off x="609427" y="1488142"/>
            <a:ext cx="873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Books dataset is being scanned for any abnormality</a:t>
            </a:r>
          </a:p>
        </p:txBody>
      </p:sp>
    </p:spTree>
    <p:extLst>
      <p:ext uri="{BB962C8B-B14F-4D97-AF65-F5344CB8AC3E}">
        <p14:creationId xmlns:p14="http://schemas.microsoft.com/office/powerpoint/2010/main" val="28674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0376-E070-0353-8E2D-082F8242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D6EBC-9D46-A476-0D33-B19240EFF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53" y="3505201"/>
            <a:ext cx="8992495" cy="1141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1CBE26-0122-D458-D9EE-C9A65D7B1D2F}"/>
              </a:ext>
            </a:extLst>
          </p:cNvPr>
          <p:cNvSpPr txBox="1"/>
          <p:nvPr/>
        </p:nvSpPr>
        <p:spPr>
          <a:xfrm>
            <a:off x="797859" y="2357718"/>
            <a:ext cx="847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previously observed abnormalities are handled as follows</a:t>
            </a:r>
          </a:p>
        </p:txBody>
      </p:sp>
    </p:spTree>
    <p:extLst>
      <p:ext uri="{BB962C8B-B14F-4D97-AF65-F5344CB8AC3E}">
        <p14:creationId xmlns:p14="http://schemas.microsoft.com/office/powerpoint/2010/main" val="41836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969-9671-CE1F-DF04-C0E02AE8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499E92-9C57-C9A1-7656-1B41E2BB2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23250"/>
            <a:ext cx="8932302" cy="297524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DC05B5-0CE7-B934-AFF4-6BF2650710BD}"/>
              </a:ext>
            </a:extLst>
          </p:cNvPr>
          <p:cNvSpPr txBox="1"/>
          <p:nvPr/>
        </p:nvSpPr>
        <p:spPr>
          <a:xfrm>
            <a:off x="797859" y="1459501"/>
            <a:ext cx="881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cleaning is performed on Users dataset is performed by handling the null values present in it</a:t>
            </a:r>
          </a:p>
        </p:txBody>
      </p:sp>
    </p:spTree>
    <p:extLst>
      <p:ext uri="{BB962C8B-B14F-4D97-AF65-F5344CB8AC3E}">
        <p14:creationId xmlns:p14="http://schemas.microsoft.com/office/powerpoint/2010/main" val="345782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748-9E74-0CA4-6C23-F0075F8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Visualising</a:t>
            </a:r>
            <a:r>
              <a:rPr lang="en-US" dirty="0"/>
              <a:t> top 30 most read books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1C82-C9CA-BD59-6CA9-D00E7FF8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Series.value_counts</a:t>
            </a:r>
            <a:r>
              <a:rPr lang="en-US" dirty="0"/>
              <a:t>() and </a:t>
            </a:r>
            <a:r>
              <a:rPr lang="en-US" dirty="0" err="1"/>
              <a:t>sns.barplotfor</a:t>
            </a:r>
            <a:r>
              <a:rPr lang="en-US" dirty="0"/>
              <a:t> creating data and </a:t>
            </a:r>
            <a:r>
              <a:rPr lang="en-US" dirty="0" err="1"/>
              <a:t>visualisation</a:t>
            </a:r>
            <a:r>
              <a:rPr lang="en-US" dirty="0"/>
              <a:t> respectively.</a:t>
            </a:r>
            <a:br>
              <a:rPr lang="en-US" dirty="0"/>
            </a:br>
            <a:r>
              <a:rPr lang="en-US" dirty="0"/>
              <a:t> We can </a:t>
            </a:r>
            <a:r>
              <a:rPr lang="en-US" dirty="0" err="1"/>
              <a:t>obesrve</a:t>
            </a:r>
            <a:r>
              <a:rPr lang="en-US" dirty="0"/>
              <a:t> that Wild Animus has the most read books by a huge margin followed by The Lovely Bones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6CBFD-013C-06BC-E81C-7D7AABB1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73" y="2575160"/>
            <a:ext cx="6390359" cy="42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1FC-4917-516B-A63F-6A7B0024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top 30 authors with most books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4E57E-93BD-5856-3201-E3DB8AE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18" y="1930400"/>
            <a:ext cx="6441665" cy="4807296"/>
          </a:xfrm>
        </p:spPr>
      </p:pic>
    </p:spTree>
    <p:extLst>
      <p:ext uri="{BB962C8B-B14F-4D97-AF65-F5344CB8AC3E}">
        <p14:creationId xmlns:p14="http://schemas.microsoft.com/office/powerpoint/2010/main" val="63387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D86A-81DA-94CB-AAEB-6CD9380E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top 30 publishers with most books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C4BAA-346D-7BAA-0798-88EB3471A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5" y="1846729"/>
            <a:ext cx="6880846" cy="4721933"/>
          </a:xfrm>
        </p:spPr>
      </p:pic>
    </p:spTree>
    <p:extLst>
      <p:ext uri="{BB962C8B-B14F-4D97-AF65-F5344CB8AC3E}">
        <p14:creationId xmlns:p14="http://schemas.microsoft.com/office/powerpoint/2010/main" val="3103627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706</TotalTime>
  <Words>414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 Neue</vt:lpstr>
      <vt:lpstr>Trebuchet MS</vt:lpstr>
      <vt:lpstr>Wingdings 3</vt:lpstr>
      <vt:lpstr>zeitung</vt:lpstr>
      <vt:lpstr>Facet</vt:lpstr>
      <vt:lpstr>Book Recommendation System</vt:lpstr>
      <vt:lpstr>PROJECT OBJECTIVES</vt:lpstr>
      <vt:lpstr>DATA DESCRIPTION</vt:lpstr>
      <vt:lpstr>DATA PREPROCESSING</vt:lpstr>
      <vt:lpstr>PowerPoint Presentation</vt:lpstr>
      <vt:lpstr>Data Cleaning</vt:lpstr>
      <vt:lpstr>Visualising top 30 most read books  </vt:lpstr>
      <vt:lpstr>Visualising top 30 authors with most books</vt:lpstr>
      <vt:lpstr>Visualising top 30 publishers with most books</vt:lpstr>
      <vt:lpstr>Popularity Based Recommender System </vt:lpstr>
      <vt:lpstr>Collaborative Filtering Based Recommender System </vt:lpstr>
      <vt:lpstr>PowerPoint Presentation</vt:lpstr>
      <vt:lpstr>PowerPoint Presentation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1RN20CS065 Kaushik Krishna</dc:creator>
  <cp:lastModifiedBy>1RN20CS065 Kaushik Krishna</cp:lastModifiedBy>
  <cp:revision>1</cp:revision>
  <dcterms:created xsi:type="dcterms:W3CDTF">2023-08-30T13:26:13Z</dcterms:created>
  <dcterms:modified xsi:type="dcterms:W3CDTF">2023-08-31T01:12:34Z</dcterms:modified>
</cp:coreProperties>
</file>