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8EB0-58F5-D53D-DC79-F577B36B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5B81-0A88-BE4C-E022-18C3CB20B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CBBE-51A0-C791-D71B-5902DB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A872-597A-2DA9-C607-981087B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452-E93C-7720-E125-778A370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025A-2A3E-1B58-88AA-4D8F628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449A-B15E-18ED-0032-0FF622CA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0CE9-4BC1-E1DB-65A5-C9B65F7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47A5-677F-7DF6-6429-6295F4C0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A4DD-71D1-F97B-2D06-079C4D97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AC8FD-923D-4B26-200B-A9A7D6C9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0625-1A38-BF84-DB32-8CDFCD4A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413A-2B16-4161-3EEB-33DE6BC8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A132-8FB9-2DD6-EBAF-2C7A517E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CD26-FF3A-D43A-453F-F6E4462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03E-71B3-C126-0D2E-E1F9C897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D344-4E88-391C-1929-492FCA12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9CA9-DA8D-12F5-FE9D-1279C072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D5D8-818C-86EA-A9F0-01938D6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8609-15A1-23AC-D4EC-FCFF03F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7B65-6C30-BE03-BC75-7EEC1BD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AFBD2-EC7B-3E5C-05F6-9A354011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62BB-CCA9-6EF8-2BE9-A4D1A094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6B3A-21C0-F48D-069A-4EE9052B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C433-6C0A-E813-BE21-08EB00B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253-7B12-5A14-A215-9F4E7156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DCAD-3ABA-1B1F-256A-558F316E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E86EF-1B1A-CFCD-B77D-DA6425F5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3C1E-C7D9-9458-D208-2A5408D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C1284-01F1-69D5-EE0F-8B097231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D90C-40B0-FAC0-5A4E-2F4BC99A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70C-9395-B499-6589-31A778C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2CE7-5F32-E778-8F9B-D6E73C52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B6FD-DBEC-D35D-7BFA-96FB6239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D8798-A0CB-6803-BA99-47C167EBE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B3FF-3D25-6B36-23FD-25606BD5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B3246-D611-B492-61E4-4224703E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8A429-74DD-BC1F-1491-0752F231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C62AC-1ADA-7449-FAA9-9F7C684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E78-98BF-C977-323B-2A5A4BA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42DBF-4418-9EC2-D7D0-58483B18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EB07-E53C-E7F1-754E-2BA8EEE4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9D82-7360-89E8-ED41-24E6CC6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F433E-BCCD-75E8-D052-89A284A7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03A2A-89DB-0241-C575-DE02178B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D326F-2D03-B8B4-3B42-161F21A2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8E1C-EA93-DE11-8593-B3A728CE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C690-2833-F8FF-DDB6-1513287D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F119-F2D8-C82C-9DF0-B004A68C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BEC5-3295-E90D-4687-3637C75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9890-55CC-EE14-8DB0-DB662D9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542B-C636-9B35-0766-E7700A8F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121A-2BD9-6BC4-AA00-F0D9FDB8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A610C-0BD1-3016-48FE-5C57D9E8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05CDE-14E7-D528-F241-51288C32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EEBAF-9FC7-9AEF-C7D1-2B3DBCD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43C3-84BD-533E-671C-D3EBD59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EA505-A247-AA99-4048-E3F11BA2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F4817-B51F-C1BD-0D7C-53D4E6C1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F374-79E6-7EB9-EE0C-B6FB7947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853F-3690-42BE-AA67-180FDC86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042E-B02C-1C48-80EF-F4CB45199C19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79AD-5C91-9562-4258-67933EAE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B14D-723D-950E-ACAB-A86EC97F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31F15-68FE-51E0-27A2-A8EBB489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5" y="421349"/>
            <a:ext cx="5857185" cy="2052522"/>
          </a:xfrm>
        </p:spPr>
        <p:txBody>
          <a:bodyPr anchor="b">
            <a:normAutofit/>
          </a:bodyPr>
          <a:lstStyle/>
          <a:p>
            <a:r>
              <a:rPr lang="en-US" sz="3500" b="0" i="0" dirty="0">
                <a:effectLst/>
                <a:latin typeface="Söhne"/>
              </a:rPr>
              <a:t>Explore, Savor, and Make a Difference in Every Surplus Bite</a:t>
            </a:r>
            <a:endParaRPr lang="en-US" sz="3500" dirty="0">
              <a:latin typeface="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6016F31-3299-E22D-A620-0F32AB21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34BF-C5F1-7836-1CEC-7E0687BE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7"/>
            <a:ext cx="4158031" cy="339991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alpha val="80000"/>
                  </a:schemeClr>
                </a:solidFill>
              </a:rPr>
              <a:t>  Team members: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Sri Vijay Kalki Poosarla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Kaushik Manivanan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Shreeram Ramachandran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Kaviprakash Ramalingam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493A3D-45BB-B0A4-B99B-0C7C91DC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26" y="3610394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9B3D43B4-2633-9C9A-BCCE-C65F58F5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926" y="4310226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8ADEE031-0019-8EBB-1280-C7A45BDB6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926" y="5010058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in a white shirt&#10;&#10;Description automatically generated">
            <a:extLst>
              <a:ext uri="{FF2B5EF4-FFF2-40B4-BE49-F238E27FC236}">
                <a16:creationId xmlns:a16="http://schemas.microsoft.com/office/drawing/2014/main" id="{DEC315B6-A6AA-C1C7-0F8E-DFE2505C1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7926" y="5693911"/>
            <a:ext cx="683854" cy="6838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955758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6DCD6BC-ABCA-5E4E-535D-FE92E27FEB6E}"/>
              </a:ext>
            </a:extLst>
          </p:cNvPr>
          <p:cNvSpPr txBox="1">
            <a:spLocks/>
          </p:cNvSpPr>
          <p:nvPr/>
        </p:nvSpPr>
        <p:spPr>
          <a:xfrm>
            <a:off x="1338263" y="276727"/>
            <a:ext cx="9109026" cy="4402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Tasty Trails - Bridging the Gap</a:t>
            </a:r>
            <a:endParaRPr lang="en-US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C60B1-B2C2-FD09-4FE0-5FDEF2C3AB89}"/>
              </a:ext>
            </a:extLst>
          </p:cNvPr>
          <p:cNvSpPr txBox="1"/>
          <p:nvPr/>
        </p:nvSpPr>
        <p:spPr>
          <a:xfrm>
            <a:off x="836195" y="922239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Mission Statement: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	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"Routing the Excess to Necessity"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B1116-D822-ECBE-8B04-76CC5D41EC5E}"/>
              </a:ext>
            </a:extLst>
          </p:cNvPr>
          <p:cNvSpPr txBox="1"/>
          <p:nvPr/>
        </p:nvSpPr>
        <p:spPr>
          <a:xfrm>
            <a:off x="836195" y="2038106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Global Challenge: Food Waste Management</a:t>
            </a:r>
          </a:p>
          <a:p>
            <a:pPr algn="l"/>
            <a:r>
              <a:rPr lang="en-US" b="1" dirty="0">
                <a:solidFill>
                  <a:srgbClr val="D1D5DB"/>
                </a:solidFill>
                <a:latin typeface="Söhne"/>
              </a:rPr>
              <a:t>	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Millions of tons of food are wasted annually.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Environmental impact and communities in need.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6CAB6-1A85-1E2A-BFCF-92D3A4A176E9}"/>
              </a:ext>
            </a:extLst>
          </p:cNvPr>
          <p:cNvSpPr txBox="1"/>
          <p:nvPr/>
        </p:nvSpPr>
        <p:spPr>
          <a:xfrm>
            <a:off x="836195" y="3429000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Our Vision: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"Creating a Sustainable Solution"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70578-8826-044F-4B2B-5ACFDCB625F3}"/>
              </a:ext>
            </a:extLst>
          </p:cNvPr>
          <p:cNvSpPr txBox="1"/>
          <p:nvPr/>
        </p:nvSpPr>
        <p:spPr>
          <a:xfrm>
            <a:off x="836195" y="4373396"/>
            <a:ext cx="8055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Tasty Trails Commitment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Connecting those with excess food to individuals facing food insecurity.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5B9BB-138C-E311-D15E-1651A0204FB7}"/>
              </a:ext>
            </a:extLst>
          </p:cNvPr>
          <p:cNvSpPr txBox="1"/>
          <p:nvPr/>
        </p:nvSpPr>
        <p:spPr>
          <a:xfrm>
            <a:off x="836195" y="5419902"/>
            <a:ext cx="7450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Key Approach: Empowering Communities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Every community can be part of the solution.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Turning surplus into a valuable resource for those in need.</a:t>
            </a:r>
          </a:p>
        </p:txBody>
      </p:sp>
    </p:spTree>
    <p:extLst>
      <p:ext uri="{BB962C8B-B14F-4D97-AF65-F5344CB8AC3E}">
        <p14:creationId xmlns:p14="http://schemas.microsoft.com/office/powerpoint/2010/main" val="29147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13" name="Google Shape;68;p15">
            <a:extLst>
              <a:ext uri="{FF2B5EF4-FFF2-40B4-BE49-F238E27FC236}">
                <a16:creationId xmlns:a16="http://schemas.microsoft.com/office/drawing/2014/main" id="{824400AF-82C7-BD55-36B4-67D6D04AB60A}"/>
              </a:ext>
            </a:extLst>
          </p:cNvPr>
          <p:cNvSpPr txBox="1">
            <a:spLocks/>
          </p:cNvSpPr>
          <p:nvPr/>
        </p:nvSpPr>
        <p:spPr>
          <a:xfrm>
            <a:off x="1860323" y="276726"/>
            <a:ext cx="8471353" cy="4642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TECHNOLOGIES USED</a:t>
            </a:r>
          </a:p>
        </p:txBody>
      </p:sp>
      <p:pic>
        <p:nvPicPr>
          <p:cNvPr id="15" name="Google Shape;69;p15">
            <a:extLst>
              <a:ext uri="{FF2B5EF4-FFF2-40B4-BE49-F238E27FC236}">
                <a16:creationId xmlns:a16="http://schemas.microsoft.com/office/drawing/2014/main" id="{E1BCDFF3-D940-EF09-FB27-9A075744D5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323" y="709041"/>
            <a:ext cx="1356951" cy="13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70;p15">
            <a:extLst>
              <a:ext uri="{FF2B5EF4-FFF2-40B4-BE49-F238E27FC236}">
                <a16:creationId xmlns:a16="http://schemas.microsoft.com/office/drawing/2014/main" id="{B62A2F24-6F8E-1E29-BFA6-90F80B3215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723" y="5269454"/>
            <a:ext cx="1576575" cy="139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2;p15">
            <a:extLst>
              <a:ext uri="{FF2B5EF4-FFF2-40B4-BE49-F238E27FC236}">
                <a16:creationId xmlns:a16="http://schemas.microsoft.com/office/drawing/2014/main" id="{EDB257E0-508C-488A-0E2D-6E2BCED328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308" y="1662354"/>
            <a:ext cx="1077719" cy="10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3;p15">
            <a:extLst>
              <a:ext uri="{FF2B5EF4-FFF2-40B4-BE49-F238E27FC236}">
                <a16:creationId xmlns:a16="http://schemas.microsoft.com/office/drawing/2014/main" id="{BB6FE7B3-8CB0-A6B2-1960-41CFF41665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6480" t="-8240" r="6480" b="8239"/>
          <a:stretch/>
        </p:blipFill>
        <p:spPr>
          <a:xfrm>
            <a:off x="8386012" y="532700"/>
            <a:ext cx="1993306" cy="181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4;p15">
            <a:extLst>
              <a:ext uri="{FF2B5EF4-FFF2-40B4-BE49-F238E27FC236}">
                <a16:creationId xmlns:a16="http://schemas.microsoft.com/office/drawing/2014/main" id="{5B6962DC-A0AC-090F-E80E-7EEAAE76ADF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98166" y="3092579"/>
            <a:ext cx="1356950" cy="13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5CC507F3-5030-05EB-A970-EAF717048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653" y="3328879"/>
            <a:ext cx="2269977" cy="22699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75787-ADD2-E1F4-58AF-F85C44453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522429"/>
            <a:ext cx="217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9465DB2B-0990-204F-BAC2-C6573D181611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EXTERNAL APIs AND LIBRARIES USED</a:t>
            </a:r>
          </a:p>
        </p:txBody>
      </p:sp>
      <p:pic>
        <p:nvPicPr>
          <p:cNvPr id="3" name="Google Shape;82;p16">
            <a:extLst>
              <a:ext uri="{FF2B5EF4-FFF2-40B4-BE49-F238E27FC236}">
                <a16:creationId xmlns:a16="http://schemas.microsoft.com/office/drawing/2014/main" id="{D4A129ED-C4A2-14FC-0103-7CF5667BCA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6121" t="15586" r="17448" b="16023"/>
          <a:stretch/>
        </p:blipFill>
        <p:spPr>
          <a:xfrm>
            <a:off x="1338263" y="4363849"/>
            <a:ext cx="2022600" cy="8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3BC021AB-FC86-D34A-994B-E536D86BEC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5866" b="30022"/>
          <a:stretch/>
        </p:blipFill>
        <p:spPr>
          <a:xfrm>
            <a:off x="579048" y="1357681"/>
            <a:ext cx="1847781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5;p16">
            <a:extLst>
              <a:ext uri="{FF2B5EF4-FFF2-40B4-BE49-F238E27FC236}">
                <a16:creationId xmlns:a16="http://schemas.microsoft.com/office/drawing/2014/main" id="{9767211B-D995-D754-D685-11B3FA3489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8503" r="50787"/>
          <a:stretch/>
        </p:blipFill>
        <p:spPr>
          <a:xfrm>
            <a:off x="3360863" y="2494151"/>
            <a:ext cx="1283150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7;p16">
            <a:extLst>
              <a:ext uri="{FF2B5EF4-FFF2-40B4-BE49-F238E27FC236}">
                <a16:creationId xmlns:a16="http://schemas.microsoft.com/office/drawing/2014/main" id="{8FD56864-A06E-2C71-C180-73D00859D77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51635" t="6176" r="5831" b="15342"/>
          <a:stretch/>
        </p:blipFill>
        <p:spPr>
          <a:xfrm>
            <a:off x="5180526" y="4807686"/>
            <a:ext cx="1424499" cy="14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F4560860-F656-6169-4E30-0B642F12A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987" y="1505267"/>
            <a:ext cx="1752600" cy="1155700"/>
          </a:xfrm>
          <a:prstGeom prst="rect">
            <a:avLst/>
          </a:prstGeom>
        </p:spPr>
      </p:pic>
      <p:pic>
        <p:nvPicPr>
          <p:cNvPr id="21" name="Picture 20" descr="A logo with blue green and black triangles&#10;&#10;Description automatically generated">
            <a:extLst>
              <a:ext uri="{FF2B5EF4-FFF2-40B4-BE49-F238E27FC236}">
                <a16:creationId xmlns:a16="http://schemas.microsoft.com/office/drawing/2014/main" id="{39D3EF98-F2A3-D4FD-0EB2-11D0DCBCF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8550" y="1819157"/>
            <a:ext cx="2104402" cy="1795224"/>
          </a:xfrm>
          <a:prstGeom prst="rect">
            <a:avLst/>
          </a:prstGeom>
        </p:spPr>
      </p:pic>
      <p:pic>
        <p:nvPicPr>
          <p:cNvPr id="23" name="Picture 22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3F2CEA3B-5CFD-7E5B-3B1F-AD3DE7F5AA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5289" y="3975396"/>
            <a:ext cx="217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D27B622-1296-2FD6-8FA3-2C69B8893996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i="0" dirty="0">
                <a:solidFill>
                  <a:srgbClr val="D1D5DB"/>
                </a:solidFill>
                <a:effectLst/>
                <a:latin typeface="Söhne"/>
              </a:rPr>
              <a:t>Aspects</a:t>
            </a:r>
            <a:endParaRPr lang="en-US" sz="32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6C0E9-4CB4-9F06-1F1E-5007129C3CF1}"/>
              </a:ext>
            </a:extLst>
          </p:cNvPr>
          <p:cNvSpPr txBox="1"/>
          <p:nvPr/>
        </p:nvSpPr>
        <p:spPr>
          <a:xfrm>
            <a:off x="1338263" y="1582340"/>
            <a:ext cx="100436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Seamless Authentication: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Sign in effortlessly using Google OAuth for a swift and secure login experience.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Discover Culinary Hotspots: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a global food map showcasing available surplus food posts, connecting individuals with excess food to those in need.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Share Your Bounty: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Contribute to the community by creating your own posts, announcing the availability of surplus food, and making a positive impact.</a:t>
            </a:r>
          </a:p>
        </p:txBody>
      </p:sp>
    </p:spTree>
    <p:extLst>
      <p:ext uri="{BB962C8B-B14F-4D97-AF65-F5344CB8AC3E}">
        <p14:creationId xmlns:p14="http://schemas.microsoft.com/office/powerpoint/2010/main" val="42921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D27B622-1296-2FD6-8FA3-2C69B8893996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i="0" dirty="0">
                <a:solidFill>
                  <a:srgbClr val="D1D5DB"/>
                </a:solidFill>
                <a:effectLst/>
                <a:latin typeface="Söhne"/>
              </a:rPr>
              <a:t>Specifications</a:t>
            </a:r>
            <a:endParaRPr lang="en-US" sz="32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6BE0-6A32-E73D-9090-88F7F0D7C493}"/>
              </a:ext>
            </a:extLst>
          </p:cNvPr>
          <p:cNvSpPr txBox="1"/>
          <p:nvPr/>
        </p:nvSpPr>
        <p:spPr>
          <a:xfrm>
            <a:off x="1338263" y="1251336"/>
            <a:ext cx="9899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Engage in Meaningful Conversations: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Interact with the community by commenting on posts, expressing interest, and sharing thoughts. Enhance your comments with images and a variety of expressive emojis.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Community-Centric Approach: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Join and create communities tailored to specific regions or interests. Share surplus food posts within these communities, fostering a local, impactful network.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Internationalized User Interface: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Experience a personalized touch with an internationalized UI that adapts to your preferred language, ensuring a comfortable and familiar user experience, regardless of your location.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6F026-25C1-AE50-0455-9648D022059F}"/>
              </a:ext>
            </a:extLst>
          </p:cNvPr>
          <p:cNvSpPr txBox="1"/>
          <p:nvPr/>
        </p:nvSpPr>
        <p:spPr>
          <a:xfrm>
            <a:off x="860257" y="5734699"/>
            <a:ext cx="1105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Embrace the power of Tasty Trails, where technology meets compassion, creating a global network for efficient food distribution and community engagement.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D27B622-1296-2FD6-8FA3-2C69B8893996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rgbClr val="D1D5DB"/>
                </a:solidFill>
                <a:latin typeface="Söhne"/>
                <a:ea typeface="Lato"/>
                <a:cs typeface="Lato"/>
                <a:sym typeface="Lato"/>
              </a:rPr>
              <a:t>Progressive WEB Application</a:t>
            </a:r>
            <a:endParaRPr lang="en-US" sz="32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Picture 8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2B67C3A0-9F31-7695-18C9-F63C97964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985" y="1362020"/>
            <a:ext cx="8522029" cy="46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979CDB4C-D5D4-5BD0-89D0-6DECF0F72AFC}"/>
              </a:ext>
            </a:extLst>
          </p:cNvPr>
          <p:cNvSpPr txBox="1">
            <a:spLocks/>
          </p:cNvSpPr>
          <p:nvPr/>
        </p:nvSpPr>
        <p:spPr>
          <a:xfrm>
            <a:off x="838200" y="468113"/>
            <a:ext cx="4631033" cy="13831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Lato"/>
              </a:rPr>
              <a:t>Join 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F4F48-21C2-D976-2AB8-A1ACA6E5A98F}"/>
              </a:ext>
            </a:extLst>
          </p:cNvPr>
          <p:cNvSpPr txBox="1"/>
          <p:nvPr/>
        </p:nvSpPr>
        <p:spPr>
          <a:xfrm>
            <a:off x="565489" y="2120204"/>
            <a:ext cx="6581265" cy="416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Impactful Benefits: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bg1"/>
                </a:solidFill>
                <a:effectLst/>
              </a:rPr>
              <a:t>Community-Driven Change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Tasty Trails fosters a community-driven approach where both food donors and recipients play a crucial role in reducing food waste and addressing hunger.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Join Us in Making a Difference: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effectLst/>
              </a:rPr>
              <a:t>Together, we can make a significant impact on 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global food waste </a:t>
            </a:r>
            <a:r>
              <a:rPr lang="en-US" sz="1600" i="1" dirty="0">
                <a:solidFill>
                  <a:schemeClr val="bg1"/>
                </a:solidFill>
                <a:effectLst/>
              </a:rPr>
              <a:t>and contribute to building a more compassionate and sustainable world.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727" y="1181726"/>
            <a:ext cx="5676273" cy="56762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382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Söhne</vt:lpstr>
      <vt:lpstr>Wingdings</vt:lpstr>
      <vt:lpstr>Office Theme</vt:lpstr>
      <vt:lpstr>Explore, Savor, and Make a Difference in Every Surplus Bite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Kaviprakash Ramalingam</dc:creator>
  <cp:lastModifiedBy>Kaviprakash Ramalingam</cp:lastModifiedBy>
  <cp:revision>17</cp:revision>
  <dcterms:created xsi:type="dcterms:W3CDTF">2023-12-13T00:46:44Z</dcterms:created>
  <dcterms:modified xsi:type="dcterms:W3CDTF">2023-12-13T22:49:57Z</dcterms:modified>
</cp:coreProperties>
</file>