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64" r:id="rId15"/>
    <p:sldId id="271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4276-F09A-401E-8B32-B9959A2EEBE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1D232-2AED-4DF0-899B-5E995165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1D232-2AED-4DF0-899B-5E995165F6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4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9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8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3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5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2601"/>
            <a:ext cx="7772400" cy="1470025"/>
          </a:xfrm>
        </p:spPr>
        <p:txBody>
          <a:bodyPr>
            <a:normAutofit fontScale="90000"/>
          </a:bodyPr>
          <a:lstStyle/>
          <a:p>
            <a:r>
              <a:rPr b="1" dirty="0"/>
              <a:t>Movie Rental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2626"/>
            <a:ext cx="6400800" cy="2916174"/>
          </a:xfrm>
        </p:spPr>
        <p:txBody>
          <a:bodyPr>
            <a:normAutofit fontScale="92500"/>
          </a:bodyPr>
          <a:lstStyle/>
          <a:p>
            <a:r>
              <a:rPr dirty="0"/>
              <a:t>Power BI Business Performance Analysis</a:t>
            </a:r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r>
              <a:rPr dirty="0"/>
              <a:t>Prepared by: </a:t>
            </a:r>
            <a:r>
              <a:rPr lang="en-IN" dirty="0"/>
              <a:t>Mayank Kaushik</a:t>
            </a:r>
            <a:endParaRPr dirty="0"/>
          </a:p>
          <a:p>
            <a:r>
              <a:rPr dirty="0"/>
              <a:t>Date: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3: Films &amp;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KPIs: Films in Catalog, Copies in Stock, Rentals per Copy</a:t>
            </a:r>
          </a:p>
          <a:p>
            <a:r>
              <a:t>Visuals: Rentals by Category, Film × Store Matrix, Rental Duration Histogram</a:t>
            </a:r>
          </a:p>
          <a:p>
            <a:endParaRPr/>
          </a:p>
          <a:p>
            <a:r>
              <a:t>Purpose: Optimize film stock and category demand.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EE70-EF7E-ADC6-CE84-C1A76314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694C-B792-0EC2-F44C-579BBC1A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3F012-445F-997A-A071-17CABD3F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4: Staff &amp; Store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KPIs: Revenue per Store, Avg Rentals per Staff, On-time % by Store</a:t>
            </a:r>
          </a:p>
          <a:p>
            <a:r>
              <a:t>Visuals: Store Comparison, Staff Performance Table</a:t>
            </a:r>
          </a:p>
          <a:p>
            <a:endParaRPr/>
          </a:p>
          <a:p>
            <a:r>
              <a:t>Purpose: Benchmark stores and staff efficiency.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C34-13EF-DA41-FBF3-7C6E3405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E186-F254-DA2C-E742-E66127B7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44A7C-0CB6-4FAE-FA9F-13814F51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8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 customer retention by targeting 'Lost customers'</a:t>
            </a:r>
          </a:p>
          <a:p>
            <a:r>
              <a:t>- Restock high-demand categories (Sports, Action, Animation)</a:t>
            </a:r>
          </a:p>
          <a:p>
            <a:r>
              <a:t>- Train staff for on-time returns</a:t>
            </a:r>
          </a:p>
          <a:p>
            <a:r>
              <a:t>- Balance inventory across stores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BE54-0817-C197-A1B7-4CCA3F94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8F32-90DE-077E-B7AD-A4E34BAE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4A1CC-4E0E-7EBE-5EC6-B5757EA5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Star schema ensures clean and optimized data modeling.</a:t>
            </a:r>
          </a:p>
          <a:p>
            <a:r>
              <a:t>• MECE framework ensures structured analysis without overlap.</a:t>
            </a:r>
          </a:p>
          <a:p>
            <a:r>
              <a:t>• Dashboard answers key business questions.</a:t>
            </a:r>
          </a:p>
          <a:p>
            <a:r>
              <a:t>• Helps improve retention, inventory, staff efficiency, and profitability.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provides insights into customer behavior, film inventory, staff efficiency, and store performance.</a:t>
            </a:r>
          </a:p>
          <a:p>
            <a:endParaRPr/>
          </a:p>
          <a:p>
            <a:r>
              <a:t>It uses the MECE framework to structure the analysis and ensure comprehensive coverage of business questions.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 – MECE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Time-based Analysis (When?)</a:t>
            </a:r>
          </a:p>
          <a:p>
            <a:r>
              <a:t>B. Customer Analysis (Who?)</a:t>
            </a:r>
          </a:p>
          <a:p>
            <a:r>
              <a:t>C. Product/Inventory Analysis (What?)</a:t>
            </a:r>
          </a:p>
          <a:p>
            <a:r>
              <a:t>D. Staff/Store Analysis (Where/By Whom?)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Fact Tables:</a:t>
            </a:r>
          </a:p>
          <a:p>
            <a:r>
              <a:rPr sz="3100" dirty="0"/>
              <a:t>- </a:t>
            </a:r>
            <a:r>
              <a:rPr sz="3100" dirty="0" err="1"/>
              <a:t>fact_rentals</a:t>
            </a:r>
            <a:r>
              <a:rPr sz="3100" dirty="0"/>
              <a:t> (rental transactions)</a:t>
            </a:r>
          </a:p>
          <a:p>
            <a:r>
              <a:rPr sz="3100" dirty="0"/>
              <a:t>- </a:t>
            </a:r>
            <a:r>
              <a:rPr sz="3100" dirty="0" err="1"/>
              <a:t>fact_sales</a:t>
            </a:r>
            <a:r>
              <a:rPr sz="3100" dirty="0"/>
              <a:t> (payment transactions)</a:t>
            </a:r>
          </a:p>
          <a:p>
            <a:endParaRPr dirty="0"/>
          </a:p>
          <a:p>
            <a:r>
              <a:rPr dirty="0"/>
              <a:t>Dimension Tables:</a:t>
            </a:r>
          </a:p>
          <a:p>
            <a:r>
              <a:rPr sz="3100" dirty="0"/>
              <a:t>- </a:t>
            </a:r>
            <a:r>
              <a:rPr sz="3100" dirty="0" err="1"/>
              <a:t>dim_customer</a:t>
            </a:r>
            <a:r>
              <a:rPr sz="3100" dirty="0"/>
              <a:t> (customer demographics)</a:t>
            </a:r>
          </a:p>
          <a:p>
            <a:r>
              <a:rPr sz="3100" dirty="0"/>
              <a:t>- </a:t>
            </a:r>
            <a:r>
              <a:rPr sz="3100" dirty="0" err="1"/>
              <a:t>dim_staff</a:t>
            </a:r>
            <a:r>
              <a:rPr sz="3100" dirty="0"/>
              <a:t> (staff details)</a:t>
            </a:r>
          </a:p>
          <a:p>
            <a:r>
              <a:rPr sz="3100" dirty="0"/>
              <a:t>- </a:t>
            </a:r>
            <a:r>
              <a:rPr sz="3100" dirty="0" err="1"/>
              <a:t>dim_store</a:t>
            </a:r>
            <a:r>
              <a:rPr sz="3100" dirty="0"/>
              <a:t> (store details)</a:t>
            </a:r>
          </a:p>
          <a:p>
            <a:r>
              <a:rPr sz="3100" dirty="0"/>
              <a:t>- </a:t>
            </a:r>
            <a:r>
              <a:rPr sz="3100" dirty="0" err="1"/>
              <a:t>dim_film</a:t>
            </a:r>
            <a:r>
              <a:rPr sz="3100" dirty="0"/>
              <a:t> (film details)</a:t>
            </a:r>
          </a:p>
          <a:p>
            <a:r>
              <a:rPr sz="3100" dirty="0"/>
              <a:t>- </a:t>
            </a:r>
            <a:r>
              <a:rPr sz="3100" dirty="0" err="1"/>
              <a:t>dim_date</a:t>
            </a:r>
            <a:r>
              <a:rPr sz="3100" dirty="0"/>
              <a:t> (calendar)</a:t>
            </a:r>
          </a:p>
          <a:p>
            <a:endParaRPr sz="3100" dirty="0"/>
          </a:p>
          <a:p>
            <a:r>
              <a:rPr sz="3100" dirty="0"/>
              <a:t>Built as a star schema for optimized querying.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C945-FB92-743F-DBFD-0A238081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6557-833D-CB63-A2B1-9C200DF1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B3741-4629-00DE-4D73-FDE975F1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238062"/>
            <a:ext cx="8357616" cy="63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1: 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KPIs: Revenue, Rentals, Customers, On-time %</a:t>
            </a:r>
          </a:p>
          <a:p>
            <a:r>
              <a:t>Visuals: Revenue by Month, Store, Country</a:t>
            </a:r>
          </a:p>
          <a:p>
            <a:endParaRPr/>
          </a:p>
          <a:p>
            <a:r>
              <a:t>Purpose: Provide high-level business performance snapshot.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6F15-4031-5056-4068-F68DFCD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A23B-6A7C-DB1D-DEA0-8CADB357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BF8C1-725E-74C3-2CF7-E575884E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1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2: Customers &amp;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KPIs: Active Customers, Avg Revenue/Customer, Top Customer</a:t>
            </a:r>
          </a:p>
          <a:p>
            <a:r>
              <a:t>Visuals: Segmentation, City Distribution, Top Customers Table</a:t>
            </a:r>
          </a:p>
          <a:p>
            <a:endParaRPr/>
          </a:p>
          <a:p>
            <a:r>
              <a:t>Purpose: Identify valuable customers and retention opportunities.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BF68-3450-58EC-6C51-25CC0A66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1A2D-246A-3752-CC27-782B814E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39845-C2E4-BD80-68E9-0A17A599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387</Words>
  <Application>Microsoft Office PowerPoint</Application>
  <PresentationFormat>On-screen Show 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Movie Rental Analytics Dashboard</vt:lpstr>
      <vt:lpstr>Introduction</vt:lpstr>
      <vt:lpstr>Methodology – MECE Framework</vt:lpstr>
      <vt:lpstr>Data Model</vt:lpstr>
      <vt:lpstr>PowerPoint Presentation</vt:lpstr>
      <vt:lpstr>Page 1: Executive Overview</vt:lpstr>
      <vt:lpstr>PowerPoint Presentation</vt:lpstr>
      <vt:lpstr>Page 2: Customers &amp; Segments</vt:lpstr>
      <vt:lpstr>PowerPoint Presentation</vt:lpstr>
      <vt:lpstr>Page 3: Films &amp; Inventory</vt:lpstr>
      <vt:lpstr>PowerPoint Presentation</vt:lpstr>
      <vt:lpstr>Page 4: Staff &amp; Store Operations</vt:lpstr>
      <vt:lpstr>PowerPoint Presentation</vt:lpstr>
      <vt:lpstr>Recommendations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Mayank Kaushik</dc:creator>
  <cp:keywords/>
  <dc:description>generated using python-pptx</dc:description>
  <cp:lastModifiedBy>Mayank Kaushik</cp:lastModifiedBy>
  <cp:revision>3</cp:revision>
  <dcterms:created xsi:type="dcterms:W3CDTF">2013-01-27T09:14:16Z</dcterms:created>
  <dcterms:modified xsi:type="dcterms:W3CDTF">2025-09-09T20:00:26Z</dcterms:modified>
  <cp:category/>
</cp:coreProperties>
</file>