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4" r:id="rId9"/>
    <p:sldId id="267" r:id="rId10"/>
    <p:sldId id="266" r:id="rId11"/>
    <p:sldId id="265" r:id="rId12"/>
    <p:sldId id="269" r:id="rId13"/>
    <p:sldId id="272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8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6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1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2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Exploratory Data Analysis &amp;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</a:t>
            </a:r>
            <a:r>
              <a:rPr lang="en-IN" dirty="0"/>
              <a:t>Mayank Kaushik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1701-E124-4BF8-7E03-AAFD5FEC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36258" y="40766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CFB-3664-2057-9E1C-F832F9C3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9F47-E897-7E49-ED44-D44CA23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9F1C5-A6E8-0B8F-2A01-926B01F5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8132-FABB-4B77-A5F0-D7A8B51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B420-33EF-B588-7E34-F1FBD306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94ED8-8034-59D8-8F71-A2988959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20"/>
            <a:ext cx="9144000" cy="64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E4C-FAFF-24C9-B614-82E2F62A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B91-A6CA-1295-CD3E-F1F8C66B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476DFE-936E-F908-2164-4481DAED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654"/>
            <a:ext cx="9144000" cy="64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660A-7259-9E8E-1B9C-F86355FE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3E85-FAB6-8D07-CB9E-22D66BF1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1DA2B-655F-4A20-11C1-DE904C92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4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(by supplier &amp; product)</a:t>
            </a:r>
          </a:p>
          <a:p>
            <a:r>
              <a:t>- Top-Selling Products</a:t>
            </a:r>
          </a:p>
          <a:p>
            <a:r>
              <a:t>- Low Stock Products</a:t>
            </a:r>
          </a:p>
          <a:p>
            <a:r>
              <a:t>- Average Unit Price</a:t>
            </a:r>
          </a:p>
          <a:p>
            <a:r>
              <a:t>- Customer Retention &amp; Repeat Purchase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91004-043A-7421-AE29-EFC5F751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55348"/>
            <a:ext cx="8229600" cy="4593335"/>
          </a:xfrm>
        </p:spPr>
        <p:txBody>
          <a:bodyPr>
            <a:normAutofit/>
          </a:bodyPr>
          <a:lstStyle/>
          <a:p>
            <a:r>
              <a:rPr dirty="0"/>
              <a:t>- Focus on high-value customers for retention programs</a:t>
            </a:r>
          </a:p>
          <a:p>
            <a:r>
              <a:rPr dirty="0"/>
              <a:t>- Optimize inventory for low-stock, high-demand items</a:t>
            </a:r>
          </a:p>
          <a:p>
            <a:r>
              <a:rPr dirty="0"/>
              <a:t>- Expand in regions with high supplier &amp; customer activity</a:t>
            </a:r>
          </a:p>
          <a:p>
            <a:r>
              <a:rPr dirty="0"/>
              <a:t>- Improve employee training in high-demand regions</a:t>
            </a:r>
          </a:p>
          <a:p>
            <a:r>
              <a:rPr dirty="0"/>
              <a:t>- Seasonal demand planning to boost sales &amp; reduce stockouts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4622C-92E6-6851-9DA4-AEA511FE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valuable insights into customer behavior, product performance, employee distribution, and supplier trends.</a:t>
            </a:r>
          </a:p>
          <a:p>
            <a:endParaRPr/>
          </a:p>
          <a:p>
            <a:r>
              <a:t>Dashboards and KPIs support strategic decision-making for growth and efficiency.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DA87D-8ED4-0F67-77A9-4EA71ACE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Overview</a:t>
            </a:r>
          </a:p>
          <a:p>
            <a:r>
              <a:t>2. EDA Findings</a:t>
            </a:r>
          </a:p>
          <a:p>
            <a:r>
              <a:t>3. Dashboards &amp; Insights</a:t>
            </a:r>
          </a:p>
          <a:p>
            <a:r>
              <a:t>4. Key KPIs</a:t>
            </a:r>
          </a:p>
          <a:p>
            <a:r>
              <a:t>5.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168CA-858C-80F8-B981-7A2AA31F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cleaning, transformation, and EDA performed in Excel</a:t>
            </a:r>
            <a:r>
              <a:rPr lang="en-IN" dirty="0"/>
              <a:t> &amp; SQL</a:t>
            </a:r>
            <a:endParaRPr dirty="0"/>
          </a:p>
          <a:p>
            <a:r>
              <a:rPr dirty="0"/>
              <a:t>- Interactive dashboards created in Power BI</a:t>
            </a:r>
          </a:p>
          <a:p>
            <a:r>
              <a:rPr dirty="0"/>
              <a:t>- Insights generated across Customers, Products, Employees, and Suppliers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2621A-1502-4080-0C3D-7DDEA2BA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Avg. orders per customer calculated</a:t>
            </a:r>
          </a:p>
          <a:p>
            <a:r>
              <a:t>- High-value repeat customers identified</a:t>
            </a:r>
          </a:p>
          <a:p>
            <a:r>
              <a:t>- Customer order patterns analyzed by city/country</a:t>
            </a:r>
          </a:p>
          <a:p>
            <a:r>
              <a:t>- Product category contributions measured</a:t>
            </a:r>
          </a:p>
          <a:p>
            <a:r>
              <a:t>- Seasonal demand patterns observed</a:t>
            </a:r>
          </a:p>
          <a:p>
            <a:r>
              <a:t>- Correlations between location, product category, and orders checked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80A11-AC4C-E5FD-7809-7D02A3A7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38B8-79FE-FFC9-34B6-AEFFB369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F19-F809-E9DD-5E18-6FD92BC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0C3A2-179D-D40F-397F-051B5E2D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411854" cy="3957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11AD1-C763-8FEB-EAFC-8FD3B4F5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24"/>
          <a:stretch>
            <a:fillRect/>
          </a:stretch>
        </p:blipFill>
        <p:spPr>
          <a:xfrm>
            <a:off x="0" y="0"/>
            <a:ext cx="8436864" cy="5338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BB7EA-2AA3-DD10-4AE5-032AADE1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9613E-CA21-3369-B537-D5CBEB1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7" y="103435"/>
            <a:ext cx="2406396" cy="620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FAD88-78C8-6CB3-190D-D946C791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435"/>
            <a:ext cx="2505075" cy="62057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2B24E9-7C1F-1994-EAE2-0F2B58CF4A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Dashboards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Dashboard: Orders, spending, repeat customers</a:t>
            </a:r>
          </a:p>
          <a:p>
            <a:r>
              <a:t>- Product Dashboard: Sales, pricing, demand trends</a:t>
            </a:r>
          </a:p>
          <a:p>
            <a:r>
              <a:t>- Employee Dashboard: Geographic &amp; title-wise distribution</a:t>
            </a:r>
          </a:p>
          <a:p>
            <a:r>
              <a:t>- Supplier Dashboard: Regional presence, pricing &amp;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21E2A-84A8-6ADC-0E6B-28759676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38" y="4927398"/>
            <a:ext cx="1671484" cy="11753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99EE-94B6-68BE-F067-14CE45C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01B8B-ECC9-AC2E-E414-88DB751B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390640"/>
          </a:xfrm>
        </p:spPr>
      </p:pic>
    </p:spTree>
    <p:extLst>
      <p:ext uri="{BB962C8B-B14F-4D97-AF65-F5344CB8AC3E}">
        <p14:creationId xmlns:p14="http://schemas.microsoft.com/office/powerpoint/2010/main" val="174582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146-DD59-B25D-7EBA-48AE4321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594A-81EF-BE54-ECD8-73E70CD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FEE6F-90C5-3A33-4D7A-F39E2815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230"/>
            <a:ext cx="9144000" cy="64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6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253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Exploratory Data Analysis &amp; Dashboard Report</vt:lpstr>
      <vt:lpstr>Agenda</vt:lpstr>
      <vt:lpstr>Project Overview</vt:lpstr>
      <vt:lpstr>EDA Findings</vt:lpstr>
      <vt:lpstr>PowerPoint Presentation</vt:lpstr>
      <vt:lpstr>PowerPoint Presentation</vt:lpstr>
      <vt:lpstr>Dashboards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KPIs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Mayank Kaushik</cp:lastModifiedBy>
  <cp:revision>9</cp:revision>
  <dcterms:created xsi:type="dcterms:W3CDTF">2013-01-27T09:14:16Z</dcterms:created>
  <dcterms:modified xsi:type="dcterms:W3CDTF">2025-09-05T17:46:18Z</dcterms:modified>
  <cp:category/>
</cp:coreProperties>
</file>