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IN" dirty="0"/>
              <a:t>–</a:t>
            </a:r>
            <a:r>
              <a:rPr lang="en-US" dirty="0"/>
              <a:t> Vinit Shetty</a:t>
            </a:r>
            <a:r>
              <a:rPr dirty="0"/>
              <a:t>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395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</vt:lpstr>
      <vt:lpstr>ArialMT</vt:lpstr>
      <vt:lpstr>Calibri</vt:lpstr>
      <vt:lpstr>NexusSans</vt:lpstr>
      <vt:lpstr>Open Sans</vt:lpstr>
      <vt:lpstr>Open Sans ExtraBold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Kaushik Dey</cp:lastModifiedBy>
  <cp:revision>4</cp:revision>
  <dcterms:modified xsi:type="dcterms:W3CDTF">2023-03-07T18:04:24Z</dcterms:modified>
</cp:coreProperties>
</file>