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8" d="100"/>
          <a:sy n="88" d="100"/>
        </p:scale>
        <p:origin x="684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91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Gender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600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Kaushik Dey</dc:creator>
  <cp:lastModifiedBy>Kaushik Dey</cp:lastModifiedBy>
  <cp:revision>7</cp:revision>
  <dcterms:modified xsi:type="dcterms:W3CDTF">2023-03-07T18:04:51Z</dcterms:modified>
</cp:coreProperties>
</file>