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Comic Sans MS</vt:lpstr>
      <vt:lpstr>Open Sans Light</vt:lpstr>
      <vt:lpstr>Open Sans</vt:lpstr>
      <vt:lpstr>Open Sans ExtraBold</vt:lpstr>
      <vt:lpstr>Lora</vt:lpstr>
      <vt:lpstr>Calibri</vt:lpstr>
      <vt:lpstr>Arial</vt:lpstr>
      <vt:lpstr>Noto Sans Symbols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 Dey</dc:creator>
  <cp:lastModifiedBy>Kaushik Dey</cp:lastModifiedBy>
  <cp:revision>1</cp:revision>
  <dcterms:modified xsi:type="dcterms:W3CDTF">2023-03-07T18:05:14Z</dcterms:modified>
</cp:coreProperties>
</file>