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ExtraBold" panose="020B0906030804020204" pitchFamily="34" charset="0"/>
      <p:bold r:id="rId26"/>
      <p:boldItalic r:id="rId27"/>
    </p:embeddedFont>
    <p:embeddedFont>
      <p:font typeface="Open Sans Light" panose="020B0306030504020204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0ab043b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990ab04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990ab04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90ab043b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990ab04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90ab043b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990ab04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900" y="1895175"/>
            <a:ext cx="60135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Sprocket Central Pty Ltd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7900" y="2583875"/>
            <a:ext cx="3186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analytics approach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00" y="1530501"/>
            <a:ext cx="1982301" cy="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05025" y="9526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5025" y="1460900"/>
            <a:ext cx="81732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VIC and QLD cars seem to have more customers that own car, so NSW should be considered.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NSW cars category should be prioritized the most for now, since numbers of customers that don’t own a car is significantly larger than the number of customers who own one.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49" name="Google Shape;149;p22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200" y="2750575"/>
            <a:ext cx="3185525" cy="2159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3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37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32350"/>
            <a:ext cx="8565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43875" y="1211200"/>
            <a:ext cx="5459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5"/>
            <a:ext cx="8565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9384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Analysis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04325" y="1564675"/>
            <a:ext cx="8639700" cy="30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 criteria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Bike Purchase in 3 years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 Category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owns by the new customer 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000" y="2081775"/>
            <a:ext cx="3825175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056" y="2081775"/>
            <a:ext cx="3392468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/>
          <p:nvPr/>
        </p:nvSpPr>
        <p:spPr>
          <a:xfrm>
            <a:off x="342475" y="10787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097" y="2074102"/>
            <a:ext cx="3904400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2473" y="2029750"/>
            <a:ext cx="3473586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7"/>
          <p:cNvSpPr txBox="1"/>
          <p:nvPr/>
        </p:nvSpPr>
        <p:spPr>
          <a:xfrm>
            <a:off x="310400" y="1218863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5025" y="263975"/>
            <a:ext cx="856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73375" y="1015805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Analysis -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</a:t>
            </a: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8475" y="1666225"/>
            <a:ext cx="8618700" cy="3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can be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from the plots that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most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of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belong to the a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 group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of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40 – 49 as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the same is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noticed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old customer data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also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Hence we infer that, people belong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ing to the this age group are most likely to purchase frequently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ratio of purchase has increased in the new customer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data for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group belonging to the range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 – 6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data distrib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ution remains same for the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age group of 20 – 29 in both the data.</a:t>
            </a: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looks like the percentages of under 25 years old not really change.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5025" y="2323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05025" y="1002574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Purchase History of Bikes (last 3 years)</a:t>
            </a:r>
            <a:endParaRPr sz="20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5025" y="1413100"/>
            <a:ext cx="5189700" cy="3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We can see that around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51%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25,212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females purchased a bike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within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three years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and the male purchase sums up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47%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23,765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target audience for our marketing and advertising should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 inclined to provide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focus on females than males.</a:t>
            </a: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5242" y="1211601"/>
            <a:ext cx="2682607" cy="1616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250" y="3307736"/>
            <a:ext cx="2682600" cy="16162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9"/>
          <p:cNvSpPr/>
          <p:nvPr/>
        </p:nvSpPr>
        <p:spPr>
          <a:xfrm>
            <a:off x="5835488" y="820525"/>
            <a:ext cx="268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 </a:t>
            </a: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PURCHASE </a:t>
            </a:r>
            <a:endParaRPr sz="13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915863" y="2931200"/>
            <a:ext cx="2782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OLD CUSTOMER</a:t>
            </a:r>
            <a:r>
              <a:rPr lang="en-US" sz="1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PURCHASE</a:t>
            </a:r>
            <a:endParaRPr sz="13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05025" y="1909750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of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new customers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belong to the 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Finance industry and Manufacturing customers still stand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among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top two positions.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of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industries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seem to remain in the same positions.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7" name="Google Shape;127;p2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850" y="982362"/>
            <a:ext cx="3154700" cy="1999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p20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1847" y="3143925"/>
            <a:ext cx="3154703" cy="1806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05025" y="10832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5025" y="1749025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notice that in all the age groups, the number of Mass Customers remains the highest, so it would be wise to provide extra focusto this area.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next are of focus should be weon High Net Customer Category. 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followed by the Affluent Customers.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8" name="Google Shape;138;p21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025" y="996227"/>
            <a:ext cx="3021125" cy="1847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1" descr="A picture containing screensh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9024" y="3019476"/>
            <a:ext cx="3021125" cy="2003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Comic Sans MS</vt:lpstr>
      <vt:lpstr>Open Sans Light</vt:lpstr>
      <vt:lpstr>Open Sans</vt:lpstr>
      <vt:lpstr>Open Sans ExtraBold</vt:lpstr>
      <vt:lpstr>Calibri</vt:lpstr>
      <vt:lpstr>Arial</vt:lpstr>
      <vt:lpstr>Noto Sans Symbols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Dey</dc:creator>
  <cp:lastModifiedBy>Kaushik Dey</cp:lastModifiedBy>
  <cp:revision>1</cp:revision>
  <dcterms:modified xsi:type="dcterms:W3CDTF">2023-03-07T18:05:55Z</dcterms:modified>
</cp:coreProperties>
</file>