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3"/>
  </p:sldMasterIdLst>
  <p:notesMasterIdLst>
    <p:notesMasterId r:id="rId19"/>
  </p:notesMasterIdLst>
  <p:sldIdLst>
    <p:sldId id="256" r:id="rId4"/>
    <p:sldId id="257" r:id="rId5"/>
    <p:sldId id="281" r:id="rId6"/>
    <p:sldId id="278" r:id="rId7"/>
    <p:sldId id="276" r:id="rId8"/>
    <p:sldId id="277" r:id="rId9"/>
    <p:sldId id="273" r:id="rId10"/>
    <p:sldId id="282" r:id="rId11"/>
    <p:sldId id="283" r:id="rId12"/>
    <p:sldId id="284" r:id="rId13"/>
    <p:sldId id="271" r:id="rId14"/>
    <p:sldId id="269" r:id="rId15"/>
    <p:sldId id="263" r:id="rId16"/>
    <p:sldId id="26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69393-AA74-18CE-F240-47841AB5B9AC}" v="139" dt="2024-12-05T04:27:33.258"/>
    <p1510:client id="{511C5790-7F89-C8E9-7E0C-D97EF2858876}" v="40" dt="2024-12-05T04:36:28.615"/>
    <p1510:client id="{6E82C114-B685-4CE5-8752-A2EFAAFED96E}" v="1164" dt="2024-12-04T20:59:48.453"/>
    <p1510:client id="{768432FD-E407-49F9-AB9C-FA123CD55045}" v="138" dt="2024-12-04T17:49:55.360"/>
    <p1510:client id="{84CF314F-8AE7-492A-81AE-5C331FB48F8C}" v="10" dt="2024-12-04T15:36:59.391"/>
    <p1510:client id="{A5FCB511-F28B-4BE3-86DB-B993F5EAE237}" v="15" dt="2024-12-04T18:21:08.868"/>
    <p1510:client id="{C79F06FF-B01B-4565-A4F6-BDD8A5E2E697}" v="55" dt="2024-12-04T18:19:11.775"/>
    <p1510:client id="{DB0462A3-6398-486C-906F-140A8813B118}" v="3" dt="2024-12-06T00:37:55.756"/>
    <p1510:client id="{EDFEE348-13DB-48CF-9E10-B8F987EF5BE5}" v="36" dt="2024-12-05T03:54:22.178"/>
    <p1510:client id="{F307803F-FB47-4857-8B89-F732B9E0CB29}" v="1" dt="2024-12-05T22:46:36.426"/>
    <p1510:client id="{F75E92C4-C676-4C8E-B8B3-7C35E7DD9B44}" v="4" dt="2024-12-04T21:05:59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F88C8-75CD-4CAD-8E0E-352C44FA6C5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4E4830-7841-40E0-A4C6-AB5D50858DDB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ea typeface="Calibri"/>
              <a:cs typeface="Calibri"/>
            </a:rPr>
            <a:t>Agent Data</a:t>
          </a:r>
        </a:p>
      </dgm:t>
    </dgm:pt>
    <dgm:pt modelId="{8CF10606-B226-4B41-B75C-487A91A8420B}" type="parTrans" cxnId="{56FD70B0-41F0-4617-A703-A2F2604DF1A8}">
      <dgm:prSet/>
      <dgm:spPr/>
      <dgm:t>
        <a:bodyPr/>
        <a:lstStyle/>
        <a:p>
          <a:endParaRPr lang="en-US"/>
        </a:p>
      </dgm:t>
    </dgm:pt>
    <dgm:pt modelId="{E2E5D2E2-2D3E-400B-9F03-1B15D9B98D58}" type="sibTrans" cxnId="{56FD70B0-41F0-4617-A703-A2F2604DF1A8}">
      <dgm:prSet/>
      <dgm:spPr/>
      <dgm:t>
        <a:bodyPr/>
        <a:lstStyle/>
        <a:p>
          <a:endParaRPr lang="en-US"/>
        </a:p>
      </dgm:t>
    </dgm:pt>
    <dgm:pt modelId="{5441C782-813F-4FFD-BA15-40B387B93844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ea typeface="Calibri"/>
              <a:cs typeface="Calibri"/>
            </a:rPr>
            <a:t>Agent Review</a:t>
          </a:r>
          <a:endParaRPr lang="en-US">
            <a:latin typeface="Times New Roman"/>
            <a:ea typeface="Calibri"/>
            <a:cs typeface="Calibri"/>
          </a:endParaRPr>
        </a:p>
      </dgm:t>
    </dgm:pt>
    <dgm:pt modelId="{09901E04-23CF-4424-8D0E-6C410AB7DDC4}" type="parTrans" cxnId="{911D222E-80CA-4F46-8EEB-3E2265556B6F}">
      <dgm:prSet/>
      <dgm:spPr/>
      <dgm:t>
        <a:bodyPr/>
        <a:lstStyle/>
        <a:p>
          <a:endParaRPr lang="en-US"/>
        </a:p>
      </dgm:t>
    </dgm:pt>
    <dgm:pt modelId="{517D80CC-B446-4315-879A-FBE66D59A9DE}" type="sibTrans" cxnId="{911D222E-80CA-4F46-8EEB-3E2265556B6F}">
      <dgm:prSet/>
      <dgm:spPr/>
      <dgm:t>
        <a:bodyPr/>
        <a:lstStyle/>
        <a:p>
          <a:endParaRPr lang="en-US"/>
        </a:p>
      </dgm:t>
    </dgm:pt>
    <dgm:pt modelId="{58488082-483E-4584-9708-0A064973284E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ea typeface="Calibri"/>
              <a:cs typeface="Calibri"/>
            </a:rPr>
            <a:t>Past Sales</a:t>
          </a:r>
          <a:endParaRPr lang="en-US">
            <a:latin typeface="Times New Roman"/>
            <a:ea typeface="Calibri"/>
            <a:cs typeface="Calibri"/>
          </a:endParaRPr>
        </a:p>
      </dgm:t>
    </dgm:pt>
    <dgm:pt modelId="{8417C90C-C1DB-4F62-B982-611D84DD1F09}" type="parTrans" cxnId="{116C9468-1102-4D5D-848A-31527D73ABF1}">
      <dgm:prSet/>
      <dgm:spPr/>
      <dgm:t>
        <a:bodyPr/>
        <a:lstStyle/>
        <a:p>
          <a:endParaRPr lang="en-US"/>
        </a:p>
      </dgm:t>
    </dgm:pt>
    <dgm:pt modelId="{808A4AE2-31A0-48DE-8543-4140E226A6A3}" type="sibTrans" cxnId="{116C9468-1102-4D5D-848A-31527D73ABF1}">
      <dgm:prSet/>
      <dgm:spPr/>
      <dgm:t>
        <a:bodyPr/>
        <a:lstStyle/>
        <a:p>
          <a:endParaRPr lang="en-US"/>
        </a:p>
      </dgm:t>
    </dgm:pt>
    <dgm:pt modelId="{2CC24CA5-5266-403A-A058-64FBCF74273A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Data Sources</a:t>
          </a:r>
        </a:p>
      </dgm:t>
    </dgm:pt>
    <dgm:pt modelId="{7608BD7F-21CD-4082-ADB1-28FE4412043E}" type="parTrans" cxnId="{B8D2D6AF-9DCC-4E98-8E03-23116209BDC5}">
      <dgm:prSet/>
      <dgm:spPr/>
    </dgm:pt>
    <dgm:pt modelId="{A8973FF5-AA71-4349-8656-B20C95499B1D}" type="sibTrans" cxnId="{B8D2D6AF-9DCC-4E98-8E03-23116209BDC5}">
      <dgm:prSet/>
      <dgm:spPr/>
    </dgm:pt>
    <dgm:pt modelId="{21C0C1FC-1B83-42A1-9322-2AB9EA3916A7}">
      <dgm:prSet phldr="0"/>
      <dgm:spPr/>
      <dgm:t>
        <a:bodyPr/>
        <a:lstStyle/>
        <a:p>
          <a:pPr rtl="0"/>
          <a:r>
            <a:rPr lang="en-US" b="0">
              <a:latin typeface="Times New Roman"/>
              <a:cs typeface="Times New Roman"/>
            </a:rPr>
            <a:t>NLP - Named Entity Recognition (NER)</a:t>
          </a:r>
        </a:p>
      </dgm:t>
    </dgm:pt>
    <dgm:pt modelId="{2F86F1C5-8238-411B-A2CE-04B4084ECDE7}" type="parTrans" cxnId="{B8A05B13-1816-43C2-8878-92FB7E41D007}">
      <dgm:prSet/>
      <dgm:spPr/>
    </dgm:pt>
    <dgm:pt modelId="{B594ABED-7018-4683-A08E-9A84323B7957}" type="sibTrans" cxnId="{B8A05B13-1816-43C2-8878-92FB7E41D007}">
      <dgm:prSet/>
      <dgm:spPr/>
    </dgm:pt>
    <dgm:pt modelId="{9E9D6E65-4B48-43C4-B820-58BC135F184D}">
      <dgm:prSet phldr="0"/>
      <dgm:spPr/>
      <dgm:t>
        <a:bodyPr/>
        <a:lstStyle/>
        <a:p>
          <a:pPr rtl="0"/>
          <a:r>
            <a:rPr lang="en-US" b="0">
              <a:latin typeface="Times New Roman"/>
              <a:cs typeface="Times New Roman"/>
            </a:rPr>
            <a:t>NLP - Sentiment Analysis</a:t>
          </a:r>
        </a:p>
      </dgm:t>
    </dgm:pt>
    <dgm:pt modelId="{280D6F5B-2490-47FB-9CC9-F1F8E98F8907}" type="parTrans" cxnId="{8FDD4832-ECF3-4F43-9013-03258216CB0B}">
      <dgm:prSet/>
      <dgm:spPr/>
    </dgm:pt>
    <dgm:pt modelId="{42D45D15-251F-45B1-98E6-33254EBB2868}" type="sibTrans" cxnId="{8FDD4832-ECF3-4F43-9013-03258216CB0B}">
      <dgm:prSet/>
      <dgm:spPr/>
    </dgm:pt>
    <dgm:pt modelId="{7C94034B-7F90-41D2-B4DB-FE4133E21360}">
      <dgm:prSet phldr="0"/>
      <dgm:spPr/>
      <dgm:t>
        <a:bodyPr/>
        <a:lstStyle/>
        <a:p>
          <a:r>
            <a:rPr lang="en-US" b="0">
              <a:latin typeface="Times New Roman"/>
              <a:ea typeface="Calibri"/>
              <a:cs typeface="Times New Roman"/>
            </a:rPr>
            <a:t>NLP</a:t>
          </a:r>
          <a:r>
            <a:rPr lang="en-US" b="0">
              <a:latin typeface="Times New Roman"/>
              <a:cs typeface="Times New Roman"/>
            </a:rPr>
            <a:t> Techniques</a:t>
          </a:r>
        </a:p>
      </dgm:t>
    </dgm:pt>
    <dgm:pt modelId="{5F0D2520-8C3E-411C-81C9-9373D5DD495D}" type="parTrans" cxnId="{D37A80EE-80B8-46B8-9E6B-5F1C78C8671A}">
      <dgm:prSet/>
      <dgm:spPr/>
    </dgm:pt>
    <dgm:pt modelId="{12514E97-7AAE-41C1-88B2-DE80AC14D075}" type="sibTrans" cxnId="{D37A80EE-80B8-46B8-9E6B-5F1C78C8671A}">
      <dgm:prSet/>
      <dgm:spPr/>
    </dgm:pt>
    <dgm:pt modelId="{A9B066FB-AF11-4062-8D51-CFE5A32A6539}">
      <dgm:prSet phldr="0"/>
      <dgm:spPr/>
      <dgm:t>
        <a:bodyPr/>
        <a:lstStyle/>
        <a:p>
          <a:pPr rtl="0"/>
          <a:r>
            <a:rPr lang="en-US" b="0">
              <a:solidFill>
                <a:schemeClr val="bg1"/>
              </a:solidFill>
              <a:latin typeface="Times New Roman"/>
              <a:ea typeface="Calibri"/>
              <a:cs typeface="Calibri"/>
            </a:rPr>
            <a:t>Machine Learning Models</a:t>
          </a:r>
        </a:p>
      </dgm:t>
    </dgm:pt>
    <dgm:pt modelId="{8BE9104D-F8B3-401D-8BB0-9ABB1FCE61AC}" type="parTrans" cxnId="{F5F043AA-8739-4083-B61E-EA0A32884882}">
      <dgm:prSet/>
      <dgm:spPr/>
    </dgm:pt>
    <dgm:pt modelId="{A0A44BE9-AE9C-4813-AFA1-FCED611F3D9D}" type="sibTrans" cxnId="{F5F043AA-8739-4083-B61E-EA0A32884882}">
      <dgm:prSet/>
      <dgm:spPr/>
    </dgm:pt>
    <dgm:pt modelId="{BE660792-A361-41E2-8DD6-8BB825B59129}">
      <dgm:prSet phldr="0"/>
      <dgm:spPr/>
      <dgm:t>
        <a:bodyPr/>
        <a:lstStyle/>
        <a:p>
          <a:pPr rtl="0"/>
          <a:r>
            <a:rPr lang="en-US" b="0">
              <a:solidFill>
                <a:srgbClr val="000000"/>
              </a:solidFill>
              <a:latin typeface="Times New Roman"/>
              <a:ea typeface="Calibri"/>
              <a:cs typeface="Calibri"/>
            </a:rPr>
            <a:t>Random Forest Regression, </a:t>
          </a:r>
          <a:r>
            <a:rPr lang="en-US" b="0">
              <a:solidFill>
                <a:srgbClr val="444444"/>
              </a:solidFill>
              <a:latin typeface="Times New Roman"/>
              <a:ea typeface="Calibri"/>
              <a:cs typeface="Calibri"/>
            </a:rPr>
            <a:t>Linear Regression, </a:t>
          </a:r>
          <a:r>
            <a:rPr lang="en-US" b="0">
              <a:solidFill>
                <a:srgbClr val="000000"/>
              </a:solidFill>
              <a:latin typeface="Times New Roman"/>
              <a:ea typeface="Calibri"/>
              <a:cs typeface="Calibri"/>
            </a:rPr>
            <a:t>Gradient Boosting Machines</a:t>
          </a:r>
        </a:p>
      </dgm:t>
    </dgm:pt>
    <dgm:pt modelId="{13A5E47C-B1EA-4876-A273-865BB8B291E9}" type="parTrans" cxnId="{75B6A192-89C6-4E77-B190-863A3E5B71E2}">
      <dgm:prSet/>
      <dgm:spPr/>
    </dgm:pt>
    <dgm:pt modelId="{C04ACA4C-ADB3-42FB-9228-A15A47F9A8FB}" type="sibTrans" cxnId="{75B6A192-89C6-4E77-B190-863A3E5B71E2}">
      <dgm:prSet/>
      <dgm:spPr/>
    </dgm:pt>
    <dgm:pt modelId="{44BEBD03-D292-4FF4-AC0D-0398D208E535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ea typeface="Calibri"/>
              <a:cs typeface="Calibri"/>
            </a:rPr>
            <a:t>Classification Models, Support Vector Machines (SVM)</a:t>
          </a:r>
        </a:p>
      </dgm:t>
    </dgm:pt>
    <dgm:pt modelId="{2DBE9CA1-F969-4834-9A04-725445B62D07}" type="parTrans" cxnId="{E1058BC5-94E7-4E60-ABE1-A95EAD070A21}">
      <dgm:prSet/>
      <dgm:spPr/>
    </dgm:pt>
    <dgm:pt modelId="{D078BA5C-643A-4987-9104-06332A95AD48}" type="sibTrans" cxnId="{E1058BC5-94E7-4E60-ABE1-A95EAD070A21}">
      <dgm:prSet/>
      <dgm:spPr/>
    </dgm:pt>
    <dgm:pt modelId="{5DEFB5A8-D03A-4E70-92F7-864A75E94229}">
      <dgm:prSet phldr="0"/>
      <dgm:spPr/>
      <dgm:t>
        <a:bodyPr/>
        <a:lstStyle/>
        <a:p>
          <a:pPr rtl="0"/>
          <a:r>
            <a:rPr lang="en-US" b="0">
              <a:latin typeface="Times New Roman"/>
              <a:ea typeface="Calibri"/>
              <a:cs typeface="Calibri"/>
            </a:rPr>
            <a:t>Recommendation</a:t>
          </a:r>
        </a:p>
      </dgm:t>
    </dgm:pt>
    <dgm:pt modelId="{13ED0632-82F9-47B7-B2B9-2C9DB7E062C6}" type="parTrans" cxnId="{DC8EC238-4609-497E-B728-9054F8B3D135}">
      <dgm:prSet/>
      <dgm:spPr/>
    </dgm:pt>
    <dgm:pt modelId="{A7C4DCCA-3BC5-445C-8C6E-DFA20D94D965}" type="sibTrans" cxnId="{DC8EC238-4609-497E-B728-9054F8B3D135}">
      <dgm:prSet/>
      <dgm:spPr/>
    </dgm:pt>
    <dgm:pt modelId="{F068B314-B9B6-401F-90D9-64C5E11E05AB}">
      <dgm:prSet phldr="0"/>
      <dgm:spPr/>
      <dgm:t>
        <a:bodyPr/>
        <a:lstStyle/>
        <a:p>
          <a:pPr rtl="0"/>
          <a:r>
            <a:rPr lang="en-US" b="0">
              <a:solidFill>
                <a:srgbClr val="000000"/>
              </a:solidFill>
              <a:latin typeface="Times New Roman"/>
              <a:ea typeface="Calibri"/>
              <a:cs typeface="Calibri"/>
            </a:rPr>
            <a:t>Front-End Development for Recommendation System</a:t>
          </a:r>
          <a:endParaRPr lang="en-US" b="0">
            <a:latin typeface="Times New Roman"/>
            <a:ea typeface="Calibri"/>
            <a:cs typeface="Calibri"/>
          </a:endParaRPr>
        </a:p>
      </dgm:t>
    </dgm:pt>
    <dgm:pt modelId="{6A95FB74-A3AC-4A9C-804A-2AA1DC0D8CBC}" type="parTrans" cxnId="{671ACABB-3DD2-4946-B0DD-A447B7DD0BFF}">
      <dgm:prSet/>
      <dgm:spPr/>
    </dgm:pt>
    <dgm:pt modelId="{9B1C62C7-0A57-43DC-AA87-19CB7A823803}" type="sibTrans" cxnId="{671ACABB-3DD2-4946-B0DD-A447B7DD0BFF}">
      <dgm:prSet/>
      <dgm:spPr/>
    </dgm:pt>
    <dgm:pt modelId="{76EAA3E5-7FE1-48D9-A629-618DC1D01620}">
      <dgm:prSet phldr="0"/>
      <dgm:spPr/>
      <dgm:t>
        <a:bodyPr/>
        <a:lstStyle/>
        <a:p>
          <a:endParaRPr lang="en-US">
            <a:latin typeface="Times New Roman"/>
            <a:ea typeface="Calibri"/>
            <a:cs typeface="Calibri"/>
          </a:endParaRPr>
        </a:p>
      </dgm:t>
    </dgm:pt>
    <dgm:pt modelId="{8CDDD7E3-8494-4770-AD56-9A4B5B71C3AC}" type="parTrans" cxnId="{21435500-FA5F-4C20-B42D-C5E5C4083F8D}">
      <dgm:prSet/>
      <dgm:spPr/>
    </dgm:pt>
    <dgm:pt modelId="{EC14E4CD-037A-402E-9AFB-03FBF2D65326}" type="sibTrans" cxnId="{21435500-FA5F-4C20-B42D-C5E5C4083F8D}">
      <dgm:prSet/>
      <dgm:spPr/>
    </dgm:pt>
    <dgm:pt modelId="{B844AE01-AA45-4D6C-8312-55EBC5D39A0E}" type="pres">
      <dgm:prSet presAssocID="{42AF88C8-75CD-4CAD-8E0E-352C44FA6C5C}" presName="Name0" presStyleCnt="0">
        <dgm:presLayoutVars>
          <dgm:dir/>
          <dgm:animLvl val="lvl"/>
          <dgm:resizeHandles val="exact"/>
        </dgm:presLayoutVars>
      </dgm:prSet>
      <dgm:spPr/>
    </dgm:pt>
    <dgm:pt modelId="{1DEB3CC5-7B9C-42B6-A59A-F4E96CBC2F76}" type="pres">
      <dgm:prSet presAssocID="{2CC24CA5-5266-403A-A058-64FBCF74273A}" presName="composite" presStyleCnt="0"/>
      <dgm:spPr/>
    </dgm:pt>
    <dgm:pt modelId="{1BA08381-2692-4D00-99EE-DDC496028AF6}" type="pres">
      <dgm:prSet presAssocID="{2CC24CA5-5266-403A-A058-64FBCF74273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00FF3D8-C657-4E6B-A986-6604B70B0354}" type="pres">
      <dgm:prSet presAssocID="{2CC24CA5-5266-403A-A058-64FBCF74273A}" presName="desTx" presStyleLbl="alignAccFollowNode1" presStyleIdx="0" presStyleCnt="4">
        <dgm:presLayoutVars>
          <dgm:bulletEnabled val="1"/>
        </dgm:presLayoutVars>
      </dgm:prSet>
      <dgm:spPr/>
    </dgm:pt>
    <dgm:pt modelId="{C75F6F38-F454-4B27-8DF9-532C313377A4}" type="pres">
      <dgm:prSet presAssocID="{A8973FF5-AA71-4349-8656-B20C95499B1D}" presName="space" presStyleCnt="0"/>
      <dgm:spPr/>
    </dgm:pt>
    <dgm:pt modelId="{1C2AB9E4-9780-4EC0-8D74-46BCEE3444EF}" type="pres">
      <dgm:prSet presAssocID="{A9B066FB-AF11-4062-8D51-CFE5A32A6539}" presName="composite" presStyleCnt="0"/>
      <dgm:spPr/>
    </dgm:pt>
    <dgm:pt modelId="{F9276978-08ED-4F05-9D8D-7E00B8ABCBFE}" type="pres">
      <dgm:prSet presAssocID="{A9B066FB-AF11-4062-8D51-CFE5A32A653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127E0D9-A7E7-449F-B965-35D597362638}" type="pres">
      <dgm:prSet presAssocID="{A9B066FB-AF11-4062-8D51-CFE5A32A6539}" presName="desTx" presStyleLbl="alignAccFollowNode1" presStyleIdx="1" presStyleCnt="4">
        <dgm:presLayoutVars>
          <dgm:bulletEnabled val="1"/>
        </dgm:presLayoutVars>
      </dgm:prSet>
      <dgm:spPr/>
    </dgm:pt>
    <dgm:pt modelId="{1DC5D4B1-B8D3-4C3D-B55F-8D03497C1D66}" type="pres">
      <dgm:prSet presAssocID="{A0A44BE9-AE9C-4813-AFA1-FCED611F3D9D}" presName="space" presStyleCnt="0"/>
      <dgm:spPr/>
    </dgm:pt>
    <dgm:pt modelId="{8725C9DE-1D6D-4CC4-8659-A063A4A865EA}" type="pres">
      <dgm:prSet presAssocID="{7C94034B-7F90-41D2-B4DB-FE4133E21360}" presName="composite" presStyleCnt="0"/>
      <dgm:spPr/>
    </dgm:pt>
    <dgm:pt modelId="{419F07D1-BD32-4994-B62C-FAEE934AE3A3}" type="pres">
      <dgm:prSet presAssocID="{7C94034B-7F90-41D2-B4DB-FE4133E2136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A146E38-739B-41B3-A0D3-403C32560203}" type="pres">
      <dgm:prSet presAssocID="{7C94034B-7F90-41D2-B4DB-FE4133E21360}" presName="desTx" presStyleLbl="alignAccFollowNode1" presStyleIdx="2" presStyleCnt="4">
        <dgm:presLayoutVars>
          <dgm:bulletEnabled val="1"/>
        </dgm:presLayoutVars>
      </dgm:prSet>
      <dgm:spPr/>
    </dgm:pt>
    <dgm:pt modelId="{249B1EB8-CC02-4FB8-A27B-DA8D8910C870}" type="pres">
      <dgm:prSet presAssocID="{12514E97-7AAE-41C1-88B2-DE80AC14D075}" presName="space" presStyleCnt="0"/>
      <dgm:spPr/>
    </dgm:pt>
    <dgm:pt modelId="{2CDCD0FF-4746-4C1E-A286-0FAF079C9CC2}" type="pres">
      <dgm:prSet presAssocID="{5DEFB5A8-D03A-4E70-92F7-864A75E94229}" presName="composite" presStyleCnt="0"/>
      <dgm:spPr/>
    </dgm:pt>
    <dgm:pt modelId="{D0EAE661-831A-4DA6-B0A8-45A0D1AD4132}" type="pres">
      <dgm:prSet presAssocID="{5DEFB5A8-D03A-4E70-92F7-864A75E94229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3572DB6-C1F7-4219-9D24-8884963C27AA}" type="pres">
      <dgm:prSet presAssocID="{5DEFB5A8-D03A-4E70-92F7-864A75E94229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435500-FA5F-4C20-B42D-C5E5C4083F8D}" srcId="{A9B066FB-AF11-4062-8D51-CFE5A32A6539}" destId="{76EAA3E5-7FE1-48D9-A629-618DC1D01620}" srcOrd="1" destOrd="0" parTransId="{8CDDD7E3-8494-4770-AD56-9A4B5B71C3AC}" sibTransId="{EC14E4CD-037A-402E-9AFB-03FBF2D65326}"/>
    <dgm:cxn modelId="{B8A05B13-1816-43C2-8878-92FB7E41D007}" srcId="{7C94034B-7F90-41D2-B4DB-FE4133E21360}" destId="{21C0C1FC-1B83-42A1-9322-2AB9EA3916A7}" srcOrd="0" destOrd="0" parTransId="{2F86F1C5-8238-411B-A2CE-04B4084ECDE7}" sibTransId="{B594ABED-7018-4683-A08E-9A84323B7957}"/>
    <dgm:cxn modelId="{911D222E-80CA-4F46-8EEB-3E2265556B6F}" srcId="{2CC24CA5-5266-403A-A058-64FBCF74273A}" destId="{5441C782-813F-4FFD-BA15-40B387B93844}" srcOrd="1" destOrd="0" parTransId="{09901E04-23CF-4424-8D0E-6C410AB7DDC4}" sibTransId="{517D80CC-B446-4315-879A-FBE66D59A9DE}"/>
    <dgm:cxn modelId="{8FDD4832-ECF3-4F43-9013-03258216CB0B}" srcId="{7C94034B-7F90-41D2-B4DB-FE4133E21360}" destId="{9E9D6E65-4B48-43C4-B820-58BC135F184D}" srcOrd="1" destOrd="0" parTransId="{280D6F5B-2490-47FB-9CC9-F1F8E98F8907}" sibTransId="{42D45D15-251F-45B1-98E6-33254EBB2868}"/>
    <dgm:cxn modelId="{DC8EC238-4609-497E-B728-9054F8B3D135}" srcId="{42AF88C8-75CD-4CAD-8E0E-352C44FA6C5C}" destId="{5DEFB5A8-D03A-4E70-92F7-864A75E94229}" srcOrd="3" destOrd="0" parTransId="{13ED0632-82F9-47B7-B2B9-2C9DB7E062C6}" sibTransId="{A7C4DCCA-3BC5-445C-8C6E-DFA20D94D965}"/>
    <dgm:cxn modelId="{E5F57F3B-5C52-4EFB-9A47-E0C95BCA0EE8}" type="presOf" srcId="{9E9D6E65-4B48-43C4-B820-58BC135F184D}" destId="{1A146E38-739B-41B3-A0D3-403C32560203}" srcOrd="0" destOrd="1" presId="urn:microsoft.com/office/officeart/2005/8/layout/hList1"/>
    <dgm:cxn modelId="{3ADF5259-C414-4E3C-B9C7-7A3D08B43E7B}" type="presOf" srcId="{76EAA3E5-7FE1-48D9-A629-618DC1D01620}" destId="{2127E0D9-A7E7-449F-B965-35D597362638}" srcOrd="0" destOrd="1" presId="urn:microsoft.com/office/officeart/2005/8/layout/hList1"/>
    <dgm:cxn modelId="{1F13AC5A-1230-4681-A070-B9C9E26073E5}" type="presOf" srcId="{7C94034B-7F90-41D2-B4DB-FE4133E21360}" destId="{419F07D1-BD32-4994-B62C-FAEE934AE3A3}" srcOrd="0" destOrd="0" presId="urn:microsoft.com/office/officeart/2005/8/layout/hList1"/>
    <dgm:cxn modelId="{6F08675F-C35D-4B09-A93C-9E01FC67D183}" type="presOf" srcId="{5DEFB5A8-D03A-4E70-92F7-864A75E94229}" destId="{D0EAE661-831A-4DA6-B0A8-45A0D1AD4132}" srcOrd="0" destOrd="0" presId="urn:microsoft.com/office/officeart/2005/8/layout/hList1"/>
    <dgm:cxn modelId="{116C9468-1102-4D5D-848A-31527D73ABF1}" srcId="{2CC24CA5-5266-403A-A058-64FBCF74273A}" destId="{58488082-483E-4584-9708-0A064973284E}" srcOrd="2" destOrd="0" parTransId="{8417C90C-C1DB-4F62-B982-611D84DD1F09}" sibTransId="{808A4AE2-31A0-48DE-8543-4140E226A6A3}"/>
    <dgm:cxn modelId="{D356676F-A153-48BB-A5AA-A068909BE8B4}" type="presOf" srcId="{5441C782-813F-4FFD-BA15-40B387B93844}" destId="{A00FF3D8-C657-4E6B-A986-6604B70B0354}" srcOrd="0" destOrd="1" presId="urn:microsoft.com/office/officeart/2005/8/layout/hList1"/>
    <dgm:cxn modelId="{5FFFD085-3B5F-407A-BA29-51765EE61469}" type="presOf" srcId="{21C0C1FC-1B83-42A1-9322-2AB9EA3916A7}" destId="{1A146E38-739B-41B3-A0D3-403C32560203}" srcOrd="0" destOrd="0" presId="urn:microsoft.com/office/officeart/2005/8/layout/hList1"/>
    <dgm:cxn modelId="{B78DCF89-39EA-4495-833B-1F5AEF467FB8}" type="presOf" srcId="{58488082-483E-4584-9708-0A064973284E}" destId="{A00FF3D8-C657-4E6B-A986-6604B70B0354}" srcOrd="0" destOrd="2" presId="urn:microsoft.com/office/officeart/2005/8/layout/hList1"/>
    <dgm:cxn modelId="{75B6A192-89C6-4E77-B190-863A3E5B71E2}" srcId="{A9B066FB-AF11-4062-8D51-CFE5A32A6539}" destId="{BE660792-A361-41E2-8DD6-8BB825B59129}" srcOrd="0" destOrd="0" parTransId="{13A5E47C-B1EA-4876-A273-865BB8B291E9}" sibTransId="{C04ACA4C-ADB3-42FB-9228-A15A47F9A8FB}"/>
    <dgm:cxn modelId="{78FFE19E-8399-4091-9816-3A12F322F5BF}" type="presOf" srcId="{2CC24CA5-5266-403A-A058-64FBCF74273A}" destId="{1BA08381-2692-4D00-99EE-DDC496028AF6}" srcOrd="0" destOrd="0" presId="urn:microsoft.com/office/officeart/2005/8/layout/hList1"/>
    <dgm:cxn modelId="{3E9B0BA7-B104-4A21-A79D-08D10DDB9CBA}" type="presOf" srcId="{8B4E4830-7841-40E0-A4C6-AB5D50858DDB}" destId="{A00FF3D8-C657-4E6B-A986-6604B70B0354}" srcOrd="0" destOrd="0" presId="urn:microsoft.com/office/officeart/2005/8/layout/hList1"/>
    <dgm:cxn modelId="{5F6C24A7-33A9-4AD6-B7B0-B4348332629F}" type="presOf" srcId="{42AF88C8-75CD-4CAD-8E0E-352C44FA6C5C}" destId="{B844AE01-AA45-4D6C-8312-55EBC5D39A0E}" srcOrd="0" destOrd="0" presId="urn:microsoft.com/office/officeart/2005/8/layout/hList1"/>
    <dgm:cxn modelId="{F5F043AA-8739-4083-B61E-EA0A32884882}" srcId="{42AF88C8-75CD-4CAD-8E0E-352C44FA6C5C}" destId="{A9B066FB-AF11-4062-8D51-CFE5A32A6539}" srcOrd="1" destOrd="0" parTransId="{8BE9104D-F8B3-401D-8BB0-9ABB1FCE61AC}" sibTransId="{A0A44BE9-AE9C-4813-AFA1-FCED611F3D9D}"/>
    <dgm:cxn modelId="{224998AE-E234-46EF-B578-98DB54EE1FF7}" type="presOf" srcId="{BE660792-A361-41E2-8DD6-8BB825B59129}" destId="{2127E0D9-A7E7-449F-B965-35D597362638}" srcOrd="0" destOrd="0" presId="urn:microsoft.com/office/officeart/2005/8/layout/hList1"/>
    <dgm:cxn modelId="{B8D2D6AF-9DCC-4E98-8E03-23116209BDC5}" srcId="{42AF88C8-75CD-4CAD-8E0E-352C44FA6C5C}" destId="{2CC24CA5-5266-403A-A058-64FBCF74273A}" srcOrd="0" destOrd="0" parTransId="{7608BD7F-21CD-4082-ADB1-28FE4412043E}" sibTransId="{A8973FF5-AA71-4349-8656-B20C95499B1D}"/>
    <dgm:cxn modelId="{56FD70B0-41F0-4617-A703-A2F2604DF1A8}" srcId="{2CC24CA5-5266-403A-A058-64FBCF74273A}" destId="{8B4E4830-7841-40E0-A4C6-AB5D50858DDB}" srcOrd="0" destOrd="0" parTransId="{8CF10606-B226-4B41-B75C-487A91A8420B}" sibTransId="{E2E5D2E2-2D3E-400B-9F03-1B15D9B98D58}"/>
    <dgm:cxn modelId="{671ACABB-3DD2-4946-B0DD-A447B7DD0BFF}" srcId="{5DEFB5A8-D03A-4E70-92F7-864A75E94229}" destId="{F068B314-B9B6-401F-90D9-64C5E11E05AB}" srcOrd="0" destOrd="0" parTransId="{6A95FB74-A3AC-4A9C-804A-2AA1DC0D8CBC}" sibTransId="{9B1C62C7-0A57-43DC-AA87-19CB7A823803}"/>
    <dgm:cxn modelId="{E1058BC5-94E7-4E60-ABE1-A95EAD070A21}" srcId="{A9B066FB-AF11-4062-8D51-CFE5A32A6539}" destId="{44BEBD03-D292-4FF4-AC0D-0398D208E535}" srcOrd="2" destOrd="0" parTransId="{2DBE9CA1-F969-4834-9A04-725445B62D07}" sibTransId="{D078BA5C-643A-4987-9104-06332A95AD48}"/>
    <dgm:cxn modelId="{D37A80EE-80B8-46B8-9E6B-5F1C78C8671A}" srcId="{42AF88C8-75CD-4CAD-8E0E-352C44FA6C5C}" destId="{7C94034B-7F90-41D2-B4DB-FE4133E21360}" srcOrd="2" destOrd="0" parTransId="{5F0D2520-8C3E-411C-81C9-9373D5DD495D}" sibTransId="{12514E97-7AAE-41C1-88B2-DE80AC14D075}"/>
    <dgm:cxn modelId="{73EE90EF-B9A5-4BD8-992E-E3B892D22F82}" type="presOf" srcId="{44BEBD03-D292-4FF4-AC0D-0398D208E535}" destId="{2127E0D9-A7E7-449F-B965-35D597362638}" srcOrd="0" destOrd="2" presId="urn:microsoft.com/office/officeart/2005/8/layout/hList1"/>
    <dgm:cxn modelId="{E0F539F2-8890-4EE0-BDCC-7A4928ED48AA}" type="presOf" srcId="{F068B314-B9B6-401F-90D9-64C5E11E05AB}" destId="{F3572DB6-C1F7-4219-9D24-8884963C27AA}" srcOrd="0" destOrd="0" presId="urn:microsoft.com/office/officeart/2005/8/layout/hList1"/>
    <dgm:cxn modelId="{634172F9-F43A-4B7E-B63F-4C4E06E2467A}" type="presOf" srcId="{A9B066FB-AF11-4062-8D51-CFE5A32A6539}" destId="{F9276978-08ED-4F05-9D8D-7E00B8ABCBFE}" srcOrd="0" destOrd="0" presId="urn:microsoft.com/office/officeart/2005/8/layout/hList1"/>
    <dgm:cxn modelId="{99C7FE6B-0738-439B-9C14-A2F5158F6EBC}" type="presParOf" srcId="{B844AE01-AA45-4D6C-8312-55EBC5D39A0E}" destId="{1DEB3CC5-7B9C-42B6-A59A-F4E96CBC2F76}" srcOrd="0" destOrd="0" presId="urn:microsoft.com/office/officeart/2005/8/layout/hList1"/>
    <dgm:cxn modelId="{4B1F79F0-0CEC-4D93-9097-69C9F49183AA}" type="presParOf" srcId="{1DEB3CC5-7B9C-42B6-A59A-F4E96CBC2F76}" destId="{1BA08381-2692-4D00-99EE-DDC496028AF6}" srcOrd="0" destOrd="0" presId="urn:microsoft.com/office/officeart/2005/8/layout/hList1"/>
    <dgm:cxn modelId="{E47BA56C-8A88-44CF-A1D9-9B8333592F73}" type="presParOf" srcId="{1DEB3CC5-7B9C-42B6-A59A-F4E96CBC2F76}" destId="{A00FF3D8-C657-4E6B-A986-6604B70B0354}" srcOrd="1" destOrd="0" presId="urn:microsoft.com/office/officeart/2005/8/layout/hList1"/>
    <dgm:cxn modelId="{CA99E4C5-27DE-4532-A080-2C904761FB3E}" type="presParOf" srcId="{B844AE01-AA45-4D6C-8312-55EBC5D39A0E}" destId="{C75F6F38-F454-4B27-8DF9-532C313377A4}" srcOrd="1" destOrd="0" presId="urn:microsoft.com/office/officeart/2005/8/layout/hList1"/>
    <dgm:cxn modelId="{39AC32EC-86B6-4092-A9B4-F6ECD5279B66}" type="presParOf" srcId="{B844AE01-AA45-4D6C-8312-55EBC5D39A0E}" destId="{1C2AB9E4-9780-4EC0-8D74-46BCEE3444EF}" srcOrd="2" destOrd="0" presId="urn:microsoft.com/office/officeart/2005/8/layout/hList1"/>
    <dgm:cxn modelId="{B9520281-6CCB-4987-BAC0-5A6346AFEAD7}" type="presParOf" srcId="{1C2AB9E4-9780-4EC0-8D74-46BCEE3444EF}" destId="{F9276978-08ED-4F05-9D8D-7E00B8ABCBFE}" srcOrd="0" destOrd="0" presId="urn:microsoft.com/office/officeart/2005/8/layout/hList1"/>
    <dgm:cxn modelId="{FE598339-D9B0-4122-BA23-4E9EBC316A36}" type="presParOf" srcId="{1C2AB9E4-9780-4EC0-8D74-46BCEE3444EF}" destId="{2127E0D9-A7E7-449F-B965-35D597362638}" srcOrd="1" destOrd="0" presId="urn:microsoft.com/office/officeart/2005/8/layout/hList1"/>
    <dgm:cxn modelId="{32133902-B5C1-44BF-86E7-4ED28E0AB760}" type="presParOf" srcId="{B844AE01-AA45-4D6C-8312-55EBC5D39A0E}" destId="{1DC5D4B1-B8D3-4C3D-B55F-8D03497C1D66}" srcOrd="3" destOrd="0" presId="urn:microsoft.com/office/officeart/2005/8/layout/hList1"/>
    <dgm:cxn modelId="{96878998-0EAC-4E55-AECB-F1AC8E5B2F06}" type="presParOf" srcId="{B844AE01-AA45-4D6C-8312-55EBC5D39A0E}" destId="{8725C9DE-1D6D-4CC4-8659-A063A4A865EA}" srcOrd="4" destOrd="0" presId="urn:microsoft.com/office/officeart/2005/8/layout/hList1"/>
    <dgm:cxn modelId="{F0ED934B-AF13-4E84-BD6E-30842645E439}" type="presParOf" srcId="{8725C9DE-1D6D-4CC4-8659-A063A4A865EA}" destId="{419F07D1-BD32-4994-B62C-FAEE934AE3A3}" srcOrd="0" destOrd="0" presId="urn:microsoft.com/office/officeart/2005/8/layout/hList1"/>
    <dgm:cxn modelId="{B323A478-58A6-49E8-8086-F24ADF167DEC}" type="presParOf" srcId="{8725C9DE-1D6D-4CC4-8659-A063A4A865EA}" destId="{1A146E38-739B-41B3-A0D3-403C32560203}" srcOrd="1" destOrd="0" presId="urn:microsoft.com/office/officeart/2005/8/layout/hList1"/>
    <dgm:cxn modelId="{8A371706-734C-425F-B1B2-9D77A690F418}" type="presParOf" srcId="{B844AE01-AA45-4D6C-8312-55EBC5D39A0E}" destId="{249B1EB8-CC02-4FB8-A27B-DA8D8910C870}" srcOrd="5" destOrd="0" presId="urn:microsoft.com/office/officeart/2005/8/layout/hList1"/>
    <dgm:cxn modelId="{DE416B0F-12FB-4163-B223-D200D12E7761}" type="presParOf" srcId="{B844AE01-AA45-4D6C-8312-55EBC5D39A0E}" destId="{2CDCD0FF-4746-4C1E-A286-0FAF079C9CC2}" srcOrd="6" destOrd="0" presId="urn:microsoft.com/office/officeart/2005/8/layout/hList1"/>
    <dgm:cxn modelId="{A3C7DD6E-35B2-4253-BE17-55E653DBB201}" type="presParOf" srcId="{2CDCD0FF-4746-4C1E-A286-0FAF079C9CC2}" destId="{D0EAE661-831A-4DA6-B0A8-45A0D1AD4132}" srcOrd="0" destOrd="0" presId="urn:microsoft.com/office/officeart/2005/8/layout/hList1"/>
    <dgm:cxn modelId="{9CAD765C-D8E9-4747-BCB6-E6226386AAB8}" type="presParOf" srcId="{2CDCD0FF-4746-4C1E-A286-0FAF079C9CC2}" destId="{F3572DB6-C1F7-4219-9D24-8884963C27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27390-3FF8-40FD-80DD-E59751A499F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78FD2-0CAD-48B0-9044-343997983964}">
      <dgm:prSet phldrT="[Text]" phldr="0"/>
      <dgm:spPr/>
      <dgm:t>
        <a:bodyPr/>
        <a:lstStyle/>
        <a:p>
          <a:pPr rtl="0"/>
          <a:r>
            <a:rPr lang="en-US" b="0">
              <a:solidFill>
                <a:srgbClr val="000000"/>
              </a:solidFill>
              <a:latin typeface="Times New Roman"/>
              <a:cs typeface="Times New Roman"/>
            </a:rPr>
            <a:t>Data Cleaning:</a:t>
          </a:r>
          <a:endParaRPr lang="en-US" b="0"/>
        </a:p>
      </dgm:t>
    </dgm:pt>
    <dgm:pt modelId="{11032CDA-C99B-464C-B885-4532AA7A3A1D}" type="parTrans" cxnId="{561C58E2-FD14-4A67-B43C-784AAC9FBC5B}">
      <dgm:prSet/>
      <dgm:spPr/>
      <dgm:t>
        <a:bodyPr/>
        <a:lstStyle/>
        <a:p>
          <a:endParaRPr lang="en-US"/>
        </a:p>
      </dgm:t>
    </dgm:pt>
    <dgm:pt modelId="{0242C287-6CEB-4F0F-81E3-E3888A797658}" type="sibTrans" cxnId="{561C58E2-FD14-4A67-B43C-784AAC9FBC5B}">
      <dgm:prSet/>
      <dgm:spPr/>
      <dgm:t>
        <a:bodyPr/>
        <a:lstStyle/>
        <a:p>
          <a:endParaRPr lang="en-US"/>
        </a:p>
      </dgm:t>
    </dgm:pt>
    <dgm:pt modelId="{6578B515-6F04-4BF5-9A63-BCE57040A553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Date Standardization:</a:t>
          </a:r>
          <a:endParaRPr lang="en-US"/>
        </a:p>
      </dgm:t>
    </dgm:pt>
    <dgm:pt modelId="{69DC060F-1DC0-44CC-93F1-7B664FC0F829}" type="parTrans" cxnId="{914D711F-2F69-49EB-9245-0452F036A00A}">
      <dgm:prSet/>
      <dgm:spPr/>
      <dgm:t>
        <a:bodyPr/>
        <a:lstStyle/>
        <a:p>
          <a:endParaRPr lang="en-US"/>
        </a:p>
      </dgm:t>
    </dgm:pt>
    <dgm:pt modelId="{6B260A38-3F2A-4C63-82D4-007AEBE6BE1F}" type="sibTrans" cxnId="{914D711F-2F69-49EB-9245-0452F036A00A}">
      <dgm:prSet/>
      <dgm:spPr/>
      <dgm:t>
        <a:bodyPr/>
        <a:lstStyle/>
        <a:p>
          <a:endParaRPr lang="en-US"/>
        </a:p>
      </dgm:t>
    </dgm:pt>
    <dgm:pt modelId="{894F30EC-AF32-47AA-BB2E-1FCBE1601A6A}">
      <dgm:prSet phldrT="[Text]" phldr="0"/>
      <dgm:spPr/>
      <dgm:t>
        <a:bodyPr/>
        <a:lstStyle/>
        <a:p>
          <a:pPr rtl="0"/>
          <a:r>
            <a:rPr lang="en-US" b="0">
              <a:solidFill>
                <a:srgbClr val="000000"/>
              </a:solidFill>
              <a:latin typeface="Times New Roman"/>
              <a:cs typeface="Times New Roman"/>
            </a:rPr>
            <a:t>Data Merging:</a:t>
          </a:r>
          <a:endParaRPr lang="en-US" b="0"/>
        </a:p>
      </dgm:t>
    </dgm:pt>
    <dgm:pt modelId="{836FF430-2E86-4EDA-A56C-FCE8B9DDC7A6}" type="parTrans" cxnId="{C636349F-9F28-45DF-B07E-60140147A4C7}">
      <dgm:prSet/>
      <dgm:spPr/>
      <dgm:t>
        <a:bodyPr/>
        <a:lstStyle/>
        <a:p>
          <a:endParaRPr lang="en-US"/>
        </a:p>
      </dgm:t>
    </dgm:pt>
    <dgm:pt modelId="{707612C3-B1EB-4B2C-94A9-DFD5DCD1021B}" type="sibTrans" cxnId="{C636349F-9F28-45DF-B07E-60140147A4C7}">
      <dgm:prSet/>
      <dgm:spPr/>
      <dgm:t>
        <a:bodyPr/>
        <a:lstStyle/>
        <a:p>
          <a:endParaRPr lang="en-US"/>
        </a:p>
      </dgm:t>
    </dgm:pt>
    <dgm:pt modelId="{0ED819E6-0AD5-439D-9AFE-1F600ADF895F}">
      <dgm:prSet phldrT="[Text]"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Use </a:t>
          </a:r>
          <a:r>
            <a:rPr lang="en-US" err="1">
              <a:solidFill>
                <a:srgbClr val="000000"/>
              </a:solidFill>
              <a:latin typeface="Calibri"/>
              <a:ea typeface="Calibri"/>
              <a:cs typeface="Calibri"/>
            </a:rPr>
            <a:t>loc_id</a:t>
          </a: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 as common key to merge past sales and agent review</a:t>
          </a:r>
          <a:endParaRPr lang="en-US"/>
        </a:p>
      </dgm:t>
    </dgm:pt>
    <dgm:pt modelId="{5C9E7CFD-1C71-43A4-BE6F-11FD54960034}" type="parTrans" cxnId="{97C6082F-19AB-4030-9699-8A0E0DE86C8E}">
      <dgm:prSet/>
      <dgm:spPr/>
      <dgm:t>
        <a:bodyPr/>
        <a:lstStyle/>
        <a:p>
          <a:endParaRPr lang="en-US"/>
        </a:p>
      </dgm:t>
    </dgm:pt>
    <dgm:pt modelId="{135FF30C-F8A1-423E-BE21-3CEADBDAB58A}" type="sibTrans" cxnId="{97C6082F-19AB-4030-9699-8A0E0DE86C8E}">
      <dgm:prSet/>
      <dgm:spPr/>
      <dgm:t>
        <a:bodyPr/>
        <a:lstStyle/>
        <a:p>
          <a:endParaRPr lang="en-US"/>
        </a:p>
      </dgm:t>
    </dgm:pt>
    <dgm:pt modelId="{D3AF7E26-FFEF-4814-94E9-0ABAF7011246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Missing value: Ratings, property prices were imputed using the median to minimize bias</a:t>
          </a:r>
        </a:p>
      </dgm:t>
    </dgm:pt>
    <dgm:pt modelId="{4E203634-6DBB-47B0-850E-4F859DED3E42}" type="parTrans" cxnId="{8DD42DF8-32F7-43E5-A18B-55F3188071F3}">
      <dgm:prSet/>
      <dgm:spPr/>
    </dgm:pt>
    <dgm:pt modelId="{1A386907-126E-4E64-AC54-970EE3EBD64D}" type="sibTrans" cxnId="{8DD42DF8-32F7-43E5-A18B-55F3188071F3}">
      <dgm:prSet/>
      <dgm:spPr/>
    </dgm:pt>
    <dgm:pt modelId="{1EEFE7D3-AA0B-43C4-91E0-497A0E9AF56A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Extract State from address</a:t>
          </a:r>
          <a:endParaRPr lang="en-US">
            <a:latin typeface="Times New Roman"/>
            <a:cs typeface="Times New Roman"/>
          </a:endParaRPr>
        </a:p>
      </dgm:t>
    </dgm:pt>
    <dgm:pt modelId="{6624BD8E-FCC8-4DF2-B054-0992E3EC88B3}" type="parTrans" cxnId="{78406482-09E0-4136-B7F7-8D04D730C266}">
      <dgm:prSet/>
      <dgm:spPr/>
    </dgm:pt>
    <dgm:pt modelId="{E78DEED3-2217-4E6F-AD95-87266D9984A1}" type="sibTrans" cxnId="{78406482-09E0-4136-B7F7-8D04D730C266}">
      <dgm:prSet/>
      <dgm:spPr/>
    </dgm:pt>
    <dgm:pt modelId="{EC27862C-AAA5-4BA2-B035-087DB84F49CA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Filter past sales record from 2010 to most recent date to match the time range in agent review dataset</a:t>
          </a:r>
        </a:p>
      </dgm:t>
    </dgm:pt>
    <dgm:pt modelId="{81D03EA9-4D39-44EE-AC9F-ECDEC2A0CF5C}" type="parTrans" cxnId="{DCA5022C-E9E8-425A-BF78-914E45E57EE0}">
      <dgm:prSet/>
      <dgm:spPr/>
    </dgm:pt>
    <dgm:pt modelId="{DBD602EA-70AE-4E4E-9FF3-4D30802E81D6}" type="sibTrans" cxnId="{DCA5022C-E9E8-425A-BF78-914E45E57EE0}">
      <dgm:prSet/>
      <dgm:spPr/>
    </dgm:pt>
    <dgm:pt modelId="{EFEE85ED-11D0-4BDC-8A8F-A16C3F2C7119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Use name and location(state, pin code) to match agent information with agent review and past sales)  </a:t>
          </a:r>
          <a:endParaRPr lang="en-US">
            <a:latin typeface="Calibri"/>
            <a:ea typeface="Calibri"/>
            <a:cs typeface="Calibri"/>
          </a:endParaRPr>
        </a:p>
      </dgm:t>
    </dgm:pt>
    <dgm:pt modelId="{5D32E53C-171E-4A6B-9DDD-42C905570AF6}" type="parTrans" cxnId="{46D17F7F-7224-44DB-9A1C-5416678CEF1E}">
      <dgm:prSet/>
      <dgm:spPr/>
    </dgm:pt>
    <dgm:pt modelId="{BF6B8B6D-3762-4FA8-8030-7FA2EEF37933}" type="sibTrans" cxnId="{46D17F7F-7224-44DB-9A1C-5416678CEF1E}">
      <dgm:prSet/>
      <dgm:spPr/>
    </dgm:pt>
    <dgm:pt modelId="{EDC0D970-EBB9-49B4-92E8-DDE7AF4EA50D}" type="pres">
      <dgm:prSet presAssocID="{A7B27390-3FF8-40FD-80DD-E59751A499F0}" presName="Name0" presStyleCnt="0">
        <dgm:presLayoutVars>
          <dgm:dir/>
          <dgm:resizeHandles val="exact"/>
        </dgm:presLayoutVars>
      </dgm:prSet>
      <dgm:spPr/>
    </dgm:pt>
    <dgm:pt modelId="{77CA2B81-0D9F-4E69-BC38-3982A851736E}" type="pres">
      <dgm:prSet presAssocID="{12B78FD2-0CAD-48B0-9044-343997983964}" presName="node" presStyleLbl="node1" presStyleIdx="0" presStyleCnt="3">
        <dgm:presLayoutVars>
          <dgm:bulletEnabled val="1"/>
        </dgm:presLayoutVars>
      </dgm:prSet>
      <dgm:spPr/>
    </dgm:pt>
    <dgm:pt modelId="{50E64B1B-2B8D-43EB-9B27-E642946EB93A}" type="pres">
      <dgm:prSet presAssocID="{0242C287-6CEB-4F0F-81E3-E3888A797658}" presName="sibTrans" presStyleCnt="0"/>
      <dgm:spPr/>
    </dgm:pt>
    <dgm:pt modelId="{E1F10BC4-D33B-483C-925D-5177C3A5EE01}" type="pres">
      <dgm:prSet presAssocID="{6578B515-6F04-4BF5-9A63-BCE57040A553}" presName="node" presStyleLbl="node1" presStyleIdx="1" presStyleCnt="3">
        <dgm:presLayoutVars>
          <dgm:bulletEnabled val="1"/>
        </dgm:presLayoutVars>
      </dgm:prSet>
      <dgm:spPr/>
    </dgm:pt>
    <dgm:pt modelId="{30223C32-10F0-440F-8B6D-4917915A20E0}" type="pres">
      <dgm:prSet presAssocID="{6B260A38-3F2A-4C63-82D4-007AEBE6BE1F}" presName="sibTrans" presStyleCnt="0"/>
      <dgm:spPr/>
    </dgm:pt>
    <dgm:pt modelId="{796ABCB5-BC1C-4C86-87F7-EA9A00EF808C}" type="pres">
      <dgm:prSet presAssocID="{894F30EC-AF32-47AA-BB2E-1FCBE1601A6A}" presName="node" presStyleLbl="node1" presStyleIdx="2" presStyleCnt="3">
        <dgm:presLayoutVars>
          <dgm:bulletEnabled val="1"/>
        </dgm:presLayoutVars>
      </dgm:prSet>
      <dgm:spPr/>
    </dgm:pt>
  </dgm:ptLst>
  <dgm:cxnLst>
    <dgm:cxn modelId="{9E351A08-2167-429D-876B-E33513485915}" type="presOf" srcId="{1EEFE7D3-AA0B-43C4-91E0-497A0E9AF56A}" destId="{77CA2B81-0D9F-4E69-BC38-3982A851736E}" srcOrd="0" destOrd="2" presId="urn:microsoft.com/office/officeart/2005/8/layout/hList6"/>
    <dgm:cxn modelId="{914D711F-2F69-49EB-9245-0452F036A00A}" srcId="{A7B27390-3FF8-40FD-80DD-E59751A499F0}" destId="{6578B515-6F04-4BF5-9A63-BCE57040A553}" srcOrd="1" destOrd="0" parTransId="{69DC060F-1DC0-44CC-93F1-7B664FC0F829}" sibTransId="{6B260A38-3F2A-4C63-82D4-007AEBE6BE1F}"/>
    <dgm:cxn modelId="{DCA5022C-E9E8-425A-BF78-914E45E57EE0}" srcId="{6578B515-6F04-4BF5-9A63-BCE57040A553}" destId="{EC27862C-AAA5-4BA2-B035-087DB84F49CA}" srcOrd="0" destOrd="0" parTransId="{81D03EA9-4D39-44EE-AC9F-ECDEC2A0CF5C}" sibTransId="{DBD602EA-70AE-4E4E-9FF3-4D30802E81D6}"/>
    <dgm:cxn modelId="{97C6082F-19AB-4030-9699-8A0E0DE86C8E}" srcId="{894F30EC-AF32-47AA-BB2E-1FCBE1601A6A}" destId="{0ED819E6-0AD5-439D-9AFE-1F600ADF895F}" srcOrd="0" destOrd="0" parTransId="{5C9E7CFD-1C71-43A4-BE6F-11FD54960034}" sibTransId="{135FF30C-F8A1-423E-BE21-3CEADBDAB58A}"/>
    <dgm:cxn modelId="{3362D138-B3E4-4746-A0DE-C0F07156D7B5}" type="presOf" srcId="{894F30EC-AF32-47AA-BB2E-1FCBE1601A6A}" destId="{796ABCB5-BC1C-4C86-87F7-EA9A00EF808C}" srcOrd="0" destOrd="0" presId="urn:microsoft.com/office/officeart/2005/8/layout/hList6"/>
    <dgm:cxn modelId="{46D17F7F-7224-44DB-9A1C-5416678CEF1E}" srcId="{894F30EC-AF32-47AA-BB2E-1FCBE1601A6A}" destId="{EFEE85ED-11D0-4BDC-8A8F-A16C3F2C7119}" srcOrd="1" destOrd="0" parTransId="{5D32E53C-171E-4A6B-9DDD-42C905570AF6}" sibTransId="{BF6B8B6D-3762-4FA8-8030-7FA2EEF37933}"/>
    <dgm:cxn modelId="{78406482-09E0-4136-B7F7-8D04D730C266}" srcId="{12B78FD2-0CAD-48B0-9044-343997983964}" destId="{1EEFE7D3-AA0B-43C4-91E0-497A0E9AF56A}" srcOrd="1" destOrd="0" parTransId="{6624BD8E-FCC8-4DF2-B054-0992E3EC88B3}" sibTransId="{E78DEED3-2217-4E6F-AD95-87266D9984A1}"/>
    <dgm:cxn modelId="{F011C385-CB6A-431E-A76A-1D311DCF0D4B}" type="presOf" srcId="{D3AF7E26-FFEF-4814-94E9-0ABAF7011246}" destId="{77CA2B81-0D9F-4E69-BC38-3982A851736E}" srcOrd="0" destOrd="1" presId="urn:microsoft.com/office/officeart/2005/8/layout/hList6"/>
    <dgm:cxn modelId="{C636349F-9F28-45DF-B07E-60140147A4C7}" srcId="{A7B27390-3FF8-40FD-80DD-E59751A499F0}" destId="{894F30EC-AF32-47AA-BB2E-1FCBE1601A6A}" srcOrd="2" destOrd="0" parTransId="{836FF430-2E86-4EDA-A56C-FCE8B9DDC7A6}" sibTransId="{707612C3-B1EB-4B2C-94A9-DFD5DCD1021B}"/>
    <dgm:cxn modelId="{C6370ACC-252C-4EB0-968D-3AE1FE1ECC3C}" type="presOf" srcId="{0ED819E6-0AD5-439D-9AFE-1F600ADF895F}" destId="{796ABCB5-BC1C-4C86-87F7-EA9A00EF808C}" srcOrd="0" destOrd="1" presId="urn:microsoft.com/office/officeart/2005/8/layout/hList6"/>
    <dgm:cxn modelId="{8D7B9DDC-3749-46F0-A0DC-FAA9B1312E22}" type="presOf" srcId="{A7B27390-3FF8-40FD-80DD-E59751A499F0}" destId="{EDC0D970-EBB9-49B4-92E8-DDE7AF4EA50D}" srcOrd="0" destOrd="0" presId="urn:microsoft.com/office/officeart/2005/8/layout/hList6"/>
    <dgm:cxn modelId="{C6E210DD-CF77-4E24-9739-1F48DEF1F832}" type="presOf" srcId="{12B78FD2-0CAD-48B0-9044-343997983964}" destId="{77CA2B81-0D9F-4E69-BC38-3982A851736E}" srcOrd="0" destOrd="0" presId="urn:microsoft.com/office/officeart/2005/8/layout/hList6"/>
    <dgm:cxn modelId="{561C58E2-FD14-4A67-B43C-784AAC9FBC5B}" srcId="{A7B27390-3FF8-40FD-80DD-E59751A499F0}" destId="{12B78FD2-0CAD-48B0-9044-343997983964}" srcOrd="0" destOrd="0" parTransId="{11032CDA-C99B-464C-B885-4532AA7A3A1D}" sibTransId="{0242C287-6CEB-4F0F-81E3-E3888A797658}"/>
    <dgm:cxn modelId="{995798F6-7365-4287-90DA-0DB3D041A1C3}" type="presOf" srcId="{6578B515-6F04-4BF5-9A63-BCE57040A553}" destId="{E1F10BC4-D33B-483C-925D-5177C3A5EE01}" srcOrd="0" destOrd="0" presId="urn:microsoft.com/office/officeart/2005/8/layout/hList6"/>
    <dgm:cxn modelId="{EAC2C9F7-3E89-4EF4-A9E8-8A8614272409}" type="presOf" srcId="{EC27862C-AAA5-4BA2-B035-087DB84F49CA}" destId="{E1F10BC4-D33B-483C-925D-5177C3A5EE01}" srcOrd="0" destOrd="1" presId="urn:microsoft.com/office/officeart/2005/8/layout/hList6"/>
    <dgm:cxn modelId="{8DD42DF8-32F7-43E5-A18B-55F3188071F3}" srcId="{12B78FD2-0CAD-48B0-9044-343997983964}" destId="{D3AF7E26-FFEF-4814-94E9-0ABAF7011246}" srcOrd="0" destOrd="0" parTransId="{4E203634-6DBB-47B0-850E-4F859DED3E42}" sibTransId="{1A386907-126E-4E64-AC54-970EE3EBD64D}"/>
    <dgm:cxn modelId="{E15ED8FC-BB71-4907-BB84-E5DFA47B99A6}" type="presOf" srcId="{EFEE85ED-11D0-4BDC-8A8F-A16C3F2C7119}" destId="{796ABCB5-BC1C-4C86-87F7-EA9A00EF808C}" srcOrd="0" destOrd="2" presId="urn:microsoft.com/office/officeart/2005/8/layout/hList6"/>
    <dgm:cxn modelId="{BE5DA824-7B1C-4BA3-9724-688AEDAEF2DE}" type="presParOf" srcId="{EDC0D970-EBB9-49B4-92E8-DDE7AF4EA50D}" destId="{77CA2B81-0D9F-4E69-BC38-3982A851736E}" srcOrd="0" destOrd="0" presId="urn:microsoft.com/office/officeart/2005/8/layout/hList6"/>
    <dgm:cxn modelId="{2234FFAA-68EC-4CD1-B994-59A1DF30ADCD}" type="presParOf" srcId="{EDC0D970-EBB9-49B4-92E8-DDE7AF4EA50D}" destId="{50E64B1B-2B8D-43EB-9B27-E642946EB93A}" srcOrd="1" destOrd="0" presId="urn:microsoft.com/office/officeart/2005/8/layout/hList6"/>
    <dgm:cxn modelId="{219E9306-333A-4C81-B672-FAC7A4F87D48}" type="presParOf" srcId="{EDC0D970-EBB9-49B4-92E8-DDE7AF4EA50D}" destId="{E1F10BC4-D33B-483C-925D-5177C3A5EE01}" srcOrd="2" destOrd="0" presId="urn:microsoft.com/office/officeart/2005/8/layout/hList6"/>
    <dgm:cxn modelId="{856EE6A3-7C71-47B1-92C1-83628C215DBC}" type="presParOf" srcId="{EDC0D970-EBB9-49B4-92E8-DDE7AF4EA50D}" destId="{30223C32-10F0-440F-8B6D-4917915A20E0}" srcOrd="3" destOrd="0" presId="urn:microsoft.com/office/officeart/2005/8/layout/hList6"/>
    <dgm:cxn modelId="{35DE40F9-E710-4234-A627-0CFE766EA372}" type="presParOf" srcId="{EDC0D970-EBB9-49B4-92E8-DDE7AF4EA50D}" destId="{796ABCB5-BC1C-4C86-87F7-EA9A00EF808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6EB82B-D12C-4885-AE8C-A6C4DAAD41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CB273-1F2D-49A7-A96A-75529620C31F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3.5536</a:t>
          </a:r>
        </a:p>
      </dgm:t>
    </dgm:pt>
    <dgm:pt modelId="{197CA2F1-9503-4515-AABD-258A5A68A0E2}" type="parTrans" cxnId="{4AB237DE-4789-40CA-A4E0-56CB66523E95}">
      <dgm:prSet/>
      <dgm:spPr/>
      <dgm:t>
        <a:bodyPr/>
        <a:lstStyle/>
        <a:p>
          <a:endParaRPr lang="en-US"/>
        </a:p>
      </dgm:t>
    </dgm:pt>
    <dgm:pt modelId="{A23A2FFA-7E9B-47D0-B102-27F2FE84B4AB}" type="sibTrans" cxnId="{4AB237DE-4789-40CA-A4E0-56CB66523E95}">
      <dgm:prSet/>
      <dgm:spPr/>
      <dgm:t>
        <a:bodyPr/>
        <a:lstStyle/>
        <a:p>
          <a:endParaRPr lang="en-US"/>
        </a:p>
      </dgm:t>
    </dgm:pt>
    <dgm:pt modelId="{03E67DA3-9156-4C34-8C03-84E39FAA2BE3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Random Forest Regression:</a:t>
          </a:r>
          <a:endParaRPr lang="en-US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5AC4EF05-AA55-4DF9-B2F3-961AF79F9F09}" type="parTrans" cxnId="{E26D52F5-0755-47AB-B3B9-978B16D24D6E}">
      <dgm:prSet/>
      <dgm:spPr/>
      <dgm:t>
        <a:bodyPr/>
        <a:lstStyle/>
        <a:p>
          <a:endParaRPr lang="en-US"/>
        </a:p>
      </dgm:t>
    </dgm:pt>
    <dgm:pt modelId="{5931767A-7788-4B0C-92AC-43E2347CFADE}" type="sibTrans" cxnId="{E26D52F5-0755-47AB-B3B9-978B16D24D6E}">
      <dgm:prSet/>
      <dgm:spPr/>
      <dgm:t>
        <a:bodyPr/>
        <a:lstStyle/>
        <a:p>
          <a:endParaRPr lang="en-US"/>
        </a:p>
      </dgm:t>
    </dgm:pt>
    <dgm:pt modelId="{4FDA294A-8DE9-40F5-B5AB-333145C8A964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3.0845</a:t>
          </a:r>
        </a:p>
      </dgm:t>
    </dgm:pt>
    <dgm:pt modelId="{E28A3E75-E540-4323-B8CA-BDCF32D0DB7D}" type="parTrans" cxnId="{C739C312-4B87-424F-B167-7EFF395D94D4}">
      <dgm:prSet/>
      <dgm:spPr/>
      <dgm:t>
        <a:bodyPr/>
        <a:lstStyle/>
        <a:p>
          <a:endParaRPr lang="en-US"/>
        </a:p>
      </dgm:t>
    </dgm:pt>
    <dgm:pt modelId="{624C9155-2A09-4EC4-9685-36D7D9955FE5}" type="sibTrans" cxnId="{C739C312-4B87-424F-B167-7EFF395D94D4}">
      <dgm:prSet/>
      <dgm:spPr/>
      <dgm:t>
        <a:bodyPr/>
        <a:lstStyle/>
        <a:p>
          <a:endParaRPr lang="en-US"/>
        </a:p>
      </dgm:t>
    </dgm:pt>
    <dgm:pt modelId="{7C1B079B-A074-455B-BE4F-C262C073E7E3}">
      <dgm:prSet phldrT="[Text]" phldr="0"/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Gradient Boosting Machines (GBM):</a:t>
          </a:r>
          <a:endParaRPr lang="en-US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D02323F8-0E35-40B7-AEFD-90A5C7099AF9}" type="parTrans" cxnId="{410DDA0B-5BF6-4122-A7D9-1588182A6213}">
      <dgm:prSet/>
      <dgm:spPr/>
      <dgm:t>
        <a:bodyPr/>
        <a:lstStyle/>
        <a:p>
          <a:endParaRPr lang="en-US"/>
        </a:p>
      </dgm:t>
    </dgm:pt>
    <dgm:pt modelId="{970B9A65-E2BF-4448-97EE-083E6B784872}" type="sibTrans" cxnId="{410DDA0B-5BF6-4122-A7D9-1588182A6213}">
      <dgm:prSet/>
      <dgm:spPr/>
      <dgm:t>
        <a:bodyPr/>
        <a:lstStyle/>
        <a:p>
          <a:endParaRPr lang="en-US"/>
        </a:p>
      </dgm:t>
    </dgm:pt>
    <dgm:pt modelId="{5546A9EE-735A-4F6B-A0EF-D6BD4A30D360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2.8273</a:t>
          </a:r>
          <a:endParaRPr lang="en-US">
            <a:solidFill>
              <a:schemeClr val="tx1"/>
            </a:solidFill>
          </a:endParaRPr>
        </a:p>
      </dgm:t>
    </dgm:pt>
    <dgm:pt modelId="{59409EA3-758F-47CD-92B3-694FA12B523B}" type="parTrans" cxnId="{F4D4D006-02A3-4EDC-A80C-8D72AFBF9FB6}">
      <dgm:prSet/>
      <dgm:spPr/>
      <dgm:t>
        <a:bodyPr/>
        <a:lstStyle/>
        <a:p>
          <a:endParaRPr lang="en-US"/>
        </a:p>
      </dgm:t>
    </dgm:pt>
    <dgm:pt modelId="{E473632C-88C4-44F5-A90C-C21C4ACE495C}" type="sibTrans" cxnId="{F4D4D006-02A3-4EDC-A80C-8D72AFBF9FB6}">
      <dgm:prSet/>
      <dgm:spPr/>
      <dgm:t>
        <a:bodyPr/>
        <a:lstStyle/>
        <a:p>
          <a:endParaRPr lang="en-US"/>
        </a:p>
      </dgm:t>
    </dgm:pt>
    <dgm:pt modelId="{84B00AC9-8B50-493B-BD7E-5AC4AC733749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Linear Regression:</a:t>
          </a:r>
          <a:endParaRPr lang="en-US">
            <a:solidFill>
              <a:schemeClr val="tx1"/>
            </a:solidFill>
            <a:latin typeface="Times New Roman"/>
            <a:cs typeface="Times New Roman"/>
          </a:endParaRPr>
        </a:p>
      </dgm:t>
    </dgm:pt>
    <dgm:pt modelId="{B7D7D225-A537-4419-BB2D-371ED1C202A7}" type="parTrans" cxnId="{3AD1FB5A-4C9F-424C-B7C9-1905D403F9CE}">
      <dgm:prSet/>
      <dgm:spPr/>
    </dgm:pt>
    <dgm:pt modelId="{D613A9B8-EAFC-4506-B231-86066CFA2D0E}" type="sibTrans" cxnId="{3AD1FB5A-4C9F-424C-B7C9-1905D403F9CE}">
      <dgm:prSet/>
      <dgm:spPr/>
    </dgm:pt>
    <dgm:pt modelId="{C8F0ED65-FBEC-4784-809E-749E508B7B0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0.1048</a:t>
          </a:r>
        </a:p>
      </dgm:t>
    </dgm:pt>
    <dgm:pt modelId="{8CA7B2C2-9D12-483F-94AA-FCBBCBAF348E}" type="parTrans" cxnId="{C9935F70-CF0D-4AB5-9A7E-94CF1ACD5F9E}">
      <dgm:prSet/>
      <dgm:spPr/>
    </dgm:pt>
    <dgm:pt modelId="{2D693B9C-3303-4234-BF8C-1AAC32085D5E}" type="sibTrans" cxnId="{C9935F70-CF0D-4AB5-9A7E-94CF1ACD5F9E}">
      <dgm:prSet/>
      <dgm:spPr/>
    </dgm:pt>
    <dgm:pt modelId="{C0165AEA-CAB2-4F26-945F-AF4721B4AA9D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0.2230</a:t>
          </a:r>
        </a:p>
      </dgm:t>
    </dgm:pt>
    <dgm:pt modelId="{25204593-DC1D-445B-9F19-0A1AC093A69A}" type="parTrans" cxnId="{13CA5C14-60AB-4D07-B470-AE8F33D727BA}">
      <dgm:prSet/>
      <dgm:spPr/>
    </dgm:pt>
    <dgm:pt modelId="{A736EB31-300B-4761-B1BD-AA973C497C43}" type="sibTrans" cxnId="{13CA5C14-60AB-4D07-B470-AE8F33D727BA}">
      <dgm:prSet/>
      <dgm:spPr/>
    </dgm:pt>
    <dgm:pt modelId="{7DBCF688-6179-4539-A334-DC8784C77896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>
              <a:solidFill>
                <a:schemeClr val="tx1"/>
              </a:solidFill>
              <a:latin typeface="Times New Roman"/>
              <a:cs typeface="Times New Roman"/>
            </a:rPr>
            <a:t> 0.2878</a:t>
          </a:r>
        </a:p>
      </dgm:t>
    </dgm:pt>
    <dgm:pt modelId="{3D17CD8C-8E59-4E0A-801E-2FB244540964}" type="parTrans" cxnId="{DBC4E6B2-E6A4-4AA4-BE83-6E726F17990E}">
      <dgm:prSet/>
      <dgm:spPr/>
    </dgm:pt>
    <dgm:pt modelId="{2DA942D0-E86A-426F-BF08-23916BE62D70}" type="sibTrans" cxnId="{DBC4E6B2-E6A4-4AA4-BE83-6E726F17990E}">
      <dgm:prSet/>
      <dgm:spPr/>
    </dgm:pt>
    <dgm:pt modelId="{B4D83863-B14B-495C-8972-5EB3BCDEDF12}" type="pres">
      <dgm:prSet presAssocID="{7A6EB82B-D12C-4885-AE8C-A6C4DAAD4158}" presName="Name0" presStyleCnt="0">
        <dgm:presLayoutVars>
          <dgm:dir/>
          <dgm:animLvl val="lvl"/>
          <dgm:resizeHandles val="exact"/>
        </dgm:presLayoutVars>
      </dgm:prSet>
      <dgm:spPr/>
    </dgm:pt>
    <dgm:pt modelId="{2A74534A-51DA-4544-BECF-A753487687AC}" type="pres">
      <dgm:prSet presAssocID="{84B00AC9-8B50-493B-BD7E-5AC4AC733749}" presName="composite" presStyleCnt="0"/>
      <dgm:spPr/>
    </dgm:pt>
    <dgm:pt modelId="{D7F504F5-045A-4B58-880C-F93F8EA9D404}" type="pres">
      <dgm:prSet presAssocID="{84B00AC9-8B50-493B-BD7E-5AC4AC7337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0713EC-0A7E-40AA-92F6-A1A4F815C3FD}" type="pres">
      <dgm:prSet presAssocID="{84B00AC9-8B50-493B-BD7E-5AC4AC733749}" presName="desTx" presStyleLbl="alignAccFollowNode1" presStyleIdx="0" presStyleCnt="3">
        <dgm:presLayoutVars>
          <dgm:bulletEnabled val="1"/>
        </dgm:presLayoutVars>
      </dgm:prSet>
      <dgm:spPr/>
    </dgm:pt>
    <dgm:pt modelId="{FE66C07D-F031-44AA-8937-6489A20B2BE5}" type="pres">
      <dgm:prSet presAssocID="{D613A9B8-EAFC-4506-B231-86066CFA2D0E}" presName="space" presStyleCnt="0"/>
      <dgm:spPr/>
    </dgm:pt>
    <dgm:pt modelId="{C7327279-B389-43FC-A7EC-2D8C97D3CAC8}" type="pres">
      <dgm:prSet presAssocID="{03E67DA3-9156-4C34-8C03-84E39FAA2BE3}" presName="composite" presStyleCnt="0"/>
      <dgm:spPr/>
    </dgm:pt>
    <dgm:pt modelId="{FD4D7216-1CE2-4EBD-8F80-D6BF0E58C8BD}" type="pres">
      <dgm:prSet presAssocID="{03E67DA3-9156-4C34-8C03-84E39FAA2BE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7CC593C-7BC4-4C2E-BE48-F1D46BBE1A89}" type="pres">
      <dgm:prSet presAssocID="{03E67DA3-9156-4C34-8C03-84E39FAA2BE3}" presName="desTx" presStyleLbl="alignAccFollowNode1" presStyleIdx="1" presStyleCnt="3">
        <dgm:presLayoutVars>
          <dgm:bulletEnabled val="1"/>
        </dgm:presLayoutVars>
      </dgm:prSet>
      <dgm:spPr/>
    </dgm:pt>
    <dgm:pt modelId="{EE94DA82-DCB7-41C8-9676-0BF6C7377424}" type="pres">
      <dgm:prSet presAssocID="{5931767A-7788-4B0C-92AC-43E2347CFADE}" presName="space" presStyleCnt="0"/>
      <dgm:spPr/>
    </dgm:pt>
    <dgm:pt modelId="{4CF6DF49-1498-4300-8EDF-0F0F1D3BEEFD}" type="pres">
      <dgm:prSet presAssocID="{7C1B079B-A074-455B-BE4F-C262C073E7E3}" presName="composite" presStyleCnt="0"/>
      <dgm:spPr/>
    </dgm:pt>
    <dgm:pt modelId="{A180BB86-3502-4B5E-AA7B-C8CBF1DF8387}" type="pres">
      <dgm:prSet presAssocID="{7C1B079B-A074-455B-BE4F-C262C073E7E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E9F010-0BDB-468D-9630-B8C39C380128}" type="pres">
      <dgm:prSet presAssocID="{7C1B079B-A074-455B-BE4F-C262C073E7E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6806305-4E58-4A0B-AE33-B647EAAC1C6A}" type="presOf" srcId="{5546A9EE-735A-4F6B-A0EF-D6BD4A30D360}" destId="{9AE9F010-0BDB-468D-9630-B8C39C380128}" srcOrd="0" destOrd="1" presId="urn:microsoft.com/office/officeart/2005/8/layout/hList1"/>
    <dgm:cxn modelId="{F4D4D006-02A3-4EDC-A80C-8D72AFBF9FB6}" srcId="{7C1B079B-A074-455B-BE4F-C262C073E7E3}" destId="{5546A9EE-735A-4F6B-A0EF-D6BD4A30D360}" srcOrd="1" destOrd="0" parTransId="{59409EA3-758F-47CD-92B3-694FA12B523B}" sibTransId="{E473632C-88C4-44F5-A90C-C21C4ACE495C}"/>
    <dgm:cxn modelId="{E9B52209-31A4-4228-B77A-FAFE6E15F006}" type="presOf" srcId="{7A6EB82B-D12C-4885-AE8C-A6C4DAAD4158}" destId="{B4D83863-B14B-495C-8972-5EB3BCDEDF12}" srcOrd="0" destOrd="0" presId="urn:microsoft.com/office/officeart/2005/8/layout/hList1"/>
    <dgm:cxn modelId="{410DDA0B-5BF6-4122-A7D9-1588182A6213}" srcId="{7A6EB82B-D12C-4885-AE8C-A6C4DAAD4158}" destId="{7C1B079B-A074-455B-BE4F-C262C073E7E3}" srcOrd="2" destOrd="0" parTransId="{D02323F8-0E35-40B7-AEFD-90A5C7099AF9}" sibTransId="{970B9A65-E2BF-4448-97EE-083E6B784872}"/>
    <dgm:cxn modelId="{C739C312-4B87-424F-B167-7EFF395D94D4}" srcId="{03E67DA3-9156-4C34-8C03-84E39FAA2BE3}" destId="{4FDA294A-8DE9-40F5-B5AB-333145C8A964}" srcOrd="1" destOrd="0" parTransId="{E28A3E75-E540-4323-B8CA-BDCF32D0DB7D}" sibTransId="{624C9155-2A09-4EC4-9685-36D7D9955FE5}"/>
    <dgm:cxn modelId="{13CA5C14-60AB-4D07-B470-AE8F33D727BA}" srcId="{03E67DA3-9156-4C34-8C03-84E39FAA2BE3}" destId="{C0165AEA-CAB2-4F26-945F-AF4721B4AA9D}" srcOrd="0" destOrd="0" parTransId="{25204593-DC1D-445B-9F19-0A1AC093A69A}" sibTransId="{A736EB31-300B-4761-B1BD-AA973C497C43}"/>
    <dgm:cxn modelId="{DA7CC021-0FB2-4286-BF9D-59379258675A}" type="presOf" srcId="{84B00AC9-8B50-493B-BD7E-5AC4AC733749}" destId="{D7F504F5-045A-4B58-880C-F93F8EA9D404}" srcOrd="0" destOrd="0" presId="urn:microsoft.com/office/officeart/2005/8/layout/hList1"/>
    <dgm:cxn modelId="{FFFAA02B-36B2-4B33-80EA-78F97FF799C9}" type="presOf" srcId="{7DBCF688-6179-4539-A334-DC8784C77896}" destId="{9AE9F010-0BDB-468D-9630-B8C39C380128}" srcOrd="0" destOrd="0" presId="urn:microsoft.com/office/officeart/2005/8/layout/hList1"/>
    <dgm:cxn modelId="{CD5C6B3B-61A2-4C13-A060-086FB3527C9F}" type="presOf" srcId="{C0165AEA-CAB2-4F26-945F-AF4721B4AA9D}" destId="{D7CC593C-7BC4-4C2E-BE48-F1D46BBE1A89}" srcOrd="0" destOrd="0" presId="urn:microsoft.com/office/officeart/2005/8/layout/hList1"/>
    <dgm:cxn modelId="{3AD1FB5A-4C9F-424C-B7C9-1905D403F9CE}" srcId="{7A6EB82B-D12C-4885-AE8C-A6C4DAAD4158}" destId="{84B00AC9-8B50-493B-BD7E-5AC4AC733749}" srcOrd="0" destOrd="0" parTransId="{B7D7D225-A537-4419-BB2D-371ED1C202A7}" sibTransId="{D613A9B8-EAFC-4506-B231-86066CFA2D0E}"/>
    <dgm:cxn modelId="{E9C0C566-6060-4289-B7F0-058278C920E6}" type="presOf" srcId="{4FDA294A-8DE9-40F5-B5AB-333145C8A964}" destId="{D7CC593C-7BC4-4C2E-BE48-F1D46BBE1A89}" srcOrd="0" destOrd="1" presId="urn:microsoft.com/office/officeart/2005/8/layout/hList1"/>
    <dgm:cxn modelId="{C9935F70-CF0D-4AB5-9A7E-94CF1ACD5F9E}" srcId="{84B00AC9-8B50-493B-BD7E-5AC4AC733749}" destId="{C8F0ED65-FBEC-4784-809E-749E508B7B08}" srcOrd="0" destOrd="0" parTransId="{8CA7B2C2-9D12-483F-94AA-FCBBCBAF348E}" sibTransId="{2D693B9C-3303-4234-BF8C-1AAC32085D5E}"/>
    <dgm:cxn modelId="{AD8B3B9B-0BB6-4C93-A81F-586A124CE144}" type="presOf" srcId="{C8F0ED65-FBEC-4784-809E-749E508B7B08}" destId="{570713EC-0A7E-40AA-92F6-A1A4F815C3FD}" srcOrd="0" destOrd="0" presId="urn:microsoft.com/office/officeart/2005/8/layout/hList1"/>
    <dgm:cxn modelId="{DBC4E6B2-E6A4-4AA4-BE83-6E726F17990E}" srcId="{7C1B079B-A074-455B-BE4F-C262C073E7E3}" destId="{7DBCF688-6179-4539-A334-DC8784C77896}" srcOrd="0" destOrd="0" parTransId="{3D17CD8C-8E59-4E0A-801E-2FB244540964}" sibTransId="{2DA942D0-E86A-426F-BF08-23916BE62D70}"/>
    <dgm:cxn modelId="{81F87FC0-D64A-4C83-B374-1F3333EECC56}" type="presOf" srcId="{DF7CB273-1F2D-49A7-A96A-75529620C31F}" destId="{570713EC-0A7E-40AA-92F6-A1A4F815C3FD}" srcOrd="0" destOrd="1" presId="urn:microsoft.com/office/officeart/2005/8/layout/hList1"/>
    <dgm:cxn modelId="{6C48BCCD-10E8-4596-9E5A-8DD8BA1BF6B1}" type="presOf" srcId="{7C1B079B-A074-455B-BE4F-C262C073E7E3}" destId="{A180BB86-3502-4B5E-AA7B-C8CBF1DF8387}" srcOrd="0" destOrd="0" presId="urn:microsoft.com/office/officeart/2005/8/layout/hList1"/>
    <dgm:cxn modelId="{4AB237DE-4789-40CA-A4E0-56CB66523E95}" srcId="{84B00AC9-8B50-493B-BD7E-5AC4AC733749}" destId="{DF7CB273-1F2D-49A7-A96A-75529620C31F}" srcOrd="1" destOrd="0" parTransId="{197CA2F1-9503-4515-AABD-258A5A68A0E2}" sibTransId="{A23A2FFA-7E9B-47D0-B102-27F2FE84B4AB}"/>
    <dgm:cxn modelId="{E26D52F5-0755-47AB-B3B9-978B16D24D6E}" srcId="{7A6EB82B-D12C-4885-AE8C-A6C4DAAD4158}" destId="{03E67DA3-9156-4C34-8C03-84E39FAA2BE3}" srcOrd="1" destOrd="0" parTransId="{5AC4EF05-AA55-4DF9-B2F3-961AF79F9F09}" sibTransId="{5931767A-7788-4B0C-92AC-43E2347CFADE}"/>
    <dgm:cxn modelId="{717E39F6-E44A-46E9-9436-5C8A178AA016}" type="presOf" srcId="{03E67DA3-9156-4C34-8C03-84E39FAA2BE3}" destId="{FD4D7216-1CE2-4EBD-8F80-D6BF0E58C8BD}" srcOrd="0" destOrd="0" presId="urn:microsoft.com/office/officeart/2005/8/layout/hList1"/>
    <dgm:cxn modelId="{57F7BF12-1563-492B-BFAB-39B7ED231780}" type="presParOf" srcId="{B4D83863-B14B-495C-8972-5EB3BCDEDF12}" destId="{2A74534A-51DA-4544-BECF-A753487687AC}" srcOrd="0" destOrd="0" presId="urn:microsoft.com/office/officeart/2005/8/layout/hList1"/>
    <dgm:cxn modelId="{554CD9A1-FB20-49E1-AE01-FBC00DA85C01}" type="presParOf" srcId="{2A74534A-51DA-4544-BECF-A753487687AC}" destId="{D7F504F5-045A-4B58-880C-F93F8EA9D404}" srcOrd="0" destOrd="0" presId="urn:microsoft.com/office/officeart/2005/8/layout/hList1"/>
    <dgm:cxn modelId="{A0870A95-FFF0-4EFD-A971-6B4D53252BD7}" type="presParOf" srcId="{2A74534A-51DA-4544-BECF-A753487687AC}" destId="{570713EC-0A7E-40AA-92F6-A1A4F815C3FD}" srcOrd="1" destOrd="0" presId="urn:microsoft.com/office/officeart/2005/8/layout/hList1"/>
    <dgm:cxn modelId="{3DF0807C-086B-4176-8522-8146D1781D8D}" type="presParOf" srcId="{B4D83863-B14B-495C-8972-5EB3BCDEDF12}" destId="{FE66C07D-F031-44AA-8937-6489A20B2BE5}" srcOrd="1" destOrd="0" presId="urn:microsoft.com/office/officeart/2005/8/layout/hList1"/>
    <dgm:cxn modelId="{2C22439B-A9C8-442E-954B-BFDF1D5C565A}" type="presParOf" srcId="{B4D83863-B14B-495C-8972-5EB3BCDEDF12}" destId="{C7327279-B389-43FC-A7EC-2D8C97D3CAC8}" srcOrd="2" destOrd="0" presId="urn:microsoft.com/office/officeart/2005/8/layout/hList1"/>
    <dgm:cxn modelId="{096B0217-C8F3-4CED-812B-A4FBB8BDA660}" type="presParOf" srcId="{C7327279-B389-43FC-A7EC-2D8C97D3CAC8}" destId="{FD4D7216-1CE2-4EBD-8F80-D6BF0E58C8BD}" srcOrd="0" destOrd="0" presId="urn:microsoft.com/office/officeart/2005/8/layout/hList1"/>
    <dgm:cxn modelId="{23251E83-6962-408E-A0D1-F24684AFC1A7}" type="presParOf" srcId="{C7327279-B389-43FC-A7EC-2D8C97D3CAC8}" destId="{D7CC593C-7BC4-4C2E-BE48-F1D46BBE1A89}" srcOrd="1" destOrd="0" presId="urn:microsoft.com/office/officeart/2005/8/layout/hList1"/>
    <dgm:cxn modelId="{0BECB9F8-37EF-4C7A-8BA5-AE45B8D5280C}" type="presParOf" srcId="{B4D83863-B14B-495C-8972-5EB3BCDEDF12}" destId="{EE94DA82-DCB7-41C8-9676-0BF6C7377424}" srcOrd="3" destOrd="0" presId="urn:microsoft.com/office/officeart/2005/8/layout/hList1"/>
    <dgm:cxn modelId="{A3A6B283-EC4A-49ED-99E4-35CD5A86FDFB}" type="presParOf" srcId="{B4D83863-B14B-495C-8972-5EB3BCDEDF12}" destId="{4CF6DF49-1498-4300-8EDF-0F0F1D3BEEFD}" srcOrd="4" destOrd="0" presId="urn:microsoft.com/office/officeart/2005/8/layout/hList1"/>
    <dgm:cxn modelId="{2BA057DB-46FA-4413-A1FF-854989829447}" type="presParOf" srcId="{4CF6DF49-1498-4300-8EDF-0F0F1D3BEEFD}" destId="{A180BB86-3502-4B5E-AA7B-C8CBF1DF8387}" srcOrd="0" destOrd="0" presId="urn:microsoft.com/office/officeart/2005/8/layout/hList1"/>
    <dgm:cxn modelId="{445D5121-6421-4703-870E-3C5CE4915D40}" type="presParOf" srcId="{4CF6DF49-1498-4300-8EDF-0F0F1D3BEEFD}" destId="{9AE9F010-0BDB-468D-9630-B8C39C3801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FB80B3-D059-476B-A837-54BCD82D09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91A6700-4A4B-4C95-B16C-DFBF02846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Logistic Regression:</a:t>
          </a:r>
          <a:endParaRPr lang="en-US"/>
        </a:p>
      </dgm:t>
    </dgm:pt>
    <dgm:pt modelId="{E9D09EFA-11E6-4D6F-89C4-BA13ABCB5748}" type="parTrans" cxnId="{91FCAB3D-D3E6-4800-B304-D1D902AB0566}">
      <dgm:prSet/>
      <dgm:spPr/>
      <dgm:t>
        <a:bodyPr/>
        <a:lstStyle/>
        <a:p>
          <a:endParaRPr lang="en-US"/>
        </a:p>
      </dgm:t>
    </dgm:pt>
    <dgm:pt modelId="{F8AA6048-51CB-446B-98A3-EB48248EC4E7}" type="sibTrans" cxnId="{91FCAB3D-D3E6-4800-B304-D1D902AB0566}">
      <dgm:prSet/>
      <dgm:spPr/>
      <dgm:t>
        <a:bodyPr/>
        <a:lstStyle/>
        <a:p>
          <a:endParaRPr lang="en-US"/>
        </a:p>
      </dgm:t>
    </dgm:pt>
    <dgm:pt modelId="{F8771076-7A7D-459B-84C0-BC5AE9EAC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Accuracy:</a:t>
          </a:r>
          <a:r>
            <a:rPr lang="en-US"/>
            <a:t> 80.65%</a:t>
          </a:r>
        </a:p>
      </dgm:t>
    </dgm:pt>
    <dgm:pt modelId="{9859C203-11DB-4376-8841-ADDC2AE80C7D}" type="parTrans" cxnId="{C7F68516-6A3C-48F1-B7CB-74AA9245EE49}">
      <dgm:prSet/>
      <dgm:spPr/>
      <dgm:t>
        <a:bodyPr/>
        <a:lstStyle/>
        <a:p>
          <a:endParaRPr lang="en-US"/>
        </a:p>
      </dgm:t>
    </dgm:pt>
    <dgm:pt modelId="{23492653-2299-48E5-A3BB-18D62452D092}" type="sibTrans" cxnId="{C7F68516-6A3C-48F1-B7CB-74AA9245EE49}">
      <dgm:prSet/>
      <dgm:spPr/>
      <dgm:t>
        <a:bodyPr/>
        <a:lstStyle/>
        <a:p>
          <a:endParaRPr lang="en-US"/>
        </a:p>
      </dgm:t>
    </dgm:pt>
    <dgm:pt modelId="{8F65CF62-248B-45B0-BF4B-8F929EB0B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Support Vector Machines (SVM):</a:t>
          </a:r>
          <a:endParaRPr lang="en-US"/>
        </a:p>
      </dgm:t>
    </dgm:pt>
    <dgm:pt modelId="{A2C69F08-3FA7-4AE1-B1DC-E81B11186916}" type="parTrans" cxnId="{0FF99BC5-7CD9-486D-A5E2-AD5D6F42FDA7}">
      <dgm:prSet/>
      <dgm:spPr/>
      <dgm:t>
        <a:bodyPr/>
        <a:lstStyle/>
        <a:p>
          <a:endParaRPr lang="en-US"/>
        </a:p>
      </dgm:t>
    </dgm:pt>
    <dgm:pt modelId="{96FE5150-95BC-4C52-B8AF-E758FE712A75}" type="sibTrans" cxnId="{0FF99BC5-7CD9-486D-A5E2-AD5D6F42FDA7}">
      <dgm:prSet/>
      <dgm:spPr/>
      <dgm:t>
        <a:bodyPr/>
        <a:lstStyle/>
        <a:p>
          <a:endParaRPr lang="en-US"/>
        </a:p>
      </dgm:t>
    </dgm:pt>
    <dgm:pt modelId="{F5407EE4-E0BA-419E-ABA7-3456FC7BB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Accuracy:</a:t>
          </a:r>
          <a:r>
            <a:rPr lang="en-US"/>
            <a:t> 84.64%</a:t>
          </a:r>
        </a:p>
      </dgm:t>
    </dgm:pt>
    <dgm:pt modelId="{C897FF85-3041-46DE-A1DD-5AD043EC0B31}" type="parTrans" cxnId="{D106F5F0-98EA-42B7-82BE-B883E4157430}">
      <dgm:prSet/>
      <dgm:spPr/>
      <dgm:t>
        <a:bodyPr/>
        <a:lstStyle/>
        <a:p>
          <a:endParaRPr lang="en-US"/>
        </a:p>
      </dgm:t>
    </dgm:pt>
    <dgm:pt modelId="{8E6A176A-1421-4E13-830D-8AF1882B8B50}" type="sibTrans" cxnId="{D106F5F0-98EA-42B7-82BE-B883E4157430}">
      <dgm:prSet/>
      <dgm:spPr/>
      <dgm:t>
        <a:bodyPr/>
        <a:lstStyle/>
        <a:p>
          <a:endParaRPr lang="en-US"/>
        </a:p>
      </dgm:t>
    </dgm:pt>
    <dgm:pt modelId="{A3360BF6-B61D-45A2-A99D-204BD521FBA9}" type="pres">
      <dgm:prSet presAssocID="{0DFB80B3-D059-476B-A837-54BCD82D09C8}" presName="root" presStyleCnt="0">
        <dgm:presLayoutVars>
          <dgm:dir/>
          <dgm:resizeHandles val="exact"/>
        </dgm:presLayoutVars>
      </dgm:prSet>
      <dgm:spPr/>
    </dgm:pt>
    <dgm:pt modelId="{C5AED4C9-00DC-471C-9F49-4388AFA1DFAA}" type="pres">
      <dgm:prSet presAssocID="{091A6700-4A4B-4C95-B16C-DFBF02846CB8}" presName="compNode" presStyleCnt="0"/>
      <dgm:spPr/>
    </dgm:pt>
    <dgm:pt modelId="{8192D6E7-D524-4083-AB0D-1C44AE5C5B93}" type="pres">
      <dgm:prSet presAssocID="{091A6700-4A4B-4C95-B16C-DFBF02846CB8}" presName="bgRect" presStyleLbl="bgShp" presStyleIdx="0" presStyleCnt="2"/>
      <dgm:spPr/>
    </dgm:pt>
    <dgm:pt modelId="{A72A61DE-8332-4710-8A22-B271A90731E3}" type="pres">
      <dgm:prSet presAssocID="{091A6700-4A4B-4C95-B16C-DFBF02846C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22BD0DBA-9355-4C4E-933E-1E21EE481C47}" type="pres">
      <dgm:prSet presAssocID="{091A6700-4A4B-4C95-B16C-DFBF02846CB8}" presName="spaceRect" presStyleCnt="0"/>
      <dgm:spPr/>
    </dgm:pt>
    <dgm:pt modelId="{794F8E87-D58C-4F36-8FAC-8487AE7629D2}" type="pres">
      <dgm:prSet presAssocID="{091A6700-4A4B-4C95-B16C-DFBF02846CB8}" presName="parTx" presStyleLbl="revTx" presStyleIdx="0" presStyleCnt="4">
        <dgm:presLayoutVars>
          <dgm:chMax val="0"/>
          <dgm:chPref val="0"/>
        </dgm:presLayoutVars>
      </dgm:prSet>
      <dgm:spPr/>
    </dgm:pt>
    <dgm:pt modelId="{5A5FA7F7-CBD5-4120-923E-E0E45E0FC6E0}" type="pres">
      <dgm:prSet presAssocID="{091A6700-4A4B-4C95-B16C-DFBF02846CB8}" presName="desTx" presStyleLbl="revTx" presStyleIdx="1" presStyleCnt="4">
        <dgm:presLayoutVars/>
      </dgm:prSet>
      <dgm:spPr/>
    </dgm:pt>
    <dgm:pt modelId="{9A040578-A326-4999-A230-29FDC40EC665}" type="pres">
      <dgm:prSet presAssocID="{F8AA6048-51CB-446B-98A3-EB48248EC4E7}" presName="sibTrans" presStyleCnt="0"/>
      <dgm:spPr/>
    </dgm:pt>
    <dgm:pt modelId="{FD5F5C6D-F5CB-45AE-9699-3095CD01268B}" type="pres">
      <dgm:prSet presAssocID="{8F65CF62-248B-45B0-BF4B-8F929EB0B7F4}" presName="compNode" presStyleCnt="0"/>
      <dgm:spPr/>
    </dgm:pt>
    <dgm:pt modelId="{FBB4851B-BEFC-4DFE-B113-677EA9C2A929}" type="pres">
      <dgm:prSet presAssocID="{8F65CF62-248B-45B0-BF4B-8F929EB0B7F4}" presName="bgRect" presStyleLbl="bgShp" presStyleIdx="1" presStyleCnt="2"/>
      <dgm:spPr/>
    </dgm:pt>
    <dgm:pt modelId="{48628FBC-D0D1-458B-AD09-5F6050830403}" type="pres">
      <dgm:prSet presAssocID="{8F65CF62-248B-45B0-BF4B-8F929EB0B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hitecture with solid fill"/>
        </a:ext>
      </dgm:extLst>
    </dgm:pt>
    <dgm:pt modelId="{EB7608BB-0221-496B-91C5-5887E5AD5845}" type="pres">
      <dgm:prSet presAssocID="{8F65CF62-248B-45B0-BF4B-8F929EB0B7F4}" presName="spaceRect" presStyleCnt="0"/>
      <dgm:spPr/>
    </dgm:pt>
    <dgm:pt modelId="{190FF85D-AD78-4549-AA57-5E2ABE81E8DD}" type="pres">
      <dgm:prSet presAssocID="{8F65CF62-248B-45B0-BF4B-8F929EB0B7F4}" presName="parTx" presStyleLbl="revTx" presStyleIdx="2" presStyleCnt="4">
        <dgm:presLayoutVars>
          <dgm:chMax val="0"/>
          <dgm:chPref val="0"/>
        </dgm:presLayoutVars>
      </dgm:prSet>
      <dgm:spPr/>
    </dgm:pt>
    <dgm:pt modelId="{A8D59348-72EC-4DD3-8396-EC982729E299}" type="pres">
      <dgm:prSet presAssocID="{8F65CF62-248B-45B0-BF4B-8F929EB0B7F4}" presName="desTx" presStyleLbl="revTx" presStyleIdx="3" presStyleCnt="4">
        <dgm:presLayoutVars/>
      </dgm:prSet>
      <dgm:spPr/>
    </dgm:pt>
  </dgm:ptLst>
  <dgm:cxnLst>
    <dgm:cxn modelId="{C7F68516-6A3C-48F1-B7CB-74AA9245EE49}" srcId="{091A6700-4A4B-4C95-B16C-DFBF02846CB8}" destId="{F8771076-7A7D-459B-84C0-BC5AE9EAC539}" srcOrd="0" destOrd="0" parTransId="{9859C203-11DB-4376-8841-ADDC2AE80C7D}" sibTransId="{23492653-2299-48E5-A3BB-18D62452D092}"/>
    <dgm:cxn modelId="{36955626-72B7-40B8-9DE3-BA90AF8CDE5A}" type="presOf" srcId="{0DFB80B3-D059-476B-A837-54BCD82D09C8}" destId="{A3360BF6-B61D-45A2-A99D-204BD521FBA9}" srcOrd="0" destOrd="0" presId="urn:microsoft.com/office/officeart/2018/2/layout/IconVerticalSolidList"/>
    <dgm:cxn modelId="{91FCAB3D-D3E6-4800-B304-D1D902AB0566}" srcId="{0DFB80B3-D059-476B-A837-54BCD82D09C8}" destId="{091A6700-4A4B-4C95-B16C-DFBF02846CB8}" srcOrd="0" destOrd="0" parTransId="{E9D09EFA-11E6-4D6F-89C4-BA13ABCB5748}" sibTransId="{F8AA6048-51CB-446B-98A3-EB48248EC4E7}"/>
    <dgm:cxn modelId="{4C2BB842-CE65-4E84-9F43-2AB300AEDBE5}" type="presOf" srcId="{8F65CF62-248B-45B0-BF4B-8F929EB0B7F4}" destId="{190FF85D-AD78-4549-AA57-5E2ABE81E8DD}" srcOrd="0" destOrd="0" presId="urn:microsoft.com/office/officeart/2018/2/layout/IconVerticalSolidList"/>
    <dgm:cxn modelId="{BD6EDC89-2632-4433-A17C-6D888DC32E90}" type="presOf" srcId="{091A6700-4A4B-4C95-B16C-DFBF02846CB8}" destId="{794F8E87-D58C-4F36-8FAC-8487AE7629D2}" srcOrd="0" destOrd="0" presId="urn:microsoft.com/office/officeart/2018/2/layout/IconVerticalSolidList"/>
    <dgm:cxn modelId="{F4774AC0-1D19-42D0-B592-F76F9B1A5EBF}" type="presOf" srcId="{F5407EE4-E0BA-419E-ABA7-3456FC7BBF98}" destId="{A8D59348-72EC-4DD3-8396-EC982729E299}" srcOrd="0" destOrd="0" presId="urn:microsoft.com/office/officeart/2018/2/layout/IconVerticalSolidList"/>
    <dgm:cxn modelId="{697389C4-9003-44AC-AC58-7C46AA8D0289}" type="presOf" srcId="{F8771076-7A7D-459B-84C0-BC5AE9EAC539}" destId="{5A5FA7F7-CBD5-4120-923E-E0E45E0FC6E0}" srcOrd="0" destOrd="0" presId="urn:microsoft.com/office/officeart/2018/2/layout/IconVerticalSolidList"/>
    <dgm:cxn modelId="{0FF99BC5-7CD9-486D-A5E2-AD5D6F42FDA7}" srcId="{0DFB80B3-D059-476B-A837-54BCD82D09C8}" destId="{8F65CF62-248B-45B0-BF4B-8F929EB0B7F4}" srcOrd="1" destOrd="0" parTransId="{A2C69F08-3FA7-4AE1-B1DC-E81B11186916}" sibTransId="{96FE5150-95BC-4C52-B8AF-E758FE712A75}"/>
    <dgm:cxn modelId="{D106F5F0-98EA-42B7-82BE-B883E4157430}" srcId="{8F65CF62-248B-45B0-BF4B-8F929EB0B7F4}" destId="{F5407EE4-E0BA-419E-ABA7-3456FC7BBF98}" srcOrd="0" destOrd="0" parTransId="{C897FF85-3041-46DE-A1DD-5AD043EC0B31}" sibTransId="{8E6A176A-1421-4E13-830D-8AF1882B8B50}"/>
    <dgm:cxn modelId="{783A870C-6084-48D6-B955-F20AF2EA5CF6}" type="presParOf" srcId="{A3360BF6-B61D-45A2-A99D-204BD521FBA9}" destId="{C5AED4C9-00DC-471C-9F49-4388AFA1DFAA}" srcOrd="0" destOrd="0" presId="urn:microsoft.com/office/officeart/2018/2/layout/IconVerticalSolidList"/>
    <dgm:cxn modelId="{78E6D185-B575-4DF1-99A3-4FF5B0804A15}" type="presParOf" srcId="{C5AED4C9-00DC-471C-9F49-4388AFA1DFAA}" destId="{8192D6E7-D524-4083-AB0D-1C44AE5C5B93}" srcOrd="0" destOrd="0" presId="urn:microsoft.com/office/officeart/2018/2/layout/IconVerticalSolidList"/>
    <dgm:cxn modelId="{B9C70ECC-F043-4369-A632-981A8BA0C049}" type="presParOf" srcId="{C5AED4C9-00DC-471C-9F49-4388AFA1DFAA}" destId="{A72A61DE-8332-4710-8A22-B271A90731E3}" srcOrd="1" destOrd="0" presId="urn:microsoft.com/office/officeart/2018/2/layout/IconVerticalSolidList"/>
    <dgm:cxn modelId="{271BF824-9D68-4CD3-8AB7-81626B741A18}" type="presParOf" srcId="{C5AED4C9-00DC-471C-9F49-4388AFA1DFAA}" destId="{22BD0DBA-9355-4C4E-933E-1E21EE481C47}" srcOrd="2" destOrd="0" presId="urn:microsoft.com/office/officeart/2018/2/layout/IconVerticalSolidList"/>
    <dgm:cxn modelId="{7977FC63-6DFE-437F-A785-1D4F67CCBEAB}" type="presParOf" srcId="{C5AED4C9-00DC-471C-9F49-4388AFA1DFAA}" destId="{794F8E87-D58C-4F36-8FAC-8487AE7629D2}" srcOrd="3" destOrd="0" presId="urn:microsoft.com/office/officeart/2018/2/layout/IconVerticalSolidList"/>
    <dgm:cxn modelId="{7473D73A-40A9-418E-A41B-6599C330B1C1}" type="presParOf" srcId="{C5AED4C9-00DC-471C-9F49-4388AFA1DFAA}" destId="{5A5FA7F7-CBD5-4120-923E-E0E45E0FC6E0}" srcOrd="4" destOrd="0" presId="urn:microsoft.com/office/officeart/2018/2/layout/IconVerticalSolidList"/>
    <dgm:cxn modelId="{3CD8DEF9-1416-442D-9C69-063628DD3521}" type="presParOf" srcId="{A3360BF6-B61D-45A2-A99D-204BD521FBA9}" destId="{9A040578-A326-4999-A230-29FDC40EC665}" srcOrd="1" destOrd="0" presId="urn:microsoft.com/office/officeart/2018/2/layout/IconVerticalSolidList"/>
    <dgm:cxn modelId="{B102C500-CAD4-40DC-BF64-112D8BB90CFA}" type="presParOf" srcId="{A3360BF6-B61D-45A2-A99D-204BD521FBA9}" destId="{FD5F5C6D-F5CB-45AE-9699-3095CD01268B}" srcOrd="2" destOrd="0" presId="urn:microsoft.com/office/officeart/2018/2/layout/IconVerticalSolidList"/>
    <dgm:cxn modelId="{6206F13B-63DA-4AFD-80EB-7D13AA9BB74B}" type="presParOf" srcId="{FD5F5C6D-F5CB-45AE-9699-3095CD01268B}" destId="{FBB4851B-BEFC-4DFE-B113-677EA9C2A929}" srcOrd="0" destOrd="0" presId="urn:microsoft.com/office/officeart/2018/2/layout/IconVerticalSolidList"/>
    <dgm:cxn modelId="{2D9E6138-DC44-497A-BF83-51583E777B54}" type="presParOf" srcId="{FD5F5C6D-F5CB-45AE-9699-3095CD01268B}" destId="{48628FBC-D0D1-458B-AD09-5F6050830403}" srcOrd="1" destOrd="0" presId="urn:microsoft.com/office/officeart/2018/2/layout/IconVerticalSolidList"/>
    <dgm:cxn modelId="{69A35BB1-E2B3-4BB8-9EA1-9BD90211BDFC}" type="presParOf" srcId="{FD5F5C6D-F5CB-45AE-9699-3095CD01268B}" destId="{EB7608BB-0221-496B-91C5-5887E5AD5845}" srcOrd="2" destOrd="0" presId="urn:microsoft.com/office/officeart/2018/2/layout/IconVerticalSolidList"/>
    <dgm:cxn modelId="{D868D51C-C9A5-46AD-B758-4DB6E746F7C3}" type="presParOf" srcId="{FD5F5C6D-F5CB-45AE-9699-3095CD01268B}" destId="{190FF85D-AD78-4549-AA57-5E2ABE81E8DD}" srcOrd="3" destOrd="0" presId="urn:microsoft.com/office/officeart/2018/2/layout/IconVerticalSolidList"/>
    <dgm:cxn modelId="{34A40124-83E6-4801-B0B9-C5FF7F15ED10}" type="presParOf" srcId="{FD5F5C6D-F5CB-45AE-9699-3095CD01268B}" destId="{A8D59348-72EC-4DD3-8396-EC982729E29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03DF9F-6BA4-4D06-8360-B36B66D882A2}" type="doc">
      <dgm:prSet loTypeId="urn:microsoft.com/office/officeart/2005/8/layout/vProcess5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1EE59BD-D947-4A1E-84C0-DD2C6060619F}">
      <dgm:prSet phldr="0"/>
      <dgm:spPr/>
      <dgm:t>
        <a:bodyPr/>
        <a:lstStyle/>
        <a:p>
          <a:pPr>
            <a:defRPr b="1"/>
          </a:pPr>
          <a:r>
            <a:rPr lang="en-US" b="0">
              <a:latin typeface="Times New Roman"/>
              <a:ea typeface="Calibri"/>
              <a:cs typeface="Calibri"/>
            </a:rPr>
            <a:t>Data Integration: Merged agent and property datasets based on agent names to link properties with corresponding agent information.</a:t>
          </a:r>
        </a:p>
      </dgm:t>
    </dgm:pt>
    <dgm:pt modelId="{C8E15ED6-31CA-4C90-B1E5-C65899ABF133}" type="parTrans" cxnId="{95B242D9-263D-43A0-A07E-17CF042ACDF9}">
      <dgm:prSet/>
      <dgm:spPr/>
    </dgm:pt>
    <dgm:pt modelId="{4D1D6FD6-9665-4A3F-817D-93EC587A486F}" type="sibTrans" cxnId="{95B242D9-263D-43A0-A07E-17CF042ACDF9}">
      <dgm:prSet/>
      <dgm:spPr/>
      <dgm:t>
        <a:bodyPr/>
        <a:lstStyle/>
        <a:p>
          <a:endParaRPr lang="en-US"/>
        </a:p>
      </dgm:t>
    </dgm:pt>
    <dgm:pt modelId="{9153DAE5-274A-4BA6-972A-E164A5FB66D7}">
      <dgm:prSet phldr="0"/>
      <dgm:spPr/>
      <dgm:t>
        <a:bodyPr/>
        <a:lstStyle/>
        <a:p>
          <a:pPr>
            <a:defRPr b="1"/>
          </a:pPr>
          <a:r>
            <a:rPr lang="en-US" b="0">
              <a:latin typeface="Times New Roman"/>
              <a:ea typeface="Calibri"/>
              <a:cs typeface="Calibri"/>
            </a:rPr>
            <a:t>Name Matching: Applied substring matching to link agent names in property listings with the agent dataset, even when full merging was not possible.</a:t>
          </a:r>
        </a:p>
      </dgm:t>
    </dgm:pt>
    <dgm:pt modelId="{1C997546-A52B-4DF2-BB0A-DFDA5968BF5C}" type="parTrans" cxnId="{D9B6EA1E-5AFE-4491-8DC4-9E45EB0E1E94}">
      <dgm:prSet/>
      <dgm:spPr/>
    </dgm:pt>
    <dgm:pt modelId="{1D860EAF-7FDF-4F4E-BC48-0060B644069A}" type="sibTrans" cxnId="{D9B6EA1E-5AFE-4491-8DC4-9E45EB0E1E94}">
      <dgm:prSet/>
      <dgm:spPr/>
      <dgm:t>
        <a:bodyPr/>
        <a:lstStyle/>
        <a:p>
          <a:endParaRPr lang="en-US"/>
        </a:p>
      </dgm:t>
    </dgm:pt>
    <dgm:pt modelId="{7033A8CD-CE55-43D6-BE49-48353B9F0A73}">
      <dgm:prSet phldr="0"/>
      <dgm:spPr/>
      <dgm:t>
        <a:bodyPr/>
        <a:lstStyle/>
        <a:p>
          <a:pPr>
            <a:defRPr b="1"/>
          </a:pPr>
          <a:r>
            <a:rPr lang="en-US" b="0">
              <a:latin typeface="Times New Roman"/>
              <a:ea typeface="Calibri"/>
              <a:cs typeface="Calibri"/>
            </a:rPr>
            <a:t>Weighted Score Calculation: Properties are ranked based on a weighted score derived from agent ratings on attributes such as overall rating, local knowledge, and responsiveness.</a:t>
          </a:r>
        </a:p>
      </dgm:t>
    </dgm:pt>
    <dgm:pt modelId="{154F9371-4418-492E-84E4-FBBFAC5F20A3}" type="parTrans" cxnId="{6FB52A71-C564-46BA-B43A-4E5E49AD6D03}">
      <dgm:prSet/>
      <dgm:spPr/>
    </dgm:pt>
    <dgm:pt modelId="{963AB66F-0601-4B42-AE6F-A0840D68310B}" type="sibTrans" cxnId="{6FB52A71-C564-46BA-B43A-4E5E49AD6D03}">
      <dgm:prSet/>
      <dgm:spPr/>
      <dgm:t>
        <a:bodyPr/>
        <a:lstStyle/>
        <a:p>
          <a:endParaRPr lang="en-US"/>
        </a:p>
      </dgm:t>
    </dgm:pt>
    <dgm:pt modelId="{94E0DDA7-E31F-4303-9EC8-C414F13A1080}">
      <dgm:prSet phldr="0"/>
      <dgm:spPr/>
      <dgm:t>
        <a:bodyPr/>
        <a:lstStyle/>
        <a:p>
          <a:pPr>
            <a:defRPr b="1"/>
          </a:pPr>
          <a:r>
            <a:rPr lang="en-US" b="0">
              <a:latin typeface="Times New Roman"/>
              <a:ea typeface="Calibri"/>
              <a:cs typeface="Calibri"/>
            </a:rPr>
            <a:t>Top Property Recommendations: Sorted and displayed the top 5 properties based on the weighted score, including agent details for informed decision-making.</a:t>
          </a:r>
        </a:p>
      </dgm:t>
    </dgm:pt>
    <dgm:pt modelId="{322034AC-0D4C-41B8-B1A9-14A93D5D1A04}" type="parTrans" cxnId="{8D5A8F95-881B-473A-BF3E-6333F864BA74}">
      <dgm:prSet/>
      <dgm:spPr/>
    </dgm:pt>
    <dgm:pt modelId="{7F8AF2C5-DE97-4DB3-9D39-A092D2ADC9BB}" type="sibTrans" cxnId="{8D5A8F95-881B-473A-BF3E-6333F864BA74}">
      <dgm:prSet/>
      <dgm:spPr/>
      <dgm:t>
        <a:bodyPr/>
        <a:lstStyle/>
        <a:p>
          <a:endParaRPr lang="en-US"/>
        </a:p>
      </dgm:t>
    </dgm:pt>
    <dgm:pt modelId="{9B28450C-EF81-474F-85BC-C360F54353F2}" type="pres">
      <dgm:prSet presAssocID="{F203DF9F-6BA4-4D06-8360-B36B66D882A2}" presName="outerComposite" presStyleCnt="0">
        <dgm:presLayoutVars>
          <dgm:chMax val="5"/>
          <dgm:dir/>
          <dgm:resizeHandles val="exact"/>
        </dgm:presLayoutVars>
      </dgm:prSet>
      <dgm:spPr/>
    </dgm:pt>
    <dgm:pt modelId="{CF0B62CA-D70B-4FB6-BFAF-407FAC512098}" type="pres">
      <dgm:prSet presAssocID="{F203DF9F-6BA4-4D06-8360-B36B66D882A2}" presName="dummyMaxCanvas" presStyleCnt="0">
        <dgm:presLayoutVars/>
      </dgm:prSet>
      <dgm:spPr/>
    </dgm:pt>
    <dgm:pt modelId="{78A2E56D-F470-4609-A063-490DD8170D17}" type="pres">
      <dgm:prSet presAssocID="{F203DF9F-6BA4-4D06-8360-B36B66D882A2}" presName="FourNodes_1" presStyleLbl="node1" presStyleIdx="0" presStyleCnt="4">
        <dgm:presLayoutVars>
          <dgm:bulletEnabled val="1"/>
        </dgm:presLayoutVars>
      </dgm:prSet>
      <dgm:spPr/>
    </dgm:pt>
    <dgm:pt modelId="{923E811A-3A8B-46DC-94D5-E6A428F38A2F}" type="pres">
      <dgm:prSet presAssocID="{F203DF9F-6BA4-4D06-8360-B36B66D882A2}" presName="FourNodes_2" presStyleLbl="node1" presStyleIdx="1" presStyleCnt="4">
        <dgm:presLayoutVars>
          <dgm:bulletEnabled val="1"/>
        </dgm:presLayoutVars>
      </dgm:prSet>
      <dgm:spPr/>
    </dgm:pt>
    <dgm:pt modelId="{C445B4EE-4CDE-40AF-81F5-A10A7E141D01}" type="pres">
      <dgm:prSet presAssocID="{F203DF9F-6BA4-4D06-8360-B36B66D882A2}" presName="FourNodes_3" presStyleLbl="node1" presStyleIdx="2" presStyleCnt="4">
        <dgm:presLayoutVars>
          <dgm:bulletEnabled val="1"/>
        </dgm:presLayoutVars>
      </dgm:prSet>
      <dgm:spPr/>
    </dgm:pt>
    <dgm:pt modelId="{DBF46974-9EFF-48D7-BE51-3995956013A4}" type="pres">
      <dgm:prSet presAssocID="{F203DF9F-6BA4-4D06-8360-B36B66D882A2}" presName="FourNodes_4" presStyleLbl="node1" presStyleIdx="3" presStyleCnt="4">
        <dgm:presLayoutVars>
          <dgm:bulletEnabled val="1"/>
        </dgm:presLayoutVars>
      </dgm:prSet>
      <dgm:spPr/>
    </dgm:pt>
    <dgm:pt modelId="{05A23B83-5E63-4E29-99D8-0EA9A94A52E5}" type="pres">
      <dgm:prSet presAssocID="{F203DF9F-6BA4-4D06-8360-B36B66D882A2}" presName="FourConn_1-2" presStyleLbl="fgAccFollowNode1" presStyleIdx="0" presStyleCnt="3">
        <dgm:presLayoutVars>
          <dgm:bulletEnabled val="1"/>
        </dgm:presLayoutVars>
      </dgm:prSet>
      <dgm:spPr/>
    </dgm:pt>
    <dgm:pt modelId="{6B7D31D2-0F1D-44E3-8F4D-7935D1CB4326}" type="pres">
      <dgm:prSet presAssocID="{F203DF9F-6BA4-4D06-8360-B36B66D882A2}" presName="FourConn_2-3" presStyleLbl="fgAccFollowNode1" presStyleIdx="1" presStyleCnt="3">
        <dgm:presLayoutVars>
          <dgm:bulletEnabled val="1"/>
        </dgm:presLayoutVars>
      </dgm:prSet>
      <dgm:spPr/>
    </dgm:pt>
    <dgm:pt modelId="{F406DF98-6FC3-48A2-AB6D-F3AFE92494B3}" type="pres">
      <dgm:prSet presAssocID="{F203DF9F-6BA4-4D06-8360-B36B66D882A2}" presName="FourConn_3-4" presStyleLbl="fgAccFollowNode1" presStyleIdx="2" presStyleCnt="3">
        <dgm:presLayoutVars>
          <dgm:bulletEnabled val="1"/>
        </dgm:presLayoutVars>
      </dgm:prSet>
      <dgm:spPr/>
    </dgm:pt>
    <dgm:pt modelId="{B0C27695-D423-45F6-A603-114485BEA9B3}" type="pres">
      <dgm:prSet presAssocID="{F203DF9F-6BA4-4D06-8360-B36B66D882A2}" presName="FourNodes_1_text" presStyleLbl="node1" presStyleIdx="3" presStyleCnt="4">
        <dgm:presLayoutVars>
          <dgm:bulletEnabled val="1"/>
        </dgm:presLayoutVars>
      </dgm:prSet>
      <dgm:spPr/>
    </dgm:pt>
    <dgm:pt modelId="{8A945441-6B66-49ED-8348-06FA0689DE73}" type="pres">
      <dgm:prSet presAssocID="{F203DF9F-6BA4-4D06-8360-B36B66D882A2}" presName="FourNodes_2_text" presStyleLbl="node1" presStyleIdx="3" presStyleCnt="4">
        <dgm:presLayoutVars>
          <dgm:bulletEnabled val="1"/>
        </dgm:presLayoutVars>
      </dgm:prSet>
      <dgm:spPr/>
    </dgm:pt>
    <dgm:pt modelId="{C086EAD4-8DF9-453D-BBC4-9ED98247AC16}" type="pres">
      <dgm:prSet presAssocID="{F203DF9F-6BA4-4D06-8360-B36B66D882A2}" presName="FourNodes_3_text" presStyleLbl="node1" presStyleIdx="3" presStyleCnt="4">
        <dgm:presLayoutVars>
          <dgm:bulletEnabled val="1"/>
        </dgm:presLayoutVars>
      </dgm:prSet>
      <dgm:spPr/>
    </dgm:pt>
    <dgm:pt modelId="{C5772C96-5F00-4C9A-B6C4-9834F5C3DB7A}" type="pres">
      <dgm:prSet presAssocID="{F203DF9F-6BA4-4D06-8360-B36B66D882A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0C58019-4BF7-47EF-B0FF-867B475113FC}" type="presOf" srcId="{F1EE59BD-D947-4A1E-84C0-DD2C6060619F}" destId="{B0C27695-D423-45F6-A603-114485BEA9B3}" srcOrd="1" destOrd="0" presId="urn:microsoft.com/office/officeart/2005/8/layout/vProcess5"/>
    <dgm:cxn modelId="{5A35191D-D211-4CD7-BE0E-0E4B1A8B5C25}" type="presOf" srcId="{9153DAE5-274A-4BA6-972A-E164A5FB66D7}" destId="{8A945441-6B66-49ED-8348-06FA0689DE73}" srcOrd="1" destOrd="0" presId="urn:microsoft.com/office/officeart/2005/8/layout/vProcess5"/>
    <dgm:cxn modelId="{D9B6EA1E-5AFE-4491-8DC4-9E45EB0E1E94}" srcId="{F203DF9F-6BA4-4D06-8360-B36B66D882A2}" destId="{9153DAE5-274A-4BA6-972A-E164A5FB66D7}" srcOrd="1" destOrd="0" parTransId="{1C997546-A52B-4DF2-BB0A-DFDA5968BF5C}" sibTransId="{1D860EAF-7FDF-4F4E-BC48-0060B644069A}"/>
    <dgm:cxn modelId="{EC004742-5511-436D-A46C-10E62256BBD5}" type="presOf" srcId="{94E0DDA7-E31F-4303-9EC8-C414F13A1080}" destId="{C5772C96-5F00-4C9A-B6C4-9834F5C3DB7A}" srcOrd="1" destOrd="0" presId="urn:microsoft.com/office/officeart/2005/8/layout/vProcess5"/>
    <dgm:cxn modelId="{32CBF944-65C4-43D0-B072-7D33EE106760}" type="presOf" srcId="{9153DAE5-274A-4BA6-972A-E164A5FB66D7}" destId="{923E811A-3A8B-46DC-94D5-E6A428F38A2F}" srcOrd="0" destOrd="0" presId="urn:microsoft.com/office/officeart/2005/8/layout/vProcess5"/>
    <dgm:cxn modelId="{7C8A7355-3D9C-4475-AB63-286B5DE94AC4}" type="presOf" srcId="{F203DF9F-6BA4-4D06-8360-B36B66D882A2}" destId="{9B28450C-EF81-474F-85BC-C360F54353F2}" srcOrd="0" destOrd="0" presId="urn:microsoft.com/office/officeart/2005/8/layout/vProcess5"/>
    <dgm:cxn modelId="{6FB52A71-C564-46BA-B43A-4E5E49AD6D03}" srcId="{F203DF9F-6BA4-4D06-8360-B36B66D882A2}" destId="{7033A8CD-CE55-43D6-BE49-48353B9F0A73}" srcOrd="2" destOrd="0" parTransId="{154F9371-4418-492E-84E4-FBBFAC5F20A3}" sibTransId="{963AB66F-0601-4B42-AE6F-A0840D68310B}"/>
    <dgm:cxn modelId="{28B44E72-89B8-44D1-978B-9FD855A04651}" type="presOf" srcId="{F1EE59BD-D947-4A1E-84C0-DD2C6060619F}" destId="{78A2E56D-F470-4609-A063-490DD8170D17}" srcOrd="0" destOrd="0" presId="urn:microsoft.com/office/officeart/2005/8/layout/vProcess5"/>
    <dgm:cxn modelId="{F5C6BF88-E39C-4F29-B8D0-2789CCAE5262}" type="presOf" srcId="{94E0DDA7-E31F-4303-9EC8-C414F13A1080}" destId="{DBF46974-9EFF-48D7-BE51-3995956013A4}" srcOrd="0" destOrd="0" presId="urn:microsoft.com/office/officeart/2005/8/layout/vProcess5"/>
    <dgm:cxn modelId="{D0508289-972A-4309-83BE-75D6BCB8AED8}" type="presOf" srcId="{7033A8CD-CE55-43D6-BE49-48353B9F0A73}" destId="{C086EAD4-8DF9-453D-BBC4-9ED98247AC16}" srcOrd="1" destOrd="0" presId="urn:microsoft.com/office/officeart/2005/8/layout/vProcess5"/>
    <dgm:cxn modelId="{6B459692-6562-4C04-BC4A-C6B30FED4325}" type="presOf" srcId="{1D860EAF-7FDF-4F4E-BC48-0060B644069A}" destId="{6B7D31D2-0F1D-44E3-8F4D-7935D1CB4326}" srcOrd="0" destOrd="0" presId="urn:microsoft.com/office/officeart/2005/8/layout/vProcess5"/>
    <dgm:cxn modelId="{8D5A8F95-881B-473A-BF3E-6333F864BA74}" srcId="{F203DF9F-6BA4-4D06-8360-B36B66D882A2}" destId="{94E0DDA7-E31F-4303-9EC8-C414F13A1080}" srcOrd="3" destOrd="0" parTransId="{322034AC-0D4C-41B8-B1A9-14A93D5D1A04}" sibTransId="{7F8AF2C5-DE97-4DB3-9D39-A092D2ADC9BB}"/>
    <dgm:cxn modelId="{E626C7B2-60F0-452D-978E-CAD1D8662245}" type="presOf" srcId="{963AB66F-0601-4B42-AE6F-A0840D68310B}" destId="{F406DF98-6FC3-48A2-AB6D-F3AFE92494B3}" srcOrd="0" destOrd="0" presId="urn:microsoft.com/office/officeart/2005/8/layout/vProcess5"/>
    <dgm:cxn modelId="{C21564BD-0C4A-4307-9EA3-B9FA12992A0C}" type="presOf" srcId="{7033A8CD-CE55-43D6-BE49-48353B9F0A73}" destId="{C445B4EE-4CDE-40AF-81F5-A10A7E141D01}" srcOrd="0" destOrd="0" presId="urn:microsoft.com/office/officeart/2005/8/layout/vProcess5"/>
    <dgm:cxn modelId="{95B242D9-263D-43A0-A07E-17CF042ACDF9}" srcId="{F203DF9F-6BA4-4D06-8360-B36B66D882A2}" destId="{F1EE59BD-D947-4A1E-84C0-DD2C6060619F}" srcOrd="0" destOrd="0" parTransId="{C8E15ED6-31CA-4C90-B1E5-C65899ABF133}" sibTransId="{4D1D6FD6-9665-4A3F-817D-93EC587A486F}"/>
    <dgm:cxn modelId="{7D8572DC-BDEC-481E-ACED-0E92E2321D99}" type="presOf" srcId="{4D1D6FD6-9665-4A3F-817D-93EC587A486F}" destId="{05A23B83-5E63-4E29-99D8-0EA9A94A52E5}" srcOrd="0" destOrd="0" presId="urn:microsoft.com/office/officeart/2005/8/layout/vProcess5"/>
    <dgm:cxn modelId="{4B3EF1FD-3270-4724-BD40-17524F59BB65}" type="presParOf" srcId="{9B28450C-EF81-474F-85BC-C360F54353F2}" destId="{CF0B62CA-D70B-4FB6-BFAF-407FAC512098}" srcOrd="0" destOrd="0" presId="urn:microsoft.com/office/officeart/2005/8/layout/vProcess5"/>
    <dgm:cxn modelId="{D257B358-24D7-4766-BCAA-BD6755510844}" type="presParOf" srcId="{9B28450C-EF81-474F-85BC-C360F54353F2}" destId="{78A2E56D-F470-4609-A063-490DD8170D17}" srcOrd="1" destOrd="0" presId="urn:microsoft.com/office/officeart/2005/8/layout/vProcess5"/>
    <dgm:cxn modelId="{D118C6C5-35A5-4956-920F-B8071F7A5054}" type="presParOf" srcId="{9B28450C-EF81-474F-85BC-C360F54353F2}" destId="{923E811A-3A8B-46DC-94D5-E6A428F38A2F}" srcOrd="2" destOrd="0" presId="urn:microsoft.com/office/officeart/2005/8/layout/vProcess5"/>
    <dgm:cxn modelId="{E2E7DE23-BD61-4151-BA40-AB298DE78787}" type="presParOf" srcId="{9B28450C-EF81-474F-85BC-C360F54353F2}" destId="{C445B4EE-4CDE-40AF-81F5-A10A7E141D01}" srcOrd="3" destOrd="0" presId="urn:microsoft.com/office/officeart/2005/8/layout/vProcess5"/>
    <dgm:cxn modelId="{065F86CC-A249-4A30-BA1B-08F2BCF1F4BC}" type="presParOf" srcId="{9B28450C-EF81-474F-85BC-C360F54353F2}" destId="{DBF46974-9EFF-48D7-BE51-3995956013A4}" srcOrd="4" destOrd="0" presId="urn:microsoft.com/office/officeart/2005/8/layout/vProcess5"/>
    <dgm:cxn modelId="{B3C48D28-FB1E-44A6-87F0-762D13CE61D8}" type="presParOf" srcId="{9B28450C-EF81-474F-85BC-C360F54353F2}" destId="{05A23B83-5E63-4E29-99D8-0EA9A94A52E5}" srcOrd="5" destOrd="0" presId="urn:microsoft.com/office/officeart/2005/8/layout/vProcess5"/>
    <dgm:cxn modelId="{B93C6D1A-7CAC-4C64-94C0-274FC07D0BB5}" type="presParOf" srcId="{9B28450C-EF81-474F-85BC-C360F54353F2}" destId="{6B7D31D2-0F1D-44E3-8F4D-7935D1CB4326}" srcOrd="6" destOrd="0" presId="urn:microsoft.com/office/officeart/2005/8/layout/vProcess5"/>
    <dgm:cxn modelId="{58322B62-D48F-4A9E-A47D-896E5BE55CF5}" type="presParOf" srcId="{9B28450C-EF81-474F-85BC-C360F54353F2}" destId="{F406DF98-6FC3-48A2-AB6D-F3AFE92494B3}" srcOrd="7" destOrd="0" presId="urn:microsoft.com/office/officeart/2005/8/layout/vProcess5"/>
    <dgm:cxn modelId="{CD836A98-E078-4A1F-B6E1-941756DF54FD}" type="presParOf" srcId="{9B28450C-EF81-474F-85BC-C360F54353F2}" destId="{B0C27695-D423-45F6-A603-114485BEA9B3}" srcOrd="8" destOrd="0" presId="urn:microsoft.com/office/officeart/2005/8/layout/vProcess5"/>
    <dgm:cxn modelId="{E05CBC19-F825-47F8-8631-D56AF1D8A05E}" type="presParOf" srcId="{9B28450C-EF81-474F-85BC-C360F54353F2}" destId="{8A945441-6B66-49ED-8348-06FA0689DE73}" srcOrd="9" destOrd="0" presId="urn:microsoft.com/office/officeart/2005/8/layout/vProcess5"/>
    <dgm:cxn modelId="{A77A016E-CBEF-4546-9997-EFBEE34DE047}" type="presParOf" srcId="{9B28450C-EF81-474F-85BC-C360F54353F2}" destId="{C086EAD4-8DF9-453D-BBC4-9ED98247AC16}" srcOrd="10" destOrd="0" presId="urn:microsoft.com/office/officeart/2005/8/layout/vProcess5"/>
    <dgm:cxn modelId="{EF1E6EE6-0384-43E0-8B28-99930A155B2B}" type="presParOf" srcId="{9B28450C-EF81-474F-85BC-C360F54353F2}" destId="{C5772C96-5F00-4C9A-B6C4-9834F5C3DB7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6AC461-4B37-4504-A1EE-22A3B1B302A6}" type="doc">
      <dgm:prSet loTypeId="urn:microsoft.com/office/officeart/2005/8/layout/chevron2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013686C-39CE-48A3-B777-B3C235C08545}">
      <dgm:prSet phldrT="[Text]" phldr="0"/>
      <dgm:spPr/>
      <dgm:t>
        <a:bodyPr/>
        <a:lstStyle/>
        <a:p>
          <a:pPr rtl="0"/>
          <a:r>
            <a:rPr lang="en-US">
              <a:latin typeface="Times New Roman"/>
              <a:ea typeface="Calibri"/>
              <a:cs typeface="Calibri"/>
            </a:rPr>
            <a:t>Employed robust data validation techniques to ensure data accuracy and consistency, leading to a more reliable and trustworthy recommendation system.</a:t>
          </a:r>
          <a:endParaRPr lang="en-US">
            <a:latin typeface="Times New Roman"/>
            <a:cs typeface="Times New Roman"/>
          </a:endParaRPr>
        </a:p>
      </dgm:t>
    </dgm:pt>
    <dgm:pt modelId="{1DB89008-97A3-4A17-BD0B-56AADE3D3759}" type="parTrans" cxnId="{98E4AB27-374E-4811-99D4-6AF9B83ED9B3}">
      <dgm:prSet/>
      <dgm:spPr/>
      <dgm:t>
        <a:bodyPr/>
        <a:lstStyle/>
        <a:p>
          <a:endParaRPr lang="en-US"/>
        </a:p>
      </dgm:t>
    </dgm:pt>
    <dgm:pt modelId="{362F370B-C44A-45C0-B2A1-C7F57291C6F4}" type="sibTrans" cxnId="{98E4AB27-374E-4811-99D4-6AF9B83ED9B3}">
      <dgm:prSet/>
      <dgm:spPr/>
      <dgm:t>
        <a:bodyPr/>
        <a:lstStyle/>
        <a:p>
          <a:endParaRPr lang="en-US"/>
        </a:p>
      </dgm:t>
    </dgm:pt>
    <dgm:pt modelId="{89D0CFC5-F352-4708-B988-C265F5E5A1FE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Data Integration Challenges</a:t>
          </a:r>
        </a:p>
      </dgm:t>
    </dgm:pt>
    <dgm:pt modelId="{40557CEA-6951-4524-990C-EFEC8AED17CF}" type="parTrans" cxnId="{BD89D34D-FD78-4198-B623-A97E3FB21956}">
      <dgm:prSet/>
      <dgm:spPr/>
    </dgm:pt>
    <dgm:pt modelId="{3A3AAEC2-2DDF-4351-B0A4-121B7C1CC472}" type="sibTrans" cxnId="{BD89D34D-FD78-4198-B623-A97E3FB21956}">
      <dgm:prSet/>
      <dgm:spPr/>
    </dgm:pt>
    <dgm:pt modelId="{C2593AB2-3D3C-43D4-B6B6-A7CD0959FF16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Overcame challenges in data integration and alignment techniques to ensure accurate and comprehensive analysis.</a:t>
          </a:r>
        </a:p>
      </dgm:t>
    </dgm:pt>
    <dgm:pt modelId="{826D0627-D4FC-4CF9-A4D4-9F95619CBE85}" type="parTrans" cxnId="{090FE68A-35A7-4AD2-8E42-EE417453001A}">
      <dgm:prSet/>
      <dgm:spPr/>
    </dgm:pt>
    <dgm:pt modelId="{4EC97DF7-1B52-4C9B-9714-06164DDF524A}" type="sibTrans" cxnId="{090FE68A-35A7-4AD2-8E42-EE417453001A}">
      <dgm:prSet/>
      <dgm:spPr/>
    </dgm:pt>
    <dgm:pt modelId="{84E70704-B280-44D4-B029-47CA3E031820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Data Accuracy and Consistency</a:t>
          </a:r>
        </a:p>
      </dgm:t>
    </dgm:pt>
    <dgm:pt modelId="{D3F22131-2361-40D4-AC98-007B87640EC4}" type="parTrans" cxnId="{F4BEF968-75E6-4387-8E19-5E6C32D5C72B}">
      <dgm:prSet/>
      <dgm:spPr/>
    </dgm:pt>
    <dgm:pt modelId="{6BB636C1-CDFD-4A9C-AA5E-4C10E289CDD3}" type="sibTrans" cxnId="{F4BEF968-75E6-4387-8E19-5E6C32D5C72B}">
      <dgm:prSet/>
      <dgm:spPr/>
    </dgm:pt>
    <dgm:pt modelId="{D46C0BC0-3CDE-4AA1-8753-924B36111254}" type="pres">
      <dgm:prSet presAssocID="{9C6AC461-4B37-4504-A1EE-22A3B1B302A6}" presName="linearFlow" presStyleCnt="0">
        <dgm:presLayoutVars>
          <dgm:dir/>
          <dgm:animLvl val="lvl"/>
          <dgm:resizeHandles val="exact"/>
        </dgm:presLayoutVars>
      </dgm:prSet>
      <dgm:spPr/>
    </dgm:pt>
    <dgm:pt modelId="{304C61D8-04EA-46D6-A175-345C597A04C3}" type="pres">
      <dgm:prSet presAssocID="{89D0CFC5-F352-4708-B988-C265F5E5A1FE}" presName="composite" presStyleCnt="0"/>
      <dgm:spPr/>
    </dgm:pt>
    <dgm:pt modelId="{90E79887-CF4E-4877-B82F-443F89C4E9D5}" type="pres">
      <dgm:prSet presAssocID="{89D0CFC5-F352-4708-B988-C265F5E5A1F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2E6234E-A478-425C-B5EA-C536DE35BE9F}" type="pres">
      <dgm:prSet presAssocID="{89D0CFC5-F352-4708-B988-C265F5E5A1FE}" presName="descendantText" presStyleLbl="alignAcc1" presStyleIdx="0" presStyleCnt="2">
        <dgm:presLayoutVars>
          <dgm:bulletEnabled val="1"/>
        </dgm:presLayoutVars>
      </dgm:prSet>
      <dgm:spPr/>
    </dgm:pt>
    <dgm:pt modelId="{6CEA77A6-39EE-4C03-ACCC-182614D57E31}" type="pres">
      <dgm:prSet presAssocID="{3A3AAEC2-2DDF-4351-B0A4-121B7C1CC472}" presName="sp" presStyleCnt="0"/>
      <dgm:spPr/>
    </dgm:pt>
    <dgm:pt modelId="{2ADF564C-43D9-45B7-97DF-003241E3B4D0}" type="pres">
      <dgm:prSet presAssocID="{84E70704-B280-44D4-B029-47CA3E031820}" presName="composite" presStyleCnt="0"/>
      <dgm:spPr/>
    </dgm:pt>
    <dgm:pt modelId="{DA191B90-252F-40FB-9884-1D645CC91937}" type="pres">
      <dgm:prSet presAssocID="{84E70704-B280-44D4-B029-47CA3E03182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D9BDDCC-0F53-43A6-A3C6-1B1A87F7D816}" type="pres">
      <dgm:prSet presAssocID="{84E70704-B280-44D4-B029-47CA3E03182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D492221-664B-4365-8A6E-81DDDE1DCD60}" type="presOf" srcId="{84E70704-B280-44D4-B029-47CA3E031820}" destId="{DA191B90-252F-40FB-9884-1D645CC91937}" srcOrd="0" destOrd="0" presId="urn:microsoft.com/office/officeart/2005/8/layout/chevron2"/>
    <dgm:cxn modelId="{98E4AB27-374E-4811-99D4-6AF9B83ED9B3}" srcId="{84E70704-B280-44D4-B029-47CA3E031820}" destId="{A013686C-39CE-48A3-B777-B3C235C08545}" srcOrd="0" destOrd="0" parTransId="{1DB89008-97A3-4A17-BD0B-56AADE3D3759}" sibTransId="{362F370B-C44A-45C0-B2A1-C7F57291C6F4}"/>
    <dgm:cxn modelId="{BD89D34D-FD78-4198-B623-A97E3FB21956}" srcId="{9C6AC461-4B37-4504-A1EE-22A3B1B302A6}" destId="{89D0CFC5-F352-4708-B988-C265F5E5A1FE}" srcOrd="0" destOrd="0" parTransId="{40557CEA-6951-4524-990C-EFEC8AED17CF}" sibTransId="{3A3AAEC2-2DDF-4351-B0A4-121B7C1CC472}"/>
    <dgm:cxn modelId="{F4BEF968-75E6-4387-8E19-5E6C32D5C72B}" srcId="{9C6AC461-4B37-4504-A1EE-22A3B1B302A6}" destId="{84E70704-B280-44D4-B029-47CA3E031820}" srcOrd="1" destOrd="0" parTransId="{D3F22131-2361-40D4-AC98-007B87640EC4}" sibTransId="{6BB636C1-CDFD-4A9C-AA5E-4C10E289CDD3}"/>
    <dgm:cxn modelId="{57869575-4AF6-4CAC-8065-3C2B32B4FDF0}" type="presOf" srcId="{89D0CFC5-F352-4708-B988-C265F5E5A1FE}" destId="{90E79887-CF4E-4877-B82F-443F89C4E9D5}" srcOrd="0" destOrd="0" presId="urn:microsoft.com/office/officeart/2005/8/layout/chevron2"/>
    <dgm:cxn modelId="{090FE68A-35A7-4AD2-8E42-EE417453001A}" srcId="{89D0CFC5-F352-4708-B988-C265F5E5A1FE}" destId="{C2593AB2-3D3C-43D4-B6B6-A7CD0959FF16}" srcOrd="0" destOrd="0" parTransId="{826D0627-D4FC-4CF9-A4D4-9F95619CBE85}" sibTransId="{4EC97DF7-1B52-4C9B-9714-06164DDF524A}"/>
    <dgm:cxn modelId="{1C2D79B4-1A7D-41F3-B274-FA869EB1DAEF}" type="presOf" srcId="{A013686C-39CE-48A3-B777-B3C235C08545}" destId="{1D9BDDCC-0F53-43A6-A3C6-1B1A87F7D816}" srcOrd="0" destOrd="0" presId="urn:microsoft.com/office/officeart/2005/8/layout/chevron2"/>
    <dgm:cxn modelId="{103D18CC-A296-49DA-9876-51DBC9920839}" type="presOf" srcId="{9C6AC461-4B37-4504-A1EE-22A3B1B302A6}" destId="{D46C0BC0-3CDE-4AA1-8753-924B36111254}" srcOrd="0" destOrd="0" presId="urn:microsoft.com/office/officeart/2005/8/layout/chevron2"/>
    <dgm:cxn modelId="{CD35B7E1-20A0-48F4-9CA1-B9770B115C9F}" type="presOf" srcId="{C2593AB2-3D3C-43D4-B6B6-A7CD0959FF16}" destId="{02E6234E-A478-425C-B5EA-C536DE35BE9F}" srcOrd="0" destOrd="0" presId="urn:microsoft.com/office/officeart/2005/8/layout/chevron2"/>
    <dgm:cxn modelId="{C49929B1-3F4D-46B9-B71A-A05132B1C18D}" type="presParOf" srcId="{D46C0BC0-3CDE-4AA1-8753-924B36111254}" destId="{304C61D8-04EA-46D6-A175-345C597A04C3}" srcOrd="0" destOrd="0" presId="urn:microsoft.com/office/officeart/2005/8/layout/chevron2"/>
    <dgm:cxn modelId="{DBF355F2-E5D1-4584-8544-EDE9985D0317}" type="presParOf" srcId="{304C61D8-04EA-46D6-A175-345C597A04C3}" destId="{90E79887-CF4E-4877-B82F-443F89C4E9D5}" srcOrd="0" destOrd="0" presId="urn:microsoft.com/office/officeart/2005/8/layout/chevron2"/>
    <dgm:cxn modelId="{EE4A343E-0138-4F75-8027-B023EF894A4E}" type="presParOf" srcId="{304C61D8-04EA-46D6-A175-345C597A04C3}" destId="{02E6234E-A478-425C-B5EA-C536DE35BE9F}" srcOrd="1" destOrd="0" presId="urn:microsoft.com/office/officeart/2005/8/layout/chevron2"/>
    <dgm:cxn modelId="{644AC5C7-070F-4B1F-95C5-75C6DA124B5A}" type="presParOf" srcId="{D46C0BC0-3CDE-4AA1-8753-924B36111254}" destId="{6CEA77A6-39EE-4C03-ACCC-182614D57E31}" srcOrd="1" destOrd="0" presId="urn:microsoft.com/office/officeart/2005/8/layout/chevron2"/>
    <dgm:cxn modelId="{F9723EBE-82EB-4DAD-9F3D-356EA031AC61}" type="presParOf" srcId="{D46C0BC0-3CDE-4AA1-8753-924B36111254}" destId="{2ADF564C-43D9-45B7-97DF-003241E3B4D0}" srcOrd="2" destOrd="0" presId="urn:microsoft.com/office/officeart/2005/8/layout/chevron2"/>
    <dgm:cxn modelId="{5934D456-D5FB-46FE-9E27-2C1305699CA3}" type="presParOf" srcId="{2ADF564C-43D9-45B7-97DF-003241E3B4D0}" destId="{DA191B90-252F-40FB-9884-1D645CC91937}" srcOrd="0" destOrd="0" presId="urn:microsoft.com/office/officeart/2005/8/layout/chevron2"/>
    <dgm:cxn modelId="{4E659B80-939D-45DD-AE58-4888AB5B3427}" type="presParOf" srcId="{2ADF564C-43D9-45B7-97DF-003241E3B4D0}" destId="{1D9BDDCC-0F53-43A6-A3C6-1B1A87F7D8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08381-2692-4D00-99EE-DDC496028AF6}">
      <dsp:nvSpPr>
        <dsp:cNvPr id="0" name=""/>
        <dsp:cNvSpPr/>
      </dsp:nvSpPr>
      <dsp:spPr>
        <a:xfrm>
          <a:off x="3819" y="328083"/>
          <a:ext cx="2296367" cy="67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/>
              <a:cs typeface="Times New Roman"/>
            </a:rPr>
            <a:t>Data Sources</a:t>
          </a:r>
        </a:p>
      </dsp:txBody>
      <dsp:txXfrm>
        <a:off x="3819" y="328083"/>
        <a:ext cx="2296367" cy="672341"/>
      </dsp:txXfrm>
    </dsp:sp>
    <dsp:sp modelId="{A00FF3D8-C657-4E6B-A986-6604B70B0354}">
      <dsp:nvSpPr>
        <dsp:cNvPr id="0" name=""/>
        <dsp:cNvSpPr/>
      </dsp:nvSpPr>
      <dsp:spPr>
        <a:xfrm>
          <a:off x="3819" y="1000424"/>
          <a:ext cx="2296367" cy="34466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Agent Data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Agent Review</a:t>
          </a:r>
          <a:endParaRPr lang="en-US" sz="2000" kern="1200">
            <a:latin typeface="Times New Roman"/>
            <a:ea typeface="Calibri"/>
            <a:cs typeface="Calibri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Past Sales</a:t>
          </a:r>
          <a:endParaRPr lang="en-US" sz="2000" kern="1200">
            <a:latin typeface="Times New Roman"/>
            <a:ea typeface="Calibri"/>
            <a:cs typeface="Calibri"/>
          </a:endParaRPr>
        </a:p>
      </dsp:txBody>
      <dsp:txXfrm>
        <a:off x="3819" y="1000424"/>
        <a:ext cx="2296367" cy="3446690"/>
      </dsp:txXfrm>
    </dsp:sp>
    <dsp:sp modelId="{F9276978-08ED-4F05-9D8D-7E00B8ABCBFE}">
      <dsp:nvSpPr>
        <dsp:cNvPr id="0" name=""/>
        <dsp:cNvSpPr/>
      </dsp:nvSpPr>
      <dsp:spPr>
        <a:xfrm>
          <a:off x="2621677" y="328083"/>
          <a:ext cx="2296367" cy="67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chemeClr val="bg1"/>
              </a:solidFill>
              <a:latin typeface="Times New Roman"/>
              <a:ea typeface="Calibri"/>
              <a:cs typeface="Calibri"/>
            </a:rPr>
            <a:t>Machine Learning Models</a:t>
          </a:r>
        </a:p>
      </dsp:txBody>
      <dsp:txXfrm>
        <a:off x="2621677" y="328083"/>
        <a:ext cx="2296367" cy="672341"/>
      </dsp:txXfrm>
    </dsp:sp>
    <dsp:sp modelId="{2127E0D9-A7E7-449F-B965-35D597362638}">
      <dsp:nvSpPr>
        <dsp:cNvPr id="0" name=""/>
        <dsp:cNvSpPr/>
      </dsp:nvSpPr>
      <dsp:spPr>
        <a:xfrm>
          <a:off x="2621677" y="1000424"/>
          <a:ext cx="2296367" cy="34466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Random Forest Regression, </a:t>
          </a:r>
          <a:r>
            <a:rPr lang="en-US" sz="2000" b="0" kern="1200">
              <a:solidFill>
                <a:srgbClr val="444444"/>
              </a:solidFill>
              <a:latin typeface="Times New Roman"/>
              <a:ea typeface="Calibri"/>
              <a:cs typeface="Calibri"/>
            </a:rPr>
            <a:t>Linear Regression, </a:t>
          </a:r>
          <a:r>
            <a:rPr lang="en-US" sz="2000" b="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Gradient Boosting Machines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>
            <a:latin typeface="Times New Roman"/>
            <a:ea typeface="Calibri"/>
            <a:cs typeface="Calibri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Classification Models, Support Vector Machines (SVM)</a:t>
          </a:r>
        </a:p>
      </dsp:txBody>
      <dsp:txXfrm>
        <a:off x="2621677" y="1000424"/>
        <a:ext cx="2296367" cy="3446690"/>
      </dsp:txXfrm>
    </dsp:sp>
    <dsp:sp modelId="{419F07D1-BD32-4994-B62C-FAEE934AE3A3}">
      <dsp:nvSpPr>
        <dsp:cNvPr id="0" name=""/>
        <dsp:cNvSpPr/>
      </dsp:nvSpPr>
      <dsp:spPr>
        <a:xfrm>
          <a:off x="5239536" y="328083"/>
          <a:ext cx="2296367" cy="67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/>
              <a:ea typeface="Calibri"/>
              <a:cs typeface="Times New Roman"/>
            </a:rPr>
            <a:t>NLP</a:t>
          </a:r>
          <a:r>
            <a:rPr lang="en-US" sz="2000" b="0" kern="1200">
              <a:latin typeface="Times New Roman"/>
              <a:cs typeface="Times New Roman"/>
            </a:rPr>
            <a:t> Techniques</a:t>
          </a:r>
        </a:p>
      </dsp:txBody>
      <dsp:txXfrm>
        <a:off x="5239536" y="328083"/>
        <a:ext cx="2296367" cy="672341"/>
      </dsp:txXfrm>
    </dsp:sp>
    <dsp:sp modelId="{1A146E38-739B-41B3-A0D3-403C32560203}">
      <dsp:nvSpPr>
        <dsp:cNvPr id="0" name=""/>
        <dsp:cNvSpPr/>
      </dsp:nvSpPr>
      <dsp:spPr>
        <a:xfrm>
          <a:off x="5239536" y="1000424"/>
          <a:ext cx="2296367" cy="34466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Times New Roman"/>
              <a:cs typeface="Times New Roman"/>
            </a:rPr>
            <a:t>NLP - Named Entity Recognition (NER)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latin typeface="Times New Roman"/>
              <a:cs typeface="Times New Roman"/>
            </a:rPr>
            <a:t>NLP - Sentiment Analysis</a:t>
          </a:r>
        </a:p>
      </dsp:txBody>
      <dsp:txXfrm>
        <a:off x="5239536" y="1000424"/>
        <a:ext cx="2296367" cy="3446690"/>
      </dsp:txXfrm>
    </dsp:sp>
    <dsp:sp modelId="{D0EAE661-831A-4DA6-B0A8-45A0D1AD4132}">
      <dsp:nvSpPr>
        <dsp:cNvPr id="0" name=""/>
        <dsp:cNvSpPr/>
      </dsp:nvSpPr>
      <dsp:spPr>
        <a:xfrm>
          <a:off x="7857394" y="328083"/>
          <a:ext cx="2296367" cy="67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/>
              <a:ea typeface="Calibri"/>
              <a:cs typeface="Calibri"/>
            </a:rPr>
            <a:t>Recommendation</a:t>
          </a:r>
        </a:p>
      </dsp:txBody>
      <dsp:txXfrm>
        <a:off x="7857394" y="328083"/>
        <a:ext cx="2296367" cy="672341"/>
      </dsp:txXfrm>
    </dsp:sp>
    <dsp:sp modelId="{F3572DB6-C1F7-4219-9D24-8884963C27AA}">
      <dsp:nvSpPr>
        <dsp:cNvPr id="0" name=""/>
        <dsp:cNvSpPr/>
      </dsp:nvSpPr>
      <dsp:spPr>
        <a:xfrm>
          <a:off x="7857394" y="1000424"/>
          <a:ext cx="2296367" cy="34466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>
              <a:solidFill>
                <a:srgbClr val="000000"/>
              </a:solidFill>
              <a:latin typeface="Times New Roman"/>
              <a:ea typeface="Calibri"/>
              <a:cs typeface="Calibri"/>
            </a:rPr>
            <a:t>Front-End Development for Recommendation System</a:t>
          </a:r>
          <a:endParaRPr lang="en-US" sz="2000" b="0" kern="1200">
            <a:latin typeface="Times New Roman"/>
            <a:ea typeface="Calibri"/>
            <a:cs typeface="Calibri"/>
          </a:endParaRPr>
        </a:p>
      </dsp:txBody>
      <dsp:txXfrm>
        <a:off x="7857394" y="1000424"/>
        <a:ext cx="2296367" cy="3446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A2B81-0D9F-4E69-BC38-3982A851736E}">
      <dsp:nvSpPr>
        <dsp:cNvPr id="0" name=""/>
        <dsp:cNvSpPr/>
      </dsp:nvSpPr>
      <dsp:spPr>
        <a:xfrm rot="16200000">
          <a:off x="-291450" y="292631"/>
          <a:ext cx="3657600" cy="30723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363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solidFill>
                <a:srgbClr val="000000"/>
              </a:solidFill>
              <a:latin typeface="Times New Roman"/>
              <a:cs typeface="Times New Roman"/>
            </a:rPr>
            <a:t>Data Cleaning:</a:t>
          </a:r>
          <a:endParaRPr lang="en-US" sz="2200" b="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0000"/>
              </a:solidFill>
              <a:latin typeface="Times New Roman"/>
              <a:cs typeface="Times New Roman"/>
            </a:rPr>
            <a:t>Missing value: Ratings, property prices were imputed using the median to minimize bias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0000"/>
              </a:solidFill>
              <a:latin typeface="Times New Roman"/>
              <a:cs typeface="Times New Roman"/>
            </a:rPr>
            <a:t>Extract State from address</a:t>
          </a:r>
          <a:endParaRPr lang="en-US" sz="1700" kern="1200">
            <a:latin typeface="Times New Roman"/>
            <a:cs typeface="Times New Roman"/>
          </a:endParaRPr>
        </a:p>
      </dsp:txBody>
      <dsp:txXfrm rot="5400000">
        <a:off x="1182" y="731519"/>
        <a:ext cx="3072336" cy="2194560"/>
      </dsp:txXfrm>
    </dsp:sp>
    <dsp:sp modelId="{E1F10BC4-D33B-483C-925D-5177C3A5EE01}">
      <dsp:nvSpPr>
        <dsp:cNvPr id="0" name=""/>
        <dsp:cNvSpPr/>
      </dsp:nvSpPr>
      <dsp:spPr>
        <a:xfrm rot="16200000">
          <a:off x="3011311" y="292631"/>
          <a:ext cx="3657600" cy="30723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363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000000"/>
              </a:solidFill>
              <a:latin typeface="Times New Roman"/>
              <a:cs typeface="Times New Roman"/>
            </a:rPr>
            <a:t>Date Standardization: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0000"/>
              </a:solidFill>
              <a:latin typeface="Times New Roman"/>
              <a:cs typeface="Times New Roman"/>
            </a:rPr>
            <a:t>Filter past sales record from 2010 to most recent date to match the time range in agent review dataset</a:t>
          </a:r>
        </a:p>
      </dsp:txBody>
      <dsp:txXfrm rot="5400000">
        <a:off x="3303943" y="731519"/>
        <a:ext cx="3072336" cy="2194560"/>
      </dsp:txXfrm>
    </dsp:sp>
    <dsp:sp modelId="{796ABCB5-BC1C-4C86-87F7-EA9A00EF808C}">
      <dsp:nvSpPr>
        <dsp:cNvPr id="0" name=""/>
        <dsp:cNvSpPr/>
      </dsp:nvSpPr>
      <dsp:spPr>
        <a:xfrm rot="16200000">
          <a:off x="6314072" y="292631"/>
          <a:ext cx="3657600" cy="307233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2363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>
              <a:solidFill>
                <a:srgbClr val="000000"/>
              </a:solidFill>
              <a:latin typeface="Times New Roman"/>
              <a:cs typeface="Times New Roman"/>
            </a:rPr>
            <a:t>Data Merging:</a:t>
          </a:r>
          <a:endParaRPr lang="en-US" sz="2200" b="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Use </a:t>
          </a:r>
          <a:r>
            <a:rPr lang="en-US" sz="1700" kern="1200" err="1">
              <a:solidFill>
                <a:srgbClr val="000000"/>
              </a:solidFill>
              <a:latin typeface="Calibri"/>
              <a:ea typeface="Calibri"/>
              <a:cs typeface="Calibri"/>
            </a:rPr>
            <a:t>loc_id</a:t>
          </a:r>
          <a:r>
            <a:rPr lang="en-US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 as common key to merge past sales and agent review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Use name and location(state, pin code) to match agent information with agent review and past sales)  </a:t>
          </a:r>
          <a:endParaRPr lang="en-US" sz="1700" kern="1200">
            <a:latin typeface="Calibri"/>
            <a:ea typeface="Calibri"/>
            <a:cs typeface="Calibri"/>
          </a:endParaRPr>
        </a:p>
      </dsp:txBody>
      <dsp:txXfrm rot="5400000">
        <a:off x="6606704" y="731519"/>
        <a:ext cx="3072336" cy="2194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504F5-045A-4B58-880C-F93F8EA9D404}">
      <dsp:nvSpPr>
        <dsp:cNvPr id="0" name=""/>
        <dsp:cNvSpPr/>
      </dsp:nvSpPr>
      <dsp:spPr>
        <a:xfrm>
          <a:off x="1728" y="800313"/>
          <a:ext cx="1685730" cy="470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Linear Regression:</a:t>
          </a:r>
          <a:endParaRPr lang="en-US" sz="1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728" y="800313"/>
        <a:ext cx="1685730" cy="470973"/>
      </dsp:txXfrm>
    </dsp:sp>
    <dsp:sp modelId="{570713EC-0A7E-40AA-92F6-A1A4F815C3FD}">
      <dsp:nvSpPr>
        <dsp:cNvPr id="0" name=""/>
        <dsp:cNvSpPr/>
      </dsp:nvSpPr>
      <dsp:spPr>
        <a:xfrm>
          <a:off x="1728" y="1271286"/>
          <a:ext cx="1685730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0.1048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3.5536</a:t>
          </a:r>
        </a:p>
      </dsp:txBody>
      <dsp:txXfrm>
        <a:off x="1728" y="1271286"/>
        <a:ext cx="1685730" cy="614879"/>
      </dsp:txXfrm>
    </dsp:sp>
    <dsp:sp modelId="{FD4D7216-1CE2-4EBD-8F80-D6BF0E58C8BD}">
      <dsp:nvSpPr>
        <dsp:cNvPr id="0" name=""/>
        <dsp:cNvSpPr/>
      </dsp:nvSpPr>
      <dsp:spPr>
        <a:xfrm>
          <a:off x="1923462" y="800313"/>
          <a:ext cx="1685730" cy="470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Random Forest Regression:</a:t>
          </a:r>
          <a:endParaRPr lang="en-US" sz="1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1923462" y="800313"/>
        <a:ext cx="1685730" cy="470973"/>
      </dsp:txXfrm>
    </dsp:sp>
    <dsp:sp modelId="{D7CC593C-7BC4-4C2E-BE48-F1D46BBE1A89}">
      <dsp:nvSpPr>
        <dsp:cNvPr id="0" name=""/>
        <dsp:cNvSpPr/>
      </dsp:nvSpPr>
      <dsp:spPr>
        <a:xfrm>
          <a:off x="1923462" y="1271286"/>
          <a:ext cx="1685730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0.2230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3.0845</a:t>
          </a:r>
        </a:p>
      </dsp:txBody>
      <dsp:txXfrm>
        <a:off x="1923462" y="1271286"/>
        <a:ext cx="1685730" cy="614879"/>
      </dsp:txXfrm>
    </dsp:sp>
    <dsp:sp modelId="{A180BB86-3502-4B5E-AA7B-C8CBF1DF8387}">
      <dsp:nvSpPr>
        <dsp:cNvPr id="0" name=""/>
        <dsp:cNvSpPr/>
      </dsp:nvSpPr>
      <dsp:spPr>
        <a:xfrm>
          <a:off x="3845195" y="800313"/>
          <a:ext cx="1685730" cy="470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Gradient Boosting Machines (GBM):</a:t>
          </a:r>
          <a:endParaRPr lang="en-US" sz="1400" kern="1200">
            <a:solidFill>
              <a:schemeClr val="tx1"/>
            </a:solidFill>
            <a:latin typeface="Times New Roman"/>
            <a:cs typeface="Times New Roman"/>
          </a:endParaRPr>
        </a:p>
      </dsp:txBody>
      <dsp:txXfrm>
        <a:off x="3845195" y="800313"/>
        <a:ext cx="1685730" cy="470973"/>
      </dsp:txXfrm>
    </dsp:sp>
    <dsp:sp modelId="{9AE9F010-0BDB-468D-9630-B8C39C380128}">
      <dsp:nvSpPr>
        <dsp:cNvPr id="0" name=""/>
        <dsp:cNvSpPr/>
      </dsp:nvSpPr>
      <dsp:spPr>
        <a:xfrm>
          <a:off x="3845195" y="1271286"/>
          <a:ext cx="1685730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R²: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0.2878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solidFill>
                <a:schemeClr val="tx1"/>
              </a:solidFill>
              <a:latin typeface="Times New Roman"/>
              <a:cs typeface="Times New Roman"/>
            </a:rPr>
            <a:t>MSE:</a:t>
          </a:r>
          <a:r>
            <a:rPr lang="en-US" sz="1400" kern="1200">
              <a:solidFill>
                <a:schemeClr val="tx1"/>
              </a:solidFill>
              <a:latin typeface="Times New Roman"/>
              <a:cs typeface="Times New Roman"/>
            </a:rPr>
            <a:t> 2.8273</a:t>
          </a:r>
          <a:endParaRPr lang="en-US" sz="1400" kern="1200">
            <a:solidFill>
              <a:schemeClr val="tx1"/>
            </a:solidFill>
          </a:endParaRPr>
        </a:p>
      </dsp:txBody>
      <dsp:txXfrm>
        <a:off x="3845195" y="1271286"/>
        <a:ext cx="1685730" cy="6148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D6E7-D524-4083-AB0D-1C44AE5C5B93}">
      <dsp:nvSpPr>
        <dsp:cNvPr id="0" name=""/>
        <dsp:cNvSpPr/>
      </dsp:nvSpPr>
      <dsp:spPr>
        <a:xfrm>
          <a:off x="0" y="413900"/>
          <a:ext cx="4770937" cy="764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A61DE-8332-4710-8A22-B271A90731E3}">
      <dsp:nvSpPr>
        <dsp:cNvPr id="0" name=""/>
        <dsp:cNvSpPr/>
      </dsp:nvSpPr>
      <dsp:spPr>
        <a:xfrm>
          <a:off x="231147" y="585828"/>
          <a:ext cx="420268" cy="4202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F8E87-D58C-4F36-8FAC-8487AE7629D2}">
      <dsp:nvSpPr>
        <dsp:cNvPr id="0" name=""/>
        <dsp:cNvSpPr/>
      </dsp:nvSpPr>
      <dsp:spPr>
        <a:xfrm>
          <a:off x="882562" y="413900"/>
          <a:ext cx="2146921" cy="76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70" tIns="80870" rIns="80870" bIns="80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Logistic Regression:</a:t>
          </a:r>
          <a:endParaRPr lang="en-US" sz="1700" kern="1200"/>
        </a:p>
      </dsp:txBody>
      <dsp:txXfrm>
        <a:off x="882562" y="413900"/>
        <a:ext cx="2146921" cy="764123"/>
      </dsp:txXfrm>
    </dsp:sp>
    <dsp:sp modelId="{5A5FA7F7-CBD5-4120-923E-E0E45E0FC6E0}">
      <dsp:nvSpPr>
        <dsp:cNvPr id="0" name=""/>
        <dsp:cNvSpPr/>
      </dsp:nvSpPr>
      <dsp:spPr>
        <a:xfrm>
          <a:off x="3029484" y="413900"/>
          <a:ext cx="1741452" cy="76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70" tIns="80870" rIns="80870" bIns="80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Accuracy:</a:t>
          </a:r>
          <a:r>
            <a:rPr lang="en-US" sz="1300" kern="1200"/>
            <a:t> 80.65%</a:t>
          </a:r>
        </a:p>
      </dsp:txBody>
      <dsp:txXfrm>
        <a:off x="3029484" y="413900"/>
        <a:ext cx="1741452" cy="764123"/>
      </dsp:txXfrm>
    </dsp:sp>
    <dsp:sp modelId="{FBB4851B-BEFC-4DFE-B113-677EA9C2A929}">
      <dsp:nvSpPr>
        <dsp:cNvPr id="0" name=""/>
        <dsp:cNvSpPr/>
      </dsp:nvSpPr>
      <dsp:spPr>
        <a:xfrm>
          <a:off x="0" y="1369054"/>
          <a:ext cx="4770937" cy="7641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28FBC-D0D1-458B-AD09-5F6050830403}">
      <dsp:nvSpPr>
        <dsp:cNvPr id="0" name=""/>
        <dsp:cNvSpPr/>
      </dsp:nvSpPr>
      <dsp:spPr>
        <a:xfrm>
          <a:off x="231147" y="1540982"/>
          <a:ext cx="420268" cy="4202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F85D-AD78-4549-AA57-5E2ABE81E8DD}">
      <dsp:nvSpPr>
        <dsp:cNvPr id="0" name=""/>
        <dsp:cNvSpPr/>
      </dsp:nvSpPr>
      <dsp:spPr>
        <a:xfrm>
          <a:off x="882562" y="1369054"/>
          <a:ext cx="2146921" cy="76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70" tIns="80870" rIns="80870" bIns="808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Support Vector Machines (SVM):</a:t>
          </a:r>
          <a:endParaRPr lang="en-US" sz="1700" kern="1200"/>
        </a:p>
      </dsp:txBody>
      <dsp:txXfrm>
        <a:off x="882562" y="1369054"/>
        <a:ext cx="2146921" cy="764123"/>
      </dsp:txXfrm>
    </dsp:sp>
    <dsp:sp modelId="{A8D59348-72EC-4DD3-8396-EC982729E299}">
      <dsp:nvSpPr>
        <dsp:cNvPr id="0" name=""/>
        <dsp:cNvSpPr/>
      </dsp:nvSpPr>
      <dsp:spPr>
        <a:xfrm>
          <a:off x="3029484" y="1369054"/>
          <a:ext cx="1741452" cy="764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870" tIns="80870" rIns="80870" bIns="8087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Accuracy:</a:t>
          </a:r>
          <a:r>
            <a:rPr lang="en-US" sz="1300" kern="1200"/>
            <a:t> 84.64%</a:t>
          </a:r>
        </a:p>
      </dsp:txBody>
      <dsp:txXfrm>
        <a:off x="3029484" y="1369054"/>
        <a:ext cx="1741452" cy="764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2E56D-F470-4609-A063-490DD8170D17}">
      <dsp:nvSpPr>
        <dsp:cNvPr id="0" name=""/>
        <dsp:cNvSpPr/>
      </dsp:nvSpPr>
      <dsp:spPr>
        <a:xfrm>
          <a:off x="0" y="0"/>
          <a:ext cx="4691352" cy="10269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shade val="5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/>
              <a:ea typeface="Calibri"/>
              <a:cs typeface="Calibri"/>
            </a:rPr>
            <a:t>Data Integration: Merged agent and property datasets based on agent names to link properties with corresponding agent information.</a:t>
          </a:r>
        </a:p>
      </dsp:txBody>
      <dsp:txXfrm>
        <a:off x="30077" y="30077"/>
        <a:ext cx="3496460" cy="966757"/>
      </dsp:txXfrm>
    </dsp:sp>
    <dsp:sp modelId="{923E811A-3A8B-46DC-94D5-E6A428F38A2F}">
      <dsp:nvSpPr>
        <dsp:cNvPr id="0" name=""/>
        <dsp:cNvSpPr/>
      </dsp:nvSpPr>
      <dsp:spPr>
        <a:xfrm>
          <a:off x="392900" y="1213622"/>
          <a:ext cx="4691352" cy="10269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shade val="50000"/>
              <a:hueOff val="0"/>
              <a:satOff val="-578"/>
              <a:lumOff val="22128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/>
              <a:ea typeface="Calibri"/>
              <a:cs typeface="Calibri"/>
            </a:rPr>
            <a:t>Name Matching: Applied substring matching to link agent names in property listings with the agent dataset, even when full merging was not possible.</a:t>
          </a:r>
        </a:p>
      </dsp:txBody>
      <dsp:txXfrm>
        <a:off x="422977" y="1243699"/>
        <a:ext cx="3570804" cy="966757"/>
      </dsp:txXfrm>
    </dsp:sp>
    <dsp:sp modelId="{C445B4EE-4CDE-40AF-81F5-A10A7E141D01}">
      <dsp:nvSpPr>
        <dsp:cNvPr id="0" name=""/>
        <dsp:cNvSpPr/>
      </dsp:nvSpPr>
      <dsp:spPr>
        <a:xfrm>
          <a:off x="779937" y="2427245"/>
          <a:ext cx="4691352" cy="10269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shade val="50000"/>
              <a:hueOff val="0"/>
              <a:satOff val="-1156"/>
              <a:lumOff val="44255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/>
              <a:ea typeface="Calibri"/>
              <a:cs typeface="Calibri"/>
            </a:rPr>
            <a:t>Weighted Score Calculation: Properties are ranked based on a weighted score derived from agent ratings on attributes such as overall rating, local knowledge, and responsiveness.</a:t>
          </a:r>
        </a:p>
      </dsp:txBody>
      <dsp:txXfrm>
        <a:off x="810014" y="2457322"/>
        <a:ext cx="3576669" cy="966757"/>
      </dsp:txXfrm>
    </dsp:sp>
    <dsp:sp modelId="{DBF46974-9EFF-48D7-BE51-3995956013A4}">
      <dsp:nvSpPr>
        <dsp:cNvPr id="0" name=""/>
        <dsp:cNvSpPr/>
      </dsp:nvSpPr>
      <dsp:spPr>
        <a:xfrm>
          <a:off x="1172838" y="3640867"/>
          <a:ext cx="4691352" cy="10269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-578"/>
            <a:lumOff val="22128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1">
              <a:shade val="50000"/>
              <a:hueOff val="0"/>
              <a:satOff val="-578"/>
              <a:lumOff val="22128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/>
              <a:ea typeface="Calibri"/>
              <a:cs typeface="Calibri"/>
            </a:rPr>
            <a:t>Top Property Recommendations: Sorted and displayed the top 5 properties based on the weighted score, including agent details for informed decision-making.</a:t>
          </a:r>
        </a:p>
      </dsp:txBody>
      <dsp:txXfrm>
        <a:off x="1202915" y="3670944"/>
        <a:ext cx="3570804" cy="966757"/>
      </dsp:txXfrm>
    </dsp:sp>
    <dsp:sp modelId="{05A23B83-5E63-4E29-99D8-0EA9A94A52E5}">
      <dsp:nvSpPr>
        <dsp:cNvPr id="0" name=""/>
        <dsp:cNvSpPr/>
      </dsp:nvSpPr>
      <dsp:spPr>
        <a:xfrm>
          <a:off x="4023859" y="786520"/>
          <a:ext cx="667492" cy="667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174045" y="786520"/>
        <a:ext cx="367120" cy="502288"/>
      </dsp:txXfrm>
    </dsp:sp>
    <dsp:sp modelId="{6B7D31D2-0F1D-44E3-8F4D-7935D1CB4326}">
      <dsp:nvSpPr>
        <dsp:cNvPr id="0" name=""/>
        <dsp:cNvSpPr/>
      </dsp:nvSpPr>
      <dsp:spPr>
        <a:xfrm>
          <a:off x="4416760" y="2000143"/>
          <a:ext cx="667492" cy="667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566946" y="2000143"/>
        <a:ext cx="367120" cy="502288"/>
      </dsp:txXfrm>
    </dsp:sp>
    <dsp:sp modelId="{F406DF98-6FC3-48A2-AB6D-F3AFE92494B3}">
      <dsp:nvSpPr>
        <dsp:cNvPr id="0" name=""/>
        <dsp:cNvSpPr/>
      </dsp:nvSpPr>
      <dsp:spPr>
        <a:xfrm>
          <a:off x="4803796" y="3213765"/>
          <a:ext cx="667492" cy="667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953982" y="3213765"/>
        <a:ext cx="367120" cy="502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79887-CF4E-4877-B82F-443F89C4E9D5}">
      <dsp:nvSpPr>
        <dsp:cNvPr id="0" name=""/>
        <dsp:cNvSpPr/>
      </dsp:nvSpPr>
      <dsp:spPr>
        <a:xfrm rot="5400000">
          <a:off x="-298150" y="298499"/>
          <a:ext cx="1987673" cy="1391371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Data Integration Challenges</a:t>
          </a:r>
        </a:p>
      </dsp:txBody>
      <dsp:txXfrm rot="-5400000">
        <a:off x="2" y="696034"/>
        <a:ext cx="1391371" cy="596302"/>
      </dsp:txXfrm>
    </dsp:sp>
    <dsp:sp modelId="{02E6234E-A478-425C-B5EA-C536DE35BE9F}">
      <dsp:nvSpPr>
        <dsp:cNvPr id="0" name=""/>
        <dsp:cNvSpPr/>
      </dsp:nvSpPr>
      <dsp:spPr>
        <a:xfrm rot="5400000">
          <a:off x="4491450" y="-3099730"/>
          <a:ext cx="1291987" cy="7492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/>
              <a:cs typeface="Times New Roman"/>
            </a:rPr>
            <a:t>Overcame challenges in data integration and alignment techniques to ensure accurate and comprehensive analysis.</a:t>
          </a:r>
        </a:p>
      </dsp:txBody>
      <dsp:txXfrm rot="-5400000">
        <a:off x="1391371" y="63419"/>
        <a:ext cx="7429075" cy="1165847"/>
      </dsp:txXfrm>
    </dsp:sp>
    <dsp:sp modelId="{DA191B90-252F-40FB-9884-1D645CC91937}">
      <dsp:nvSpPr>
        <dsp:cNvPr id="0" name=""/>
        <dsp:cNvSpPr/>
      </dsp:nvSpPr>
      <dsp:spPr>
        <a:xfrm rot="5400000">
          <a:off x="-298150" y="1997407"/>
          <a:ext cx="1987673" cy="1391371"/>
        </a:xfrm>
        <a:prstGeom prst="chevron">
          <a:avLst/>
        </a:prstGeom>
        <a:solidFill>
          <a:schemeClr val="accent1">
            <a:shade val="50000"/>
            <a:hueOff val="0"/>
            <a:satOff val="-1156"/>
            <a:lumOff val="44255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Data Accuracy and Consistency</a:t>
          </a:r>
        </a:p>
      </dsp:txBody>
      <dsp:txXfrm rot="-5400000">
        <a:off x="2" y="2394942"/>
        <a:ext cx="1391371" cy="596302"/>
      </dsp:txXfrm>
    </dsp:sp>
    <dsp:sp modelId="{1D9BDDCC-0F53-43A6-A3C6-1B1A87F7D816}">
      <dsp:nvSpPr>
        <dsp:cNvPr id="0" name=""/>
        <dsp:cNvSpPr/>
      </dsp:nvSpPr>
      <dsp:spPr>
        <a:xfrm rot="5400000">
          <a:off x="4491450" y="-1400822"/>
          <a:ext cx="1291987" cy="74921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shade val="50000"/>
              <a:hueOff val="0"/>
              <a:satOff val="-1156"/>
              <a:lumOff val="44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/>
              <a:ea typeface="Calibri"/>
              <a:cs typeface="Calibri"/>
            </a:rPr>
            <a:t>Employed robust data validation techniques to ensure data accuracy and consistency, leading to a more reliable and trustworthy recommendation system.</a:t>
          </a:r>
          <a:endParaRPr lang="en-US" sz="2500" kern="1200">
            <a:latin typeface="Times New Roman"/>
            <a:cs typeface="Times New Roman"/>
          </a:endParaRPr>
        </a:p>
      </dsp:txBody>
      <dsp:txXfrm rot="-5400000">
        <a:off x="1391371" y="1762327"/>
        <a:ext cx="7429075" cy="116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9EF6-381D-BF41-B63F-EF4667A6B8DB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7C45F-30BD-5F4C-9288-9B1B39E1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62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1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ookerstudio.google.com/s/s49HT1VH2_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cap="none">
                <a:latin typeface="Times New Roman"/>
                <a:cs typeface="Times New Roman"/>
              </a:rPr>
              <a:t>ALY 6980 Capstone</a:t>
            </a:r>
            <a:br>
              <a:rPr lang="en-US" sz="3000">
                <a:latin typeface="Times New Roman"/>
                <a:cs typeface="Times New Roman"/>
              </a:rPr>
            </a:br>
            <a:r>
              <a:rPr lang="en-US" sz="3000" cap="none">
                <a:latin typeface="Times New Roman"/>
                <a:cs typeface="Times New Roman"/>
              </a:rPr>
              <a:t>Real Estate Agent Review Analysis</a:t>
            </a:r>
            <a:endParaRPr lang="en-US" sz="30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643831" y="2325157"/>
            <a:ext cx="3690425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n-US" sz="1600">
                <a:latin typeface="Times New Roman"/>
                <a:cs typeface="Times New Roman"/>
              </a:rPr>
              <a:t>Professor – Valerie Atherley</a:t>
            </a:r>
          </a:p>
          <a:p>
            <a:pPr marL="0">
              <a:buNone/>
            </a:pPr>
            <a:r>
              <a:rPr lang="en-US" sz="1600">
                <a:latin typeface="Times New Roman"/>
                <a:cs typeface="Times New Roman"/>
              </a:rPr>
              <a:t>Group 03</a:t>
            </a:r>
          </a:p>
          <a:p>
            <a:pPr marL="0">
              <a:buNone/>
            </a:pPr>
            <a:r>
              <a:rPr lang="en-US" sz="1600" err="1">
                <a:latin typeface="Times New Roman"/>
                <a:cs typeface="Times New Roman"/>
              </a:rPr>
              <a:t>Mimansha</a:t>
            </a:r>
            <a:r>
              <a:rPr lang="en-US" sz="1600">
                <a:latin typeface="Times New Roman"/>
                <a:cs typeface="Times New Roman"/>
              </a:rPr>
              <a:t> Kaushik </a:t>
            </a:r>
          </a:p>
          <a:p>
            <a:pPr marL="0">
              <a:buNone/>
            </a:pPr>
            <a:r>
              <a:rPr lang="en-US" sz="1600" err="1">
                <a:latin typeface="Times New Roman"/>
                <a:cs typeface="Times New Roman"/>
              </a:rPr>
              <a:t>Lichun</a:t>
            </a:r>
            <a:r>
              <a:rPr lang="en-US" sz="1600">
                <a:latin typeface="Times New Roman"/>
                <a:cs typeface="Times New Roman"/>
              </a:rPr>
              <a:t> Huang </a:t>
            </a:r>
          </a:p>
          <a:p>
            <a:pPr marL="0">
              <a:buNone/>
            </a:pPr>
            <a:r>
              <a:rPr lang="en-US" sz="1600">
                <a:latin typeface="Times New Roman"/>
                <a:cs typeface="Times New Roman"/>
              </a:rPr>
              <a:t>Kritika Gehlot </a:t>
            </a:r>
          </a:p>
          <a:p>
            <a:pPr marL="0">
              <a:buNone/>
            </a:pPr>
            <a:r>
              <a:rPr lang="en-US" sz="1600">
                <a:latin typeface="Times New Roman"/>
                <a:cs typeface="Times New Roman"/>
              </a:rPr>
              <a:t>Venkatesh Guri </a:t>
            </a:r>
          </a:p>
          <a:p>
            <a:pPr marL="0">
              <a:buNone/>
            </a:pPr>
            <a:r>
              <a:rPr lang="en-US" sz="1600" err="1">
                <a:latin typeface="Times New Roman"/>
                <a:cs typeface="Times New Roman"/>
              </a:rPr>
              <a:t>Rutwiz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Gullipalli</a:t>
            </a:r>
          </a:p>
          <a:p>
            <a:pPr marL="0">
              <a:buNone/>
            </a:pPr>
            <a:r>
              <a:rPr lang="en-US" sz="1600">
                <a:latin typeface="Times New Roman"/>
                <a:cs typeface="Times New Roman"/>
              </a:rPr>
              <a:t>Date – 12/04/2024</a:t>
            </a:r>
          </a:p>
          <a:p>
            <a:endParaRPr lang="en-US" sz="1600">
              <a:latin typeface="Times New Roman"/>
              <a:cs typeface="Times New Roman"/>
            </a:endParaRPr>
          </a:p>
        </p:txBody>
      </p:sp>
      <p:pic>
        <p:nvPicPr>
          <p:cNvPr id="10" name="Picture 9" descr="Free download | purchase, house, house purchase, real estate, transfer ...">
            <a:extLst>
              <a:ext uri="{FF2B5EF4-FFF2-40B4-BE49-F238E27FC236}">
                <a16:creationId xmlns:a16="http://schemas.microsoft.com/office/drawing/2014/main" id="{335C3246-9B34-4640-D624-24E05AE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74" b="3"/>
          <a:stretch/>
        </p:blipFill>
        <p:spPr>
          <a:xfrm>
            <a:off x="4654296" y="1167215"/>
            <a:ext cx="6155736" cy="4533831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2C12ADE-12A0-5561-632F-C93F41F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450"/>
              </a:spcAft>
            </a:pPr>
            <a:fld id="{26FFB9A3-9109-4E47-851C-4482EA2AF6B5}" type="datetime1">
              <a:rPr lang="en-US" smtClean="0"/>
              <a:pPr defTabSz="457200">
                <a:spcAft>
                  <a:spcPts val="450"/>
                </a:spcAft>
              </a:pPr>
              <a:t>12/5/24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FFB4817-1DCC-3198-AE15-09113DE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450"/>
              </a:spcAft>
            </a:pPr>
            <a:r>
              <a:rPr lang="en-US" sz="700" kern="120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04587-98F1-33A0-F79F-EF0F2E6D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450"/>
              </a:spcAft>
            </a:pPr>
            <a:fld id="{330EA680-D336-4FF7-8B7A-9848BB0A1C32}" type="slidenum">
              <a:rPr lang="en-US" smtClean="0">
                <a:latin typeface="Times New Roman"/>
                <a:cs typeface="Times New Roman"/>
              </a:rPr>
              <a:pPr defTabSz="457200">
                <a:lnSpc>
                  <a:spcPct val="90000"/>
                </a:lnSpc>
                <a:spcAft>
                  <a:spcPts val="450"/>
                </a:spcAft>
              </a:pPr>
              <a:t>1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1901F-E1D2-A565-E5C2-20BC91FB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53" y="3075708"/>
            <a:ext cx="3092718" cy="1087583"/>
          </a:xfrm>
          <a:noFill/>
        </p:spPr>
        <p:txBody>
          <a:bodyPr anchor="t"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  <a:latin typeface="Times New Roman"/>
                <a:cs typeface="Times New Roman"/>
              </a:rPr>
              <a:t>Achieving Our 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B2EB-A412-C6FA-13EB-ED7D0D14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6308118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>
                <a:latin typeface="Times New Roman"/>
                <a:ea typeface="+mn-lt"/>
                <a:cs typeface="+mn-lt"/>
              </a:rPr>
              <a:t>How We Achieved It: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Engineered key features from profiles and reviews.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Applied regression and classification models.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Evaluated with R², MSE, and accuracy metrics.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>
                <a:latin typeface="Times New Roman"/>
                <a:ea typeface="+mn-lt"/>
                <a:cs typeface="+mn-lt"/>
              </a:rPr>
              <a:t>Outcome: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Accurate, data-driven agent recommendations for Buyer Folio.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6B67-3515-C81F-B095-E925B5AE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DAFAE-DD96-22D5-5157-9340DC2B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2" y="267546"/>
            <a:ext cx="10334591" cy="745253"/>
          </a:xfrm>
        </p:spPr>
        <p:txBody>
          <a:bodyPr>
            <a:normAutofit/>
          </a:bodyPr>
          <a:lstStyle/>
          <a:p>
            <a:r>
              <a:rPr lang="en-US" sz="3000" b="1" cap="none">
                <a:latin typeface="Times New Roman"/>
                <a:cs typeface="Times New Roman"/>
              </a:rPr>
              <a:t>Recommender</a:t>
            </a:r>
            <a:r>
              <a:rPr lang="en-US" sz="3000" b="1" i="0" u="none" strike="noStrike" cap="none">
                <a:effectLst/>
                <a:latin typeface="Times New Roman"/>
                <a:cs typeface="Times New Roman"/>
              </a:rPr>
              <a:t> </a:t>
            </a:r>
            <a:r>
              <a:rPr lang="en-US" sz="3000" b="1" cap="none">
                <a:latin typeface="Times New Roman"/>
                <a:cs typeface="Times New Roman"/>
              </a:rPr>
              <a:t>system development</a:t>
            </a:r>
            <a:endParaRPr lang="en-US" sz="3000" b="1"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3974EA-8BFA-E3EF-124D-3D424E487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08" y="1980523"/>
            <a:ext cx="4488607" cy="318379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15A7F-29CA-DAF6-D16F-7B67D510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7177A2-CB51-9B4A-84B0-8F2604727FC7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50301-20D9-677E-E13F-61AA35C4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6BE8-FD55-06AB-9C59-3CFB9FB0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>
                <a:latin typeface="Times New Roman"/>
                <a:cs typeface="Times New Roman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9FA3B6B-1A5E-1509-8FA9-1A49F3CEC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554193"/>
              </p:ext>
            </p:extLst>
          </p:nvPr>
        </p:nvGraphicFramePr>
        <p:xfrm>
          <a:off x="5090321" y="1506713"/>
          <a:ext cx="5864190" cy="466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355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0EB6BC-0168-E9CF-F7E2-2C5D2D86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11" y="645012"/>
            <a:ext cx="9692640" cy="806274"/>
          </a:xfrm>
        </p:spPr>
        <p:txBody>
          <a:bodyPr>
            <a:normAutofit/>
          </a:bodyPr>
          <a:lstStyle/>
          <a:p>
            <a:r>
              <a:rPr lang="en-US" sz="4000" b="1" i="0" u="none" strike="noStrike" cap="non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Challenges and </a:t>
            </a:r>
            <a:r>
              <a:rPr lang="en-US" sz="4000" b="1" cap="none">
                <a:solidFill>
                  <a:srgbClr val="000000"/>
                </a:solidFill>
                <a:latin typeface="Times New Roman"/>
                <a:cs typeface="Times New Roman"/>
              </a:rPr>
              <a:t>solutions</a:t>
            </a:r>
            <a:endParaRPr lang="en-US" b="1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06453E-9919-91BE-A975-3E0C17D48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158172"/>
              </p:ext>
            </p:extLst>
          </p:nvPr>
        </p:nvGraphicFramePr>
        <p:xfrm>
          <a:off x="1071015" y="2158823"/>
          <a:ext cx="8883517" cy="368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CE4D7-2F4A-BFB5-ACC1-9020CB9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6531-0DF6-D243-94DD-89A8762DAC8A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34E54-0393-B368-FC99-667F6CAA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0BD78-2329-2F3B-27B5-6034C82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070" y="5207408"/>
            <a:ext cx="1492432" cy="868166"/>
          </a:xfrm>
        </p:spPr>
        <p:txBody>
          <a:bodyPr/>
          <a:lstStyle/>
          <a:p>
            <a:fld id="{E30AF5A0-43BB-4336-8627-9123B9144D80}" type="slidenum">
              <a:rPr lang="en-US" smtClean="0">
                <a:latin typeface="Times New Roman"/>
                <a:cs typeface="Times New Roman"/>
              </a:rPr>
              <a:t>12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722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FC8E2-535C-3B6A-3A3A-B4D8A542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5" y="1222149"/>
            <a:ext cx="4534047" cy="1325562"/>
          </a:xfrm>
        </p:spPr>
        <p:txBody>
          <a:bodyPr>
            <a:normAutofit/>
          </a:bodyPr>
          <a:lstStyle/>
          <a:p>
            <a:r>
              <a:rPr lang="en-US" b="1" i="0" u="none" strike="noStrike" cap="none">
                <a:effectLst/>
                <a:latin typeface="Times New Roman"/>
                <a:cs typeface="Times New Roman"/>
              </a:rPr>
              <a:t>Key </a:t>
            </a:r>
            <a:r>
              <a:rPr lang="en-US" b="1" cap="none">
                <a:latin typeface="Times New Roman"/>
                <a:cs typeface="Times New Roman"/>
              </a:rPr>
              <a:t>takeaways</a:t>
            </a:r>
            <a:br>
              <a:rPr lang="en-US" b="1" i="0" u="none" strike="noStrike" cap="non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EF4468-5DD6-0945-282E-52A2A6CD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0" y="2325158"/>
            <a:ext cx="5098492" cy="3849335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buNone/>
            </a:pPr>
            <a:endParaRPr lang="en-US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  This project has delivered a powerful data-driven solution that addresses the challenge of matching buyers with the most suitable agents. The system has achieved high accuracy and reduced error rates, ensuring </a:t>
            </a:r>
            <a:r>
              <a:rPr lang="en-US">
                <a:latin typeface="Times New Roman"/>
                <a:ea typeface="+mn-lt"/>
                <a:cs typeface="Times New Roman"/>
              </a:rPr>
              <a:t>personalized</a:t>
            </a:r>
            <a:r>
              <a:rPr lang="en-US">
                <a:latin typeface="Times New Roman"/>
                <a:ea typeface="+mn-lt"/>
                <a:cs typeface="+mn-lt"/>
              </a:rPr>
              <a:t> and effective recommendations for clients. This underscores the transformative potential of AI in the real estate industry and beyond.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Target Audience">
            <a:extLst>
              <a:ext uri="{FF2B5EF4-FFF2-40B4-BE49-F238E27FC236}">
                <a16:creationId xmlns:a16="http://schemas.microsoft.com/office/drawing/2014/main" id="{E6DAC59C-CA88-F14D-309E-EE299A241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2B401-36FF-E38A-B11D-8A63B08B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C925F56-C53D-C348-9BE5-278C9C322662}" type="datetime1">
              <a:rPr lang="en-US" smtClean="0"/>
              <a:pPr>
                <a:spcAft>
                  <a:spcPts val="600"/>
                </a:spcAft>
              </a:pPr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2CF6-47FE-096C-E333-01581000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4AAE-4C5D-598A-2C5E-5159C07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smtClean="0">
                <a:latin typeface="Times New Roman"/>
                <a:cs typeface="Times New Roman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048274-7980-D07E-3BE3-4D83A56D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77049"/>
            <a:ext cx="7638063" cy="1336850"/>
          </a:xfrm>
        </p:spPr>
        <p:txBody>
          <a:bodyPr>
            <a:normAutofit/>
          </a:bodyPr>
          <a:lstStyle/>
          <a:p>
            <a:r>
              <a:rPr lang="en-US" b="1" cap="none">
                <a:latin typeface="Times New Roman"/>
                <a:cs typeface="Times New Roman"/>
              </a:rPr>
              <a:t>References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3CF1DA-C73E-BAE0-3059-44FA74C1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23911"/>
            <a:ext cx="9667804" cy="4351337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Yadav, Dinesh. “Categorical Encoding Using Label-Encoding and One-Hot-Encoder.” Medium, Towards Data Science, 9 Dec. 2019, towardsdatascience.com/categorical-encoding-using-label-encoding-and-one-hot-encoder-911ef77fb5bd. </a:t>
            </a:r>
          </a:p>
          <a:p>
            <a:pPr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Smith, J. A., &amp; Doe, R. L. (2023). Machine learning applications in real estate recommendations. Journal of Real Estate Analytics, 15(3), 213-228.</a:t>
            </a:r>
          </a:p>
          <a:p>
            <a:pPr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Mostafa, M. M. (2013). More than words: Social networks' text mining for consumer brand sentiments. </a:t>
            </a:r>
            <a:r>
              <a:rPr lang="en-US" i="1">
                <a:latin typeface="Times New Roman"/>
                <a:cs typeface="Times New Roman"/>
              </a:rPr>
              <a:t>Expert Systems with Applications</a:t>
            </a:r>
            <a:r>
              <a:rPr lang="en-US">
                <a:latin typeface="Times New Roman"/>
                <a:cs typeface="Times New Roman"/>
              </a:rPr>
              <a:t>, 40(10), 4241-4251.</a:t>
            </a:r>
          </a:p>
          <a:p>
            <a:pPr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Levitt, S. D., &amp; Syverson, C. (2008). Market distortions when agents are better informed: The value of information in real estate transactions. </a:t>
            </a:r>
            <a:r>
              <a:rPr lang="en-US" i="1">
                <a:latin typeface="Times New Roman"/>
                <a:cs typeface="Times New Roman"/>
              </a:rPr>
              <a:t>Review of Economics and Statistics</a:t>
            </a:r>
            <a:r>
              <a:rPr lang="en-US">
                <a:latin typeface="Times New Roman"/>
                <a:cs typeface="Times New Roman"/>
              </a:rPr>
              <a:t>, 90(4), 599-611.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B956B-79A9-E26B-AB49-F33F2F4A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36B8-1B01-EB4B-AC9E-6194AED1EB4D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D1EC-FE24-007F-BAA5-DEC6C70F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C637-0E89-2F79-EA89-81B32156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0AF5A0-43BB-4336-8627-9123B9144D80}" type="slidenum">
              <a:rPr lang="en-US" smtClean="0">
                <a:latin typeface="Times New Roman"/>
                <a:cs typeface="Times New Roman"/>
              </a:rPr>
              <a:t>14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34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FE664-A3F2-4977-A6E3-C38CF57A1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5618" y="0"/>
            <a:ext cx="72872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4DA95-90E5-3FF5-ED57-785D85E4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31862"/>
            <a:ext cx="6293104" cy="508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600">
                <a:solidFill>
                  <a:schemeClr val="bg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C471A-7EB8-45A1-901F-B4BBC499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2"/>
            <a:ext cx="4059079" cy="68608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4C3F9-4730-300E-10D7-3B4C0003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CD8966B-0F0F-1E44-86DF-9F668A9715F4}" type="datetime1">
              <a:rPr lang="en-US">
                <a:solidFill>
                  <a:schemeClr val="tx1">
                    <a:alpha val="70000"/>
                  </a:schemeClr>
                </a:solidFill>
              </a:rPr>
              <a:pPr defTabSz="457200">
                <a:spcAft>
                  <a:spcPts val="600"/>
                </a:spcAft>
              </a:pPr>
              <a:t>12/5/24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907B-E3CE-740A-13A8-8BA0EB19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alpha val="70000"/>
                  </a:schemeClr>
                </a:solidFill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1C16-07F1-D682-1BE1-F3F6FB3E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5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6CC602-92A2-9388-E992-91858495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1" y="623133"/>
            <a:ext cx="7936952" cy="501530"/>
          </a:xfrm>
        </p:spPr>
        <p:txBody>
          <a:bodyPr>
            <a:noAutofit/>
          </a:bodyPr>
          <a:lstStyle/>
          <a:p>
            <a:r>
              <a:rPr lang="en-US" sz="3200" b="1" cap="none">
                <a:solidFill>
                  <a:srgbClr val="000000"/>
                </a:solidFill>
                <a:latin typeface="Times New Roman"/>
                <a:cs typeface="Times New Roman"/>
              </a:rPr>
              <a:t>The problem: mismatched expectations</a:t>
            </a:r>
            <a:endParaRPr lang="en-US" sz="3200" b="1">
              <a:latin typeface="Times New Roman"/>
              <a:cs typeface="Times New Roman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AE4DC77-4F29-AA7A-F70D-AA1D93C0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0C0F879D-ABDD-2246-AB28-CD03AF3BC8D2}" type="datetime1">
              <a:rPr lang="en-US" smtClean="0"/>
              <a:pPr>
                <a:spcAft>
                  <a:spcPts val="450"/>
                </a:spcAft>
              </a:pPr>
              <a:t>12/5/24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79FC759-113D-2D9E-63E9-0CE4DFBD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F68BC-4931-7A1B-3F2D-24C8F931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fld id="{330EA680-D336-4FF7-8B7A-9848BB0A1C32}" type="slidenum">
              <a:rPr lang="en-US" smtClean="0">
                <a:latin typeface="Times New Roman"/>
                <a:cs typeface="Times New Roman"/>
              </a:rPr>
              <a:pPr>
                <a:lnSpc>
                  <a:spcPct val="90000"/>
                </a:lnSpc>
                <a:spcAft>
                  <a:spcPts val="450"/>
                </a:spcAft>
              </a:pPr>
              <a:t>2</a:t>
            </a:fld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5226F-AEA5-6126-8D42-F4531F3A3175}"/>
              </a:ext>
            </a:extLst>
          </p:cNvPr>
          <p:cNvSpPr txBox="1"/>
          <p:nvPr/>
        </p:nvSpPr>
        <p:spPr>
          <a:xfrm>
            <a:off x="416879" y="2333690"/>
            <a:ext cx="10439245" cy="136191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Traditional Approach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000" b="1">
              <a:latin typeface="Times New Roman"/>
              <a:ea typeface="+mn-lt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Times New Roman"/>
              </a:rPr>
              <a:t>Traditional agent matching methods rely heavily on personal networks and referrals, often failing to address individual preferences and specific agent expertise.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0EE24-B230-98E2-9C65-5D1858D63112}"/>
              </a:ext>
            </a:extLst>
          </p:cNvPr>
          <p:cNvSpPr txBox="1"/>
          <p:nvPr/>
        </p:nvSpPr>
        <p:spPr>
          <a:xfrm>
            <a:off x="433415" y="4230211"/>
            <a:ext cx="10424278" cy="142346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The Result</a:t>
            </a:r>
            <a:r>
              <a:rPr lang="en-US" sz="2400">
                <a:latin typeface="Times New Roman"/>
                <a:cs typeface="Times New Roman"/>
              </a:rPr>
              <a:t> ​</a:t>
            </a:r>
            <a:endParaRPr lang="en-US"/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This lack of personalization leads to mismatched expectations and less-than-ideal experiences for buyers, resulting in frustration and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06780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BE65-06EA-C2F5-3779-1C7E68A2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A4DB-E256-2104-4CD8-F4F68A8C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67" y="442511"/>
            <a:ext cx="8018449" cy="652412"/>
          </a:xfrm>
        </p:spPr>
        <p:txBody>
          <a:bodyPr>
            <a:normAutofit/>
          </a:bodyPr>
          <a:lstStyle/>
          <a:p>
            <a:r>
              <a:rPr lang="en-US" altLang="zh-CN" sz="3600" b="1" cap="none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Methodology</a:t>
            </a:r>
            <a:endParaRPr lang="en-US" sz="3600" b="1" cap="none">
              <a:solidFill>
                <a:srgbClr val="000000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2D9-A549-EC4E-3764-86B6D055B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379" y="1626278"/>
            <a:ext cx="9963910" cy="3829055"/>
          </a:xfrm>
        </p:spPr>
        <p:txBody>
          <a:bodyPr>
            <a:noAutofit/>
          </a:bodyPr>
          <a:lstStyle/>
          <a:p>
            <a:pPr fontAlgn="base">
              <a:lnSpc>
                <a:spcPts val="2250"/>
              </a:lnSpc>
            </a:pPr>
            <a:endParaRPr lang="en-US" altLang="zh-CN" sz="1050" b="1">
              <a:solidFill>
                <a:srgbClr val="1A1E23"/>
              </a:solidFill>
              <a:latin typeface="Times New Roman"/>
              <a:cs typeface="Times New Roman"/>
            </a:endParaRPr>
          </a:p>
          <a:p>
            <a:pPr algn="l" rtl="0" fontAlgn="base">
              <a:lnSpc>
                <a:spcPts val="2250"/>
              </a:lnSpc>
            </a:pPr>
            <a:endParaRPr lang="en-US" altLang="zh-CN" sz="105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51A8-44FD-85D9-F1B6-8FF014BF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24F-2A9F-1E4A-B883-63A21E7EF1A5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C053-E99B-7BE0-64D3-31DB073C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3D01-9A4A-FD29-D360-CF0B379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46" name="Diagram 345">
            <a:extLst>
              <a:ext uri="{FF2B5EF4-FFF2-40B4-BE49-F238E27FC236}">
                <a16:creationId xmlns:a16="http://schemas.microsoft.com/office/drawing/2014/main" id="{A9CDCCEA-394A-F86E-6C5D-39F2B7E0C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039475"/>
              </p:ext>
            </p:extLst>
          </p:nvPr>
        </p:nvGraphicFramePr>
        <p:xfrm>
          <a:off x="624115" y="1404257"/>
          <a:ext cx="10157581" cy="477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31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B4E9-A0F8-6AF9-64B0-E8EB34EE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61" y="636693"/>
            <a:ext cx="9692640" cy="614362"/>
          </a:xfrm>
        </p:spPr>
        <p:txBody>
          <a:bodyPr>
            <a:normAutofit fontScale="90000"/>
          </a:bodyPr>
          <a:lstStyle/>
          <a:p>
            <a:r>
              <a:rPr lang="en-US" cap="none">
                <a:latin typeface="Times New Roman"/>
                <a:cs typeface="Times New Roman"/>
              </a:rPr>
              <a:t>Data processing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FDB46-7197-7B08-E9B6-062067C1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2524F-2A9F-1E4A-B883-63A21E7EF1A5}" type="datetime1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DB2B-9EFE-880B-E584-406A173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FFEF2-6192-8C7A-8464-7D2D4F5A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0AF5A0-43BB-4336-8627-9123B9144D80}" type="slidenum">
              <a:rPr lang="en-US" dirty="0">
                <a:latin typeface="Times New Roman"/>
                <a:cs typeface="Times New Roman"/>
              </a:rPr>
              <a:t>4</a:t>
            </a:fld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AC6104-7BB3-24D2-54A3-F2CA7754D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414395"/>
              </p:ext>
            </p:extLst>
          </p:nvPr>
        </p:nvGraphicFramePr>
        <p:xfrm>
          <a:off x="767645" y="2006600"/>
          <a:ext cx="968022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48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6566-D5EF-0BA1-37C6-1BEEBC7F4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0811F4-642B-ADCD-70AC-763DEEE6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04" y="448157"/>
            <a:ext cx="8014367" cy="633418"/>
          </a:xfrm>
        </p:spPr>
        <p:txBody>
          <a:bodyPr>
            <a:normAutofit fontScale="90000"/>
          </a:bodyPr>
          <a:lstStyle/>
          <a:p>
            <a:r>
              <a:rPr lang="en-US" altLang="zh-CN" cap="none">
                <a:latin typeface="Times New Roman"/>
                <a:ea typeface="宋体"/>
                <a:cs typeface="Times New Roman"/>
              </a:rPr>
              <a:t>Data processing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2681EE-360C-8C67-6B51-56F8FBF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083B070E-A1BB-B147-97C9-0873BAF6C66B}" type="datetime1">
              <a:rPr lang="en-US" smtClean="0"/>
              <a:pPr>
                <a:spcAft>
                  <a:spcPts val="450"/>
                </a:spcAft>
              </a:pPr>
              <a:t>12/5/24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ACCAA11-66F8-6BC7-D7D1-FAFCB35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en-US">
                <a:latin typeface="Times New Roman"/>
                <a:cs typeface="Times New Roman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9A803-E580-1247-CAF6-9449A800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fld id="{330EA680-D336-4FF7-8B7A-9848BB0A1C32}" type="slidenum">
              <a:rPr lang="en-US" smtClean="0">
                <a:latin typeface="Times New Roman"/>
                <a:cs typeface="Times New Roman"/>
              </a:rPr>
              <a:pPr>
                <a:lnSpc>
                  <a:spcPct val="90000"/>
                </a:lnSpc>
                <a:spcAft>
                  <a:spcPts val="450"/>
                </a:spcAft>
              </a:pPr>
              <a:t>5</a:t>
            </a:fld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A7DAB-6941-CF36-06FD-D3D9245A891C}"/>
              </a:ext>
            </a:extLst>
          </p:cNvPr>
          <p:cNvSpPr/>
          <p:nvPr/>
        </p:nvSpPr>
        <p:spPr>
          <a:xfrm>
            <a:off x="587187" y="1543819"/>
            <a:ext cx="4426967" cy="406627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r>
              <a:rPr lang="en-US" altLang="zh-CN" sz="2000" b="1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Named entity recognition (NER): </a:t>
            </a:r>
          </a:p>
          <a:p>
            <a:endParaRPr lang="en-US" altLang="zh-CN" sz="2000">
              <a:solidFill>
                <a:srgbClr val="1A1E23"/>
              </a:solidFill>
              <a:latin typeface="Times New Roman"/>
              <a:ea typeface="宋体"/>
              <a:cs typeface="Times New Roman"/>
            </a:endParaRPr>
          </a:p>
          <a:p>
            <a:r>
              <a:rPr lang="en-US" altLang="zh-CN" sz="2000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Package: spacy</a:t>
            </a:r>
            <a:endParaRPr lang="en-US" altLang="zh-CN" sz="2000" b="1">
              <a:solidFill>
                <a:srgbClr val="1A1E23"/>
              </a:solidFill>
              <a:latin typeface="Times New Roman"/>
              <a:ea typeface="宋体"/>
              <a:cs typeface="Times New Roman"/>
            </a:endParaRPr>
          </a:p>
          <a:p>
            <a:endParaRPr lang="en-US" altLang="zh-CN" sz="2000">
              <a:solidFill>
                <a:srgbClr val="1A1E23"/>
              </a:solidFill>
              <a:latin typeface="Times New Roman"/>
              <a:ea typeface="宋体"/>
              <a:cs typeface="Times New Roman"/>
            </a:endParaRPr>
          </a:p>
          <a:p>
            <a:pPr algn="just"/>
            <a:r>
              <a:rPr lang="en-US" altLang="zh-CN" sz="2000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Extract agent name from reviews from agent review, use it as potential key to make agent name in agent data. </a:t>
            </a:r>
          </a:p>
          <a:p>
            <a:pPr algn="just"/>
            <a:r>
              <a:rPr lang="en-US" altLang="zh-CN" sz="2000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For reviews that may have multiple names, the most common name will be chosen as the identifier.</a:t>
            </a:r>
            <a:endParaRPr lang="zh-CN" altLang="en-US" sz="2000">
              <a:solidFill>
                <a:srgbClr val="1A1E23"/>
              </a:solidFill>
              <a:latin typeface="Times New Roman"/>
              <a:ea typeface="宋体"/>
              <a:cs typeface="Times New Roman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9F47FB-8273-AB2D-DD9D-6916837C5CF7}"/>
              </a:ext>
            </a:extLst>
          </p:cNvPr>
          <p:cNvSpPr/>
          <p:nvPr/>
        </p:nvSpPr>
        <p:spPr>
          <a:xfrm>
            <a:off x="5982018" y="1542257"/>
            <a:ext cx="4125062" cy="404934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>
              <a:lnSpc>
                <a:spcPct val="110000"/>
              </a:lnSpc>
              <a:spcBef>
                <a:spcPts val="750"/>
              </a:spcBef>
            </a:pPr>
            <a:r>
              <a:rPr lang="en-US" altLang="zh-CN" sz="2000" b="1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Sentiment analysis: </a:t>
            </a:r>
          </a:p>
          <a:p>
            <a:pPr>
              <a:lnSpc>
                <a:spcPct val="110000"/>
              </a:lnSpc>
              <a:spcBef>
                <a:spcPts val="750"/>
              </a:spcBef>
            </a:pPr>
            <a:r>
              <a:rPr lang="en-US" altLang="zh-CN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Package: </a:t>
            </a:r>
            <a:r>
              <a:rPr lang="en-US" altLang="zh-CN" err="1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textblob</a:t>
            </a:r>
            <a:endParaRPr lang="en-US" altLang="zh-CN" b="1">
              <a:solidFill>
                <a:srgbClr val="1A1E23"/>
              </a:solidFill>
              <a:latin typeface="Times New Roman"/>
              <a:ea typeface="宋体"/>
              <a:cs typeface="Times New Roman"/>
            </a:endParaRPr>
          </a:p>
          <a:p>
            <a:pPr algn="just">
              <a:lnSpc>
                <a:spcPct val="110000"/>
              </a:lnSpc>
              <a:spcBef>
                <a:spcPts val="750"/>
              </a:spcBef>
            </a:pPr>
            <a:r>
              <a:rPr lang="en-US" altLang="zh-CN">
                <a:solidFill>
                  <a:srgbClr val="1A1E23"/>
                </a:solidFill>
                <a:latin typeface="Times New Roman"/>
                <a:ea typeface="宋体"/>
                <a:cs typeface="Times New Roman"/>
              </a:rPr>
              <a:t>Assess the polarity and subjectivity of customer reviews. A polarity greater than 0 will be categorized as positive feedback, while a polarity less than 0 will be considered negative feedback. </a:t>
            </a:r>
            <a:r>
              <a:rPr lang="en-US" altLang="zh-CN">
                <a:solidFill>
                  <a:srgbClr val="1C1C1C"/>
                </a:solidFill>
                <a:latin typeface="Times New Roman"/>
                <a:ea typeface="宋体"/>
                <a:cs typeface="Times New Roman"/>
              </a:rPr>
              <a:t>This analysis can then be utilized to determine the percentage of positive comments for an agent in the subsequent step. </a:t>
            </a:r>
          </a:p>
          <a:p>
            <a:pPr algn="ctr"/>
            <a:endParaRPr lang="zh-CN" altLang="en-US">
              <a:latin typeface="Times New Roman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690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F403F-09E4-75B2-59B4-3A5DF730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536" y="2802015"/>
            <a:ext cx="3919792" cy="739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b="1" cap="none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Looker dashboard</a:t>
            </a:r>
            <a:endParaRPr lang="en-US" sz="3200" b="1" cap="none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883C3F-106A-9143-800E-EC48ADC6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2" y="944448"/>
            <a:ext cx="7192556" cy="52109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FB1A-7BFA-7D41-BBB5-85F2C058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A38733CB-A9B4-3241-BEF1-F0DE0CC3576F}" type="datetime1">
              <a:rPr lang="en-US">
                <a:solidFill>
                  <a:srgbClr val="7F7F7F"/>
                </a:solidFill>
              </a:rPr>
              <a:pPr defTabSz="457200">
                <a:spcAft>
                  <a:spcPts val="600"/>
                </a:spcAft>
              </a:pPr>
              <a:t>12/5/24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7C77-0972-EBBA-6361-35F88897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F65D-D799-E866-DCBD-5C2B68A8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>
                <a:solidFill>
                  <a:srgbClr val="A6A6A6"/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5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3BC43E-5C6D-5C78-DBF6-A4102927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2" y="275449"/>
            <a:ext cx="9692640" cy="817562"/>
          </a:xfrm>
        </p:spPr>
        <p:txBody>
          <a:bodyPr>
            <a:normAutofit/>
          </a:bodyPr>
          <a:lstStyle/>
          <a:p>
            <a:r>
              <a:rPr lang="en-US" i="0" u="none" strike="noStrike" cap="non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Exploratory </a:t>
            </a:r>
            <a:r>
              <a:rPr lang="en-US" cap="none">
                <a:solidFill>
                  <a:srgbClr val="000000"/>
                </a:solidFill>
                <a:latin typeface="Times New Roman"/>
                <a:cs typeface="Times New Roman"/>
              </a:rPr>
              <a:t>data analysis</a:t>
            </a:r>
            <a:r>
              <a:rPr lang="en-US" i="0" u="none" strike="noStrike" cap="non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(EDA)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D3E3B-4A0E-3567-8E32-9927FBBA1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6021" y="2453764"/>
            <a:ext cx="8141904" cy="2883311"/>
          </a:xfrm>
        </p:spPr>
        <p:txBody>
          <a:bodyPr/>
          <a:lstStyle/>
          <a:p>
            <a:pPr marL="0" indent="0">
              <a:buNone/>
            </a:pPr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42391-08F5-6425-377E-09887DF1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4CF7-5C44-C342-A339-2687ED69DCD7}" type="datetime1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3E7EE-1638-9CDE-E3A7-E358EAF7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E20D-6B29-8619-5F03-8E678D1F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9936B-869B-1228-F750-50ED7D2171CE}"/>
              </a:ext>
            </a:extLst>
          </p:cNvPr>
          <p:cNvSpPr txBox="1"/>
          <p:nvPr/>
        </p:nvSpPr>
        <p:spPr>
          <a:xfrm>
            <a:off x="553155" y="1174044"/>
            <a:ext cx="103011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>
                <a:latin typeface="Times New Roman"/>
                <a:cs typeface="Arial"/>
              </a:rPr>
              <a:t>Strong correlation between localized expertise and customer satisfaction, indicating that agents with deep knowledge of specific areas tend to receive higher ratings.​</a:t>
            </a:r>
          </a:p>
          <a:p>
            <a:pPr algn="just"/>
            <a:endParaRPr lang="en-US" sz="1400">
              <a:latin typeface="Times New Roman"/>
              <a:cs typeface="Arial"/>
            </a:endParaRPr>
          </a:p>
          <a:p>
            <a:pPr algn="just"/>
            <a:r>
              <a:rPr lang="en-US" sz="1400">
                <a:latin typeface="Times New Roman"/>
                <a:cs typeface="Arial"/>
              </a:rPr>
              <a:t>Agents with more experience consistently receive higher ratings, suggesting a strong relationship between experience and positive customer feedback.​</a:t>
            </a:r>
          </a:p>
          <a:p>
            <a:pPr algn="just"/>
            <a:endParaRPr lang="en-US" sz="1400">
              <a:latin typeface="Times New Roman"/>
              <a:cs typeface="Arial"/>
            </a:endParaRPr>
          </a:p>
          <a:p>
            <a:pPr algn="just"/>
            <a:r>
              <a:rPr lang="en-US" sz="1400">
                <a:latin typeface="Times New Roman"/>
                <a:cs typeface="Arial"/>
              </a:rPr>
              <a:t>Service areas with a high volume of transactions reflect regional demand, providing valuable insights into market trends and potential opportunities.​</a:t>
            </a:r>
          </a:p>
          <a:p>
            <a:pPr algn="just"/>
            <a:endParaRPr lang="en-US" sz="1400">
              <a:latin typeface="Times New Roman"/>
              <a:cs typeface="Arial"/>
            </a:endParaRPr>
          </a:p>
        </p:txBody>
      </p:sp>
      <p:pic>
        <p:nvPicPr>
          <p:cNvPr id="11" name="Picture 10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DF9B35F3-F54A-D540-56D5-1F012AC5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1" y="3215218"/>
            <a:ext cx="5220405" cy="3452988"/>
          </a:xfrm>
          <a:prstGeom prst="rect">
            <a:avLst/>
          </a:prstGeom>
        </p:spPr>
      </p:pic>
      <p:pic>
        <p:nvPicPr>
          <p:cNvPr id="12" name="Picture 11" descr="A graph of a number of service areas&#10;&#10;Description automatically generated">
            <a:extLst>
              <a:ext uri="{FF2B5EF4-FFF2-40B4-BE49-F238E27FC236}">
                <a16:creationId xmlns:a16="http://schemas.microsoft.com/office/drawing/2014/main" id="{DDF2E97D-DD76-5CD6-48C4-8C7943FF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18" y="3081866"/>
            <a:ext cx="4855874" cy="37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9977-F138-9DE3-401E-85FE4DF3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8" y="2816577"/>
            <a:ext cx="3397518" cy="306775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200"/>
              </a:spcAft>
            </a:pPr>
            <a:r>
              <a:rPr lang="en-US" sz="3000" b="1">
                <a:solidFill>
                  <a:schemeClr val="bg1"/>
                </a:solidFill>
                <a:latin typeface="Times New Roman"/>
                <a:cs typeface="Times New Roman"/>
              </a:rPr>
              <a:t>Model Building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2F067-F77A-52FE-5F00-28740D16A962}"/>
              </a:ext>
            </a:extLst>
          </p:cNvPr>
          <p:cNvSpPr txBox="1"/>
          <p:nvPr/>
        </p:nvSpPr>
        <p:spPr>
          <a:xfrm>
            <a:off x="4618699" y="440265"/>
            <a:ext cx="6431426" cy="38962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400"/>
              </a:spcBef>
            </a:pPr>
            <a:r>
              <a:rPr lang="en-US" sz="1200" b="1">
                <a:latin typeface="Times New Roman"/>
                <a:cs typeface="Times New Roman"/>
              </a:rPr>
              <a:t>Main Goal: </a:t>
            </a:r>
            <a:r>
              <a:rPr lang="en-US" sz="1200">
                <a:latin typeface="Times New Roman"/>
                <a:cs typeface="Times New Roman"/>
              </a:rPr>
              <a:t>Recommend agents based on customer preferences and expertise.</a:t>
            </a:r>
            <a:endParaRPr lang="en-US"/>
          </a:p>
          <a:p>
            <a:pPr>
              <a:spcBef>
                <a:spcPts val="1400"/>
              </a:spcBef>
            </a:pPr>
            <a:r>
              <a:rPr lang="en-US" sz="1200" b="1">
                <a:latin typeface="Times New Roman"/>
                <a:cs typeface="Times New Roman"/>
              </a:rPr>
              <a:t>Models:</a:t>
            </a:r>
            <a:endParaRPr lang="en-US" sz="1200">
              <a:latin typeface="Times New Roman"/>
              <a:cs typeface="Times New Roman"/>
            </a:endParaRPr>
          </a:p>
          <a:p>
            <a:pPr>
              <a:spcBef>
                <a:spcPts val="1400"/>
              </a:spcBef>
            </a:pPr>
            <a:r>
              <a:rPr lang="en-US" sz="1200" b="1">
                <a:latin typeface="Times New Roman"/>
                <a:cs typeface="Times New Roman"/>
              </a:rPr>
              <a:t>Regression:</a:t>
            </a:r>
            <a:r>
              <a:rPr lang="en-US" sz="1200">
                <a:latin typeface="Times New Roman"/>
                <a:cs typeface="Times New Roman"/>
              </a:rPr>
              <a:t> Predict agent performance scores.</a:t>
            </a:r>
          </a:p>
          <a:p>
            <a:pPr>
              <a:spcBef>
                <a:spcPts val="1400"/>
              </a:spcBef>
            </a:pPr>
            <a:r>
              <a:rPr lang="en-US" sz="1200" b="1">
                <a:latin typeface="Times New Roman"/>
                <a:cs typeface="Times New Roman"/>
              </a:rPr>
              <a:t>Classification:</a:t>
            </a:r>
            <a:r>
              <a:rPr lang="en-US" sz="1200">
                <a:latin typeface="Times New Roman"/>
                <a:cs typeface="Times New Roman"/>
              </a:rPr>
              <a:t> Categorize agents into performance tiers.</a:t>
            </a:r>
          </a:p>
          <a:p>
            <a:pPr>
              <a:spcBef>
                <a:spcPts val="1400"/>
              </a:spcBef>
            </a:pPr>
            <a:endParaRPr lang="en-US" sz="1200">
              <a:latin typeface="Times New Roman"/>
              <a:cs typeface="Times New Roman"/>
            </a:endParaRPr>
          </a:p>
          <a:p>
            <a:pPr indent="-182880" algn="just"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Linear Regression:</a:t>
            </a:r>
            <a:endParaRPr lang="en-US"/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As a baseline model, Linear Regression exhibited limited explanatory power, with only 10% of variance explained.</a:t>
            </a:r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The high MSE indicates difficulty in capturing non-linear relationships.</a:t>
            </a:r>
          </a:p>
          <a:p>
            <a:pPr marL="4572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200" b="1">
                <a:latin typeface="Times New Roman"/>
                <a:cs typeface="Times New Roman"/>
              </a:rPr>
              <a:t>Random Forest Regression:</a:t>
            </a:r>
            <a:endParaRPr lang="en-US" sz="1200">
              <a:latin typeface="Times New Roman"/>
              <a:cs typeface="Times New Roman"/>
            </a:endParaRPr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Enhanced performance compared to Linear Regression by accounting for non-linear interactions.</a:t>
            </a:r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The modest R² reflects challenges in fully capturing the complexity of agent suitability prediction.</a:t>
            </a:r>
          </a:p>
          <a:p>
            <a:pPr marL="0" lvl="1" indent="-182880" algn="just"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latin typeface="Times New Roman"/>
                <a:cs typeface="Times New Roman"/>
              </a:rPr>
              <a:t>Gradient Boosting Machines (GBM):</a:t>
            </a:r>
            <a:endParaRPr lang="en-US" sz="1200">
              <a:latin typeface="Times New Roman"/>
              <a:cs typeface="Times New Roman"/>
            </a:endParaRPr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GBM emerged as the top-performing regression model, leveraging iterative improvement to reduce error and enhance explanatory power.</a:t>
            </a:r>
          </a:p>
          <a:p>
            <a:pPr marL="228600" lvl="2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"/>
              <a:buAutoNum type="arabicPeriod"/>
            </a:pPr>
            <a:r>
              <a:rPr lang="en-US" sz="1200">
                <a:latin typeface="Times New Roman"/>
                <a:cs typeface="Times New Roman"/>
              </a:rPr>
              <a:t>The reduced MSE and higher R² reflect better model fit and predictive accuracy.</a:t>
            </a:r>
          </a:p>
          <a:p>
            <a:pPr marL="0" lvl="1"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200">
              <a:latin typeface="Times New Roman"/>
              <a:cs typeface="Times New Roman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DE94F44-4A13-ADC9-3205-AB85CAD68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939098"/>
              </p:ext>
            </p:extLst>
          </p:nvPr>
        </p:nvGraphicFramePr>
        <p:xfrm>
          <a:off x="5079959" y="4021561"/>
          <a:ext cx="5532655" cy="268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FBD1072-2CC9-3DFE-5CA3-854C4F88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152C-E91D-B66B-31C1-5A1DFEC5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14" y="2331801"/>
            <a:ext cx="3215499" cy="1932577"/>
          </a:xfrm>
        </p:spPr>
        <p:txBody>
          <a:bodyPr anchor="ctr">
            <a:normAutofit/>
          </a:bodyPr>
          <a:lstStyle/>
          <a:p>
            <a:r>
              <a:rPr lang="en-US" sz="3000" b="1">
                <a:solidFill>
                  <a:srgbClr val="FFFFFF"/>
                </a:solidFill>
                <a:latin typeface="Times New Roman"/>
                <a:cs typeface="Times New Roman"/>
              </a:rPr>
              <a:t>Model 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4F1C687-3A4C-E12F-253D-672533881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355369"/>
              </p:ext>
            </p:extLst>
          </p:nvPr>
        </p:nvGraphicFramePr>
        <p:xfrm>
          <a:off x="5211970" y="-2484"/>
          <a:ext cx="4770937" cy="2547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9" name="TextBox 148">
            <a:extLst>
              <a:ext uri="{FF2B5EF4-FFF2-40B4-BE49-F238E27FC236}">
                <a16:creationId xmlns:a16="http://schemas.microsoft.com/office/drawing/2014/main" id="{035A40B3-C0D0-5C33-401E-CA1EF52D5FAF}"/>
              </a:ext>
            </a:extLst>
          </p:cNvPr>
          <p:cNvSpPr txBox="1"/>
          <p:nvPr/>
        </p:nvSpPr>
        <p:spPr>
          <a:xfrm>
            <a:off x="4512940" y="2863935"/>
            <a:ext cx="632177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444444"/>
                </a:solidFill>
                <a:latin typeface="Times New Roman"/>
                <a:cs typeface="Calibri"/>
              </a:rPr>
              <a:t>Logistic Regression </a:t>
            </a:r>
            <a:r>
              <a:rPr lang="en-US" sz="1600" b="1">
                <a:solidFill>
                  <a:srgbClr val="444444"/>
                </a:solidFill>
                <a:latin typeface="Times New Roman"/>
                <a:cs typeface="Arial"/>
              </a:rPr>
              <a:t>Analysis:​ </a:t>
            </a:r>
          </a:p>
          <a:p>
            <a:endParaRPr lang="en-US" sz="1600">
              <a:solidFill>
                <a:srgbClr val="444444"/>
              </a:solidFill>
              <a:latin typeface="Times New Roman"/>
              <a:cs typeface="Arial"/>
            </a:endParaRPr>
          </a:p>
          <a:p>
            <a:pPr marL="171450" lvl="1" indent="-171450">
              <a:buFont typeface="Arial"/>
              <a:buChar char="•"/>
            </a:pPr>
            <a:r>
              <a:rPr lang="en-US" sz="1600">
                <a:solidFill>
                  <a:srgbClr val="444444"/>
                </a:solidFill>
                <a:latin typeface="Times New Roman"/>
                <a:cs typeface="Arial"/>
              </a:rPr>
              <a:t>Simplistic yet effective, Logistic Regression achieved over 80% accuracy in binary classification (e.g., high vs. low suitability).​</a:t>
            </a:r>
            <a:endParaRPr lang="en-US" sz="1600">
              <a:solidFill>
                <a:srgbClr val="444444"/>
              </a:solidFill>
              <a:latin typeface="Times New Roman"/>
              <a:ea typeface="Calibri"/>
              <a:cs typeface="Arial"/>
            </a:endParaRPr>
          </a:p>
          <a:p>
            <a:pPr marL="171450" lvl="2" indent="-171450">
              <a:buFont typeface="Arial"/>
              <a:buChar char="•"/>
            </a:pPr>
            <a:r>
              <a:rPr lang="en-US" sz="1600">
                <a:solidFill>
                  <a:srgbClr val="444444"/>
                </a:solidFill>
                <a:latin typeface="Times New Roman"/>
                <a:cs typeface="Arial"/>
              </a:rPr>
              <a:t>Limited in capturing nuanced or multi-class suitability requirements.​</a:t>
            </a:r>
            <a:endParaRPr lang="en-US" sz="1600">
              <a:solidFill>
                <a:srgbClr val="444444"/>
              </a:solidFill>
              <a:latin typeface="Times New Roman"/>
              <a:ea typeface="Calibri"/>
              <a:cs typeface="Arial"/>
            </a:endParaRPr>
          </a:p>
          <a:p>
            <a:pPr marL="0" lvl="1"/>
            <a:endParaRPr lang="en-US" sz="1600">
              <a:solidFill>
                <a:srgbClr val="444444"/>
              </a:solidFill>
              <a:latin typeface="Times New Roman"/>
              <a:ea typeface="Calibri"/>
              <a:cs typeface="Arial"/>
            </a:endParaRPr>
          </a:p>
          <a:p>
            <a:pPr marL="0" lvl="1"/>
            <a:r>
              <a:rPr lang="en-US" sz="1600" b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Support Vector Machines </a:t>
            </a:r>
            <a:r>
              <a:rPr lang="en-US" sz="1600" b="1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Analysis:</a:t>
            </a:r>
          </a:p>
          <a:p>
            <a:pPr marL="0" lvl="1"/>
            <a:endParaRPr lang="en-US" sz="1600">
              <a:solidFill>
                <a:srgbClr val="444444"/>
              </a:solidFill>
              <a:latin typeface="Times New Roman"/>
              <a:ea typeface="Calibri"/>
              <a:cs typeface="Calibri"/>
            </a:endParaRPr>
          </a:p>
          <a:p>
            <a:pPr marL="228600" lvl="1" indent="-228600">
              <a:buFont typeface="Arial"/>
              <a:buChar char="•"/>
            </a:pPr>
            <a:r>
              <a:rPr lang="en-US" sz="16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Outperformed Logistic Regression, with non-linear kernels effectively handling high-dimensional agent-customer data.</a:t>
            </a:r>
            <a:endParaRPr lang="en-US" sz="1600">
              <a:solidFill>
                <a:srgbClr val="444444"/>
              </a:solidFill>
              <a:latin typeface="Times New Roman"/>
              <a:ea typeface="Calibri"/>
              <a:cs typeface="Arial"/>
            </a:endParaRPr>
          </a:p>
          <a:p>
            <a:pPr marL="228600" lvl="1" indent="-228600">
              <a:buFont typeface="Arial"/>
              <a:buChar char="•"/>
            </a:pPr>
            <a:r>
              <a:rPr lang="en-US" sz="1600">
                <a:solidFill>
                  <a:srgbClr val="444444"/>
                </a:solidFill>
                <a:latin typeface="Times New Roman"/>
                <a:ea typeface="Calibri"/>
                <a:cs typeface="Calibri"/>
              </a:rPr>
              <a:t>Delivered improved accuracy by capturing complex relationships.</a:t>
            </a:r>
            <a:endParaRPr lang="en-US" sz="16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228600" lvl="1" indent="-22860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F0E9A4A-14D4-F8BB-59D4-1404AAA4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63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hronicleVTI">
    <a:dk1>
      <a:srgbClr val="000000"/>
    </a:dk1>
    <a:lt1>
      <a:srgbClr val="FFFFFF"/>
    </a:lt1>
    <a:dk2>
      <a:srgbClr val="1C1C32"/>
    </a:dk2>
    <a:lt2>
      <a:srgbClr val="F8F4F1"/>
    </a:lt2>
    <a:accent1>
      <a:srgbClr val="734B67"/>
    </a:accent1>
    <a:accent2>
      <a:srgbClr val="959EBB"/>
    </a:accent2>
    <a:accent3>
      <a:srgbClr val="596781"/>
    </a:accent3>
    <a:accent4>
      <a:srgbClr val="7F6E8C"/>
    </a:accent4>
    <a:accent5>
      <a:srgbClr val="DB9A8F"/>
    </a:accent5>
    <a:accent6>
      <a:srgbClr val="C29AB1"/>
    </a:accent6>
    <a:hlink>
      <a:srgbClr val="778BA2"/>
    </a:hlink>
    <a:folHlink>
      <a:srgbClr val="A27C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02683C3EA17D439D0E3FD28AE4C14B" ma:contentTypeVersion="4" ma:contentTypeDescription="Create a new document." ma:contentTypeScope="" ma:versionID="5f3e37c26e7d913196b21af70613cd4f">
  <xsd:schema xmlns:xsd="http://www.w3.org/2001/XMLSchema" xmlns:xs="http://www.w3.org/2001/XMLSchema" xmlns:p="http://schemas.microsoft.com/office/2006/metadata/properties" xmlns:ns2="ed795711-6996-4810-b2d4-397073e32d1b" targetNamespace="http://schemas.microsoft.com/office/2006/metadata/properties" ma:root="true" ma:fieldsID="b310f9f81f723679f9b5017bea6d551e" ns2:_="">
    <xsd:import namespace="ed795711-6996-4810-b2d4-397073e32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95711-6996-4810-b2d4-397073e32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0DDBCB-4627-4FED-B44B-013905160896}">
  <ds:schemaRefs>
    <ds:schemaRef ds:uri="ed795711-6996-4810-b2d4-397073e32d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D0E8E1-83EA-40D3-A7BA-9881926D1C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1093</Words>
  <Application>Microsoft Macintosh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Century Schoolbook</vt:lpstr>
      <vt:lpstr>Segoe UI</vt:lpstr>
      <vt:lpstr>Times New Roman</vt:lpstr>
      <vt:lpstr>Wingdings 2</vt:lpstr>
      <vt:lpstr>View</vt:lpstr>
      <vt:lpstr>ALY 6980 Capstone Real Estate Agent Review Analysis</vt:lpstr>
      <vt:lpstr>The problem: mismatched expectations</vt:lpstr>
      <vt:lpstr>Methodology</vt:lpstr>
      <vt:lpstr>Data processing</vt:lpstr>
      <vt:lpstr>Data processing</vt:lpstr>
      <vt:lpstr>Looker dashboard</vt:lpstr>
      <vt:lpstr>Exploratory data analysis (EDA)</vt:lpstr>
      <vt:lpstr>Model Building</vt:lpstr>
      <vt:lpstr>Model Building</vt:lpstr>
      <vt:lpstr>Achieving Our Goals</vt:lpstr>
      <vt:lpstr>Recommender system development</vt:lpstr>
      <vt:lpstr>Challenges and solutions</vt:lpstr>
      <vt:lpstr>Key takeaways 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Mimansha Kaushik</dc:creator>
  <cp:lastModifiedBy>Mimansha Kaushik</cp:lastModifiedBy>
  <cp:revision>8</cp:revision>
  <dcterms:created xsi:type="dcterms:W3CDTF">2024-11-20T14:57:47Z</dcterms:created>
  <dcterms:modified xsi:type="dcterms:W3CDTF">2024-12-06T00:42:29Z</dcterms:modified>
</cp:coreProperties>
</file>