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A9F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25A-D316-4F36-B88D-8FBF25BFC00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103-2594-4300-875C-7616F64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25A-D316-4F36-B88D-8FBF25BFC00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103-2594-4300-875C-7616F64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7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25A-D316-4F36-B88D-8FBF25BFC00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103-2594-4300-875C-7616F64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1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25A-D316-4F36-B88D-8FBF25BFC00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103-2594-4300-875C-7616F641E3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5177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25A-D316-4F36-B88D-8FBF25BFC00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103-2594-4300-875C-7616F64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43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25A-D316-4F36-B88D-8FBF25BFC00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103-2594-4300-875C-7616F64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09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25A-D316-4F36-B88D-8FBF25BFC00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103-2594-4300-875C-7616F64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3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25A-D316-4F36-B88D-8FBF25BFC00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103-2594-4300-875C-7616F64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62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25A-D316-4F36-B88D-8FBF25BFC00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103-2594-4300-875C-7616F64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25A-D316-4F36-B88D-8FBF25BFC00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103-2594-4300-875C-7616F64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8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25A-D316-4F36-B88D-8FBF25BFC00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103-2594-4300-875C-7616F64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7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25A-D316-4F36-B88D-8FBF25BFC00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103-2594-4300-875C-7616F64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8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25A-D316-4F36-B88D-8FBF25BFC00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103-2594-4300-875C-7616F64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4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25A-D316-4F36-B88D-8FBF25BFC00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103-2594-4300-875C-7616F64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25A-D316-4F36-B88D-8FBF25BFC00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103-2594-4300-875C-7616F64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25A-D316-4F36-B88D-8FBF25BFC00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103-2594-4300-875C-7616F64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4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25A-D316-4F36-B88D-8FBF25BFC00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C103-2594-4300-875C-7616F64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7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ED225A-D316-4F36-B88D-8FBF25BFC00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40C103-2594-4300-875C-7616F64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2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8695" y="112236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Spelling Mistake Corrector 	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944129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/>
              <a:t>Parallel computing</a:t>
            </a:r>
          </a:p>
          <a:p>
            <a:endParaRPr lang="en-US" sz="4400" dirty="0"/>
          </a:p>
          <a:p>
            <a:endParaRPr lang="en-US" sz="4400" dirty="0"/>
          </a:p>
          <a:p>
            <a:r>
              <a:rPr lang="en-US" sz="4400" dirty="0" err="1"/>
              <a:t>K.D.K.Shamantha</a:t>
            </a:r>
            <a:endParaRPr lang="en-US" sz="4400" dirty="0"/>
          </a:p>
          <a:p>
            <a:r>
              <a:rPr lang="en-US" sz="4400" dirty="0"/>
              <a:t>IT 13 0267 76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5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68549"/>
            <a:ext cx="10353762" cy="916307"/>
          </a:xfrm>
        </p:spPr>
        <p:txBody>
          <a:bodyPr>
            <a:normAutofit/>
          </a:bodyPr>
          <a:lstStyle/>
          <a:p>
            <a:r>
              <a:rPr lang="en-US" sz="4800" dirty="0"/>
              <a:t>Technologies used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450365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Python </a:t>
            </a:r>
          </a:p>
          <a:p>
            <a:r>
              <a:rPr lang="en-US" sz="2800" b="1" dirty="0" err="1"/>
              <a:t>PyCUDA</a:t>
            </a:r>
            <a:r>
              <a:rPr lang="en-US" sz="2800" dirty="0"/>
              <a:t> -  parallel computational API for </a:t>
            </a:r>
            <a:r>
              <a:rPr lang="en-US" sz="2800" dirty="0" err="1">
                <a:solidFill>
                  <a:schemeClr val="accent2"/>
                </a:solidFill>
              </a:rPr>
              <a:t>Nvdia</a:t>
            </a:r>
            <a:r>
              <a:rPr lang="en-US" sz="2800" dirty="0" err="1">
                <a:solidFill>
                  <a:schemeClr val="tx1"/>
                </a:solidFill>
              </a:rPr>
              <a:t>’s</a:t>
            </a:r>
            <a:r>
              <a:rPr lang="en-US" sz="2800" dirty="0"/>
              <a:t> CUDA </a:t>
            </a:r>
          </a:p>
          <a:p>
            <a:endParaRPr lang="en-US" dirty="0"/>
          </a:p>
        </p:txBody>
      </p:sp>
      <p:pic>
        <p:nvPicPr>
          <p:cNvPr id="7" name="Picture 2" descr="Image result for pycu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7" r="23770"/>
          <a:stretch/>
        </p:blipFill>
        <p:spPr bwMode="auto">
          <a:xfrm>
            <a:off x="4695092" y="2684952"/>
            <a:ext cx="2294793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78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23233"/>
            <a:ext cx="10353762" cy="970450"/>
          </a:xfrm>
        </p:spPr>
        <p:txBody>
          <a:bodyPr/>
          <a:lstStyle/>
          <a:p>
            <a:r>
              <a:rPr lang="en-US" dirty="0"/>
              <a:t>Approach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1524" y="1707928"/>
            <a:ext cx="8775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2800" dirty="0"/>
              <a:t>1. Find all possible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combinations</a:t>
            </a:r>
            <a:r>
              <a:rPr lang="en-US" sz="2800" dirty="0"/>
              <a:t> for a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781523" y="2888166"/>
            <a:ext cx="101561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2800" dirty="0"/>
              <a:t>2. Get the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probability</a:t>
            </a:r>
            <a:r>
              <a:rPr lang="en-US" sz="2800" dirty="0"/>
              <a:t> of each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word</a:t>
            </a:r>
            <a:r>
              <a:rPr lang="en-US" sz="2800" dirty="0"/>
              <a:t> with user given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 word set</a:t>
            </a:r>
          </a:p>
        </p:txBody>
      </p:sp>
      <p:sp>
        <p:nvSpPr>
          <p:cNvPr id="9" name="Rectangle 8"/>
          <p:cNvSpPr/>
          <p:nvPr/>
        </p:nvSpPr>
        <p:spPr>
          <a:xfrm>
            <a:off x="811962" y="5248642"/>
            <a:ext cx="54481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2800" dirty="0"/>
              <a:t>4.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sz="2800" dirty="0"/>
              <a:t> with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 word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1962" y="4068404"/>
            <a:ext cx="80770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2800" dirty="0"/>
              <a:t>3. Get the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word</a:t>
            </a:r>
            <a:r>
              <a:rPr lang="en-US" sz="2800" dirty="0"/>
              <a:t> that has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probability </a:t>
            </a:r>
          </a:p>
        </p:txBody>
      </p:sp>
    </p:spTree>
    <p:extLst>
      <p:ext uri="{BB962C8B-B14F-4D97-AF65-F5344CB8AC3E}">
        <p14:creationId xmlns:p14="http://schemas.microsoft.com/office/powerpoint/2010/main" val="134200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1991" y="608889"/>
            <a:ext cx="8775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2800" dirty="0"/>
              <a:t>1. Find all possible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combinations</a:t>
            </a:r>
            <a:r>
              <a:rPr lang="en-US" sz="2800" dirty="0"/>
              <a:t> for a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word</a:t>
            </a:r>
          </a:p>
        </p:txBody>
      </p:sp>
      <p:sp>
        <p:nvSpPr>
          <p:cNvPr id="3" name="Rectangle 2"/>
          <p:cNvSpPr/>
          <p:nvPr/>
        </p:nvSpPr>
        <p:spPr>
          <a:xfrm>
            <a:off x="3403338" y="2888354"/>
            <a:ext cx="2025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=   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Word_length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09128" y="3704811"/>
            <a:ext cx="439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=  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Word_length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* 26 (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alphabel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letters 26 )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03338" y="4471326"/>
            <a:ext cx="2210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=   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Word_length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- 1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74222" y="5203552"/>
            <a:ext cx="511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=    (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Word_length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+ 1 ) * 26 (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alphabel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letters 26 )</a:t>
            </a:r>
          </a:p>
        </p:txBody>
      </p:sp>
      <p:sp>
        <p:nvSpPr>
          <p:cNvPr id="8" name="Rectangle 7"/>
          <p:cNvSpPr/>
          <p:nvPr/>
        </p:nvSpPr>
        <p:spPr>
          <a:xfrm>
            <a:off x="737053" y="2838609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Characters </a:t>
            </a:r>
            <a:r>
              <a:rPr lang="en-US" dirty="0">
                <a:solidFill>
                  <a:srgbClr val="FFC000"/>
                </a:solidFill>
              </a:rPr>
              <a:t>deletion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37053" y="443703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Characters </a:t>
            </a:r>
            <a:r>
              <a:rPr lang="en-US" dirty="0">
                <a:solidFill>
                  <a:srgbClr val="FFC000"/>
                </a:solidFill>
              </a:rPr>
              <a:t>transpose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7053" y="5203552"/>
            <a:ext cx="3860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Characters </a:t>
            </a:r>
            <a:r>
              <a:rPr lang="en-US" dirty="0">
                <a:solidFill>
                  <a:srgbClr val="FFC000"/>
                </a:solidFill>
              </a:rPr>
              <a:t>insertion ( add new letter 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7053" y="3665914"/>
            <a:ext cx="199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Characters </a:t>
            </a:r>
            <a:r>
              <a:rPr lang="en-US" dirty="0">
                <a:solidFill>
                  <a:srgbClr val="FFC000"/>
                </a:solidFill>
              </a:rPr>
              <a:t>replace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79969" y="2838609"/>
            <a:ext cx="317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e.g</a:t>
            </a:r>
            <a:r>
              <a:rPr lang="en-US" dirty="0">
                <a:solidFill>
                  <a:srgbClr val="00B0F0"/>
                </a:solidFill>
              </a:rPr>
              <a:t> – </a:t>
            </a:r>
            <a:r>
              <a:rPr lang="en-US" dirty="0" err="1">
                <a:solidFill>
                  <a:srgbClr val="00B0F0"/>
                </a:solidFill>
              </a:rPr>
              <a:t>ithon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pthon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pihon</a:t>
            </a:r>
            <a:r>
              <a:rPr lang="en-US" dirty="0">
                <a:solidFill>
                  <a:srgbClr val="00B0F0"/>
                </a:solidFill>
              </a:rPr>
              <a:t> …..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0090" y="1419445"/>
            <a:ext cx="3790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Error word – </a:t>
            </a:r>
            <a:r>
              <a:rPr lang="en-US" sz="2400" dirty="0" err="1"/>
              <a:t>pithon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FFC000"/>
                </a:solidFill>
              </a:rPr>
              <a:t>python</a:t>
            </a:r>
            <a:r>
              <a:rPr lang="en-US" sz="2400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98561" y="3704811"/>
            <a:ext cx="3545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e.g</a:t>
            </a:r>
            <a:r>
              <a:rPr lang="en-US" dirty="0">
                <a:solidFill>
                  <a:srgbClr val="00B0F0"/>
                </a:solidFill>
              </a:rPr>
              <a:t> – </a:t>
            </a:r>
            <a:r>
              <a:rPr lang="en-US" dirty="0" err="1">
                <a:solidFill>
                  <a:srgbClr val="00B0F0"/>
                </a:solidFill>
              </a:rPr>
              <a:t>aithon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pathon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piahon</a:t>
            </a:r>
            <a:r>
              <a:rPr lang="en-US" dirty="0">
                <a:solidFill>
                  <a:srgbClr val="00B0F0"/>
                </a:solidFill>
              </a:rPr>
              <a:t>…..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20609" y="4437037"/>
            <a:ext cx="317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e.g</a:t>
            </a:r>
            <a:r>
              <a:rPr lang="en-US" dirty="0">
                <a:solidFill>
                  <a:srgbClr val="00B0F0"/>
                </a:solidFill>
              </a:rPr>
              <a:t> – </a:t>
            </a:r>
            <a:r>
              <a:rPr lang="en-US" dirty="0" err="1">
                <a:solidFill>
                  <a:srgbClr val="00B0F0"/>
                </a:solidFill>
              </a:rPr>
              <a:t>ipthon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ptihon</a:t>
            </a:r>
            <a:r>
              <a:rPr lang="en-US" dirty="0">
                <a:solidFill>
                  <a:srgbClr val="00B0F0"/>
                </a:solidFill>
              </a:rPr>
              <a:t> …..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02607" y="5785401"/>
            <a:ext cx="317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e.g</a:t>
            </a:r>
            <a:r>
              <a:rPr lang="en-US" dirty="0">
                <a:solidFill>
                  <a:srgbClr val="00B0F0"/>
                </a:solidFill>
              </a:rPr>
              <a:t> – </a:t>
            </a:r>
            <a:r>
              <a:rPr lang="en-US" dirty="0" err="1">
                <a:solidFill>
                  <a:srgbClr val="00B0F0"/>
                </a:solidFill>
              </a:rPr>
              <a:t>apithon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paithon</a:t>
            </a:r>
            <a:r>
              <a:rPr lang="en-US" dirty="0">
                <a:solidFill>
                  <a:srgbClr val="00B0F0"/>
                </a:solidFill>
              </a:rPr>
              <a:t> ……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50568" y="1934801"/>
            <a:ext cx="2676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Correct</a:t>
            </a:r>
            <a:r>
              <a:rPr lang="en-US" dirty="0">
                <a:solidFill>
                  <a:srgbClr val="FFC000"/>
                </a:solidFill>
              </a:rPr>
              <a:t>  ‘python’</a:t>
            </a:r>
            <a:r>
              <a:rPr lang="en-US" dirty="0"/>
              <a:t> is here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889148" y="2304133"/>
            <a:ext cx="406644" cy="1309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0090" y="5512094"/>
            <a:ext cx="317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(Used CUDA)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7053" y="3943829"/>
            <a:ext cx="317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(Used CUDA)</a:t>
            </a:r>
          </a:p>
        </p:txBody>
      </p:sp>
    </p:spTree>
    <p:extLst>
      <p:ext uri="{BB962C8B-B14F-4D97-AF65-F5344CB8AC3E}">
        <p14:creationId xmlns:p14="http://schemas.microsoft.com/office/powerpoint/2010/main" val="30113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11185" y="778012"/>
            <a:ext cx="101561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2800" dirty="0"/>
              <a:t>2. Get the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probability</a:t>
            </a:r>
            <a:r>
              <a:rPr lang="en-US" sz="2800" dirty="0"/>
              <a:t> of each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word</a:t>
            </a:r>
            <a:r>
              <a:rPr lang="en-US" sz="2800" dirty="0"/>
              <a:t> with user given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 word set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80575" y="1301232"/>
            <a:ext cx="3170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(Used CUDA)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9739" y="2251911"/>
            <a:ext cx="7166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Search through the given test word set for a word</a:t>
            </a:r>
          </a:p>
          <a:p>
            <a:r>
              <a:rPr lang="en-US" sz="2400" dirty="0">
                <a:solidFill>
                  <a:srgbClr val="00B0F0"/>
                </a:solidFill>
              </a:rPr>
              <a:t>(Used CUDA Streams to optimize)</a:t>
            </a:r>
          </a:p>
          <a:p>
            <a:endParaRPr lang="en-US" sz="2400" dirty="0"/>
          </a:p>
          <a:p>
            <a:r>
              <a:rPr lang="en-US" sz="2400" dirty="0"/>
              <a:t>Get the count for each word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1185" y="4510640"/>
            <a:ext cx="80770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2800" dirty="0"/>
              <a:t>3. Get the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word</a:t>
            </a:r>
            <a:r>
              <a:rPr lang="en-US" sz="2800" dirty="0"/>
              <a:t> that has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probability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1185" y="5461319"/>
            <a:ext cx="54481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2800" dirty="0"/>
              <a:t>4.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sz="2800" dirty="0"/>
              <a:t> with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 word</a:t>
            </a:r>
          </a:p>
        </p:txBody>
      </p:sp>
    </p:spTree>
    <p:extLst>
      <p:ext uri="{BB962C8B-B14F-4D97-AF65-F5344CB8AC3E}">
        <p14:creationId xmlns:p14="http://schemas.microsoft.com/office/powerpoint/2010/main" val="285656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65407" y="110288"/>
            <a:ext cx="10353762" cy="916307"/>
          </a:xfrm>
        </p:spPr>
        <p:txBody>
          <a:bodyPr>
            <a:normAutofit/>
          </a:bodyPr>
          <a:lstStyle/>
          <a:p>
            <a:r>
              <a:rPr lang="en-US" sz="4800" dirty="0"/>
              <a:t>Results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4808" y="1323136"/>
            <a:ext cx="4449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2800" dirty="0"/>
              <a:t>Correcting </a:t>
            </a:r>
            <a:r>
              <a:rPr lang="en-US" sz="2800" dirty="0">
                <a:solidFill>
                  <a:srgbClr val="FFC000"/>
                </a:solidFill>
              </a:rPr>
              <a:t>single</a:t>
            </a:r>
            <a:r>
              <a:rPr lang="en-US" sz="2800" dirty="0"/>
              <a:t> word …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4808" y="2170128"/>
            <a:ext cx="70524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2800" dirty="0"/>
              <a:t>1. Speed ( maximum ) – depend on the </a:t>
            </a:r>
            <a:r>
              <a:rPr lang="en-US" sz="2800" dirty="0">
                <a:solidFill>
                  <a:srgbClr val="FFC000"/>
                </a:solidFill>
              </a:rPr>
              <a:t>word</a:t>
            </a:r>
            <a:r>
              <a:rPr lang="en-US" sz="2800" dirty="0"/>
              <a:t>  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86" y="4875892"/>
            <a:ext cx="10682428" cy="14194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85" y="3481401"/>
            <a:ext cx="10682429" cy="7678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5407" y="2948819"/>
            <a:ext cx="3956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without CUDA Streams </a:t>
            </a:r>
            <a:r>
              <a:rPr lang="en-US" sz="2400" dirty="0">
                <a:solidFill>
                  <a:srgbClr val="00B0F0"/>
                </a:solidFill>
              </a:rPr>
              <a:t>-  0.625 (s)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5407" y="4249273"/>
            <a:ext cx="37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with CUDA Streams  </a:t>
            </a:r>
            <a:r>
              <a:rPr lang="en-US" sz="2400" dirty="0">
                <a:solidFill>
                  <a:srgbClr val="00B0F0"/>
                </a:solidFill>
              </a:rPr>
              <a:t>- 0.0050 (s)</a:t>
            </a:r>
          </a:p>
        </p:txBody>
      </p:sp>
    </p:spTree>
    <p:extLst>
      <p:ext uri="{BB962C8B-B14F-4D97-AF65-F5344CB8AC3E}">
        <p14:creationId xmlns:p14="http://schemas.microsoft.com/office/powerpoint/2010/main" val="184897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9495" y="110159"/>
            <a:ext cx="10353762" cy="916307"/>
          </a:xfrm>
        </p:spPr>
        <p:txBody>
          <a:bodyPr>
            <a:normAutofit/>
          </a:bodyPr>
          <a:lstStyle/>
          <a:p>
            <a:r>
              <a:rPr lang="en-US" sz="4800" dirty="0"/>
              <a:t>Results cont..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4808" y="1560527"/>
            <a:ext cx="4449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2800" dirty="0"/>
              <a:t>Correcting </a:t>
            </a:r>
            <a:r>
              <a:rPr lang="en-US" sz="2800" dirty="0">
                <a:solidFill>
                  <a:srgbClr val="FFC000"/>
                </a:solidFill>
              </a:rPr>
              <a:t>single</a:t>
            </a:r>
            <a:r>
              <a:rPr lang="en-US" sz="2800" dirty="0"/>
              <a:t> word …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4808" y="2407519"/>
            <a:ext cx="9417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2800" dirty="0"/>
              <a:t>2. </a:t>
            </a:r>
            <a:r>
              <a:rPr lang="en-US" sz="2800" dirty="0"/>
              <a:t>Accuracy</a:t>
            </a:r>
            <a:r>
              <a:rPr lang="en-US" dirty="0"/>
              <a:t>  </a:t>
            </a:r>
            <a:r>
              <a:rPr lang="en-US" sz="2800" dirty="0"/>
              <a:t> ( maximum ) – depend on the </a:t>
            </a:r>
            <a:r>
              <a:rPr lang="en-US" sz="2800" dirty="0">
                <a:solidFill>
                  <a:srgbClr val="FFC000"/>
                </a:solidFill>
              </a:rPr>
              <a:t>test data set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79" y="3722579"/>
            <a:ext cx="11546717" cy="11043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4162" y="3740163"/>
            <a:ext cx="5011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26877" y="3739810"/>
            <a:ext cx="7649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66736" y="3739810"/>
            <a:ext cx="135311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83967" y="4274778"/>
            <a:ext cx="135311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52900" y="4260958"/>
            <a:ext cx="735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61747" y="4260958"/>
            <a:ext cx="5714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77209" y="4274778"/>
            <a:ext cx="30389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11826" y="3739810"/>
            <a:ext cx="30389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3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71" y="2728299"/>
            <a:ext cx="10353762" cy="97045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4522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392</TotalTime>
  <Words>260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Calisto MT</vt:lpstr>
      <vt:lpstr>Trebuchet MS</vt:lpstr>
      <vt:lpstr>Wingdings 2</vt:lpstr>
      <vt:lpstr>Slate</vt:lpstr>
      <vt:lpstr>  Spelling Mistake Corrector   </vt:lpstr>
      <vt:lpstr>Technologies used </vt:lpstr>
      <vt:lpstr>Approach</vt:lpstr>
      <vt:lpstr>PowerPoint Presentation</vt:lpstr>
      <vt:lpstr>PowerPoint Presentation</vt:lpstr>
      <vt:lpstr>Results</vt:lpstr>
      <vt:lpstr>Results cont..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Spelling Mistake Corrector</dc:title>
  <dc:creator>Shamantha</dc:creator>
  <cp:lastModifiedBy>Gutsy</cp:lastModifiedBy>
  <cp:revision>89</cp:revision>
  <dcterms:created xsi:type="dcterms:W3CDTF">2016-08-28T15:55:35Z</dcterms:created>
  <dcterms:modified xsi:type="dcterms:W3CDTF">2016-10-21T05:08:29Z</dcterms:modified>
</cp:coreProperties>
</file>