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58872-DA1F-8A9E-D9A6-EBD5E20E9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89425-C0B3-EB0E-9AA9-432880223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63B73-2823-D866-D530-C67A7A58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BE22-DA87-41D0-BDBD-05054E4911C9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56622-3D7E-FA6B-4E29-A01D8DE1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F1022-DC96-0089-E3CF-D1623650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53B3-8969-41A7-90C9-3C9568011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60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97F9-DD84-05F8-6FE7-D37ADC06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FC8D5-E910-E41D-EF4D-7DA2A09C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415E9-4C07-C876-23ED-554740EB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BE22-DA87-41D0-BDBD-05054E4911C9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04B26-B538-BD9D-C8C4-E0518BC7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907DD-1B13-ADEB-6076-D65D4779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53B3-8969-41A7-90C9-3C9568011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74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FCCEA-68F5-B679-0AB8-76A87280C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568FD-7994-10B8-41A5-48C8B7DE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A7879-C344-0CB4-C937-D82B530B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BE22-DA87-41D0-BDBD-05054E4911C9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1BA4B-7CEE-76BD-15E9-A9B0AE98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32803-098B-4EDA-9835-E0C51CC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53B3-8969-41A7-90C9-3C9568011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513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4079037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8F97-181F-7377-2BE7-524F9818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CDBCF-6355-A8A0-2E5F-2F03FFC62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A738-FFD6-C330-46D4-D6653EFA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BE22-DA87-41D0-BDBD-05054E4911C9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EC476-935A-B47A-E143-3C5AFC86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897B0-8558-4C2E-9F99-348975B7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53B3-8969-41A7-90C9-3C9568011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52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8352-2B76-DD45-72C3-D796A154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664A6-C20F-8DDA-B753-CF3D02B1F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EC714-B34D-28B0-F846-FEDB0C4D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BE22-DA87-41D0-BDBD-05054E4911C9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B4A05-A775-D903-E87A-7648073D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77DF7-ADBF-0905-3DCE-3517C8A9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53B3-8969-41A7-90C9-3C9568011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06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CF5C-CDCE-8E5E-FE83-9939ED2B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91927-1809-7747-D416-03D9448D6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0F035-9B64-7516-B915-9799B4F0B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21A2D-21CF-FC09-5D46-20052B1F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BE22-DA87-41D0-BDBD-05054E4911C9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7A59F-3679-5EE7-3802-ABD04433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B7E11-7175-2353-4468-8C1C231D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53B3-8969-41A7-90C9-3C9568011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37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C39D-710D-1214-F6FE-99F9EF12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44C7C-A133-1448-718C-E4B7960F3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5D99D-5D5D-5356-AEF2-518084D35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7E21D-B6E2-83BC-5D81-D22AFAE21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DAF4F-2A24-A935-F227-4818A7919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D95727-A115-52C1-7181-FD166AE0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BE22-DA87-41D0-BDBD-05054E4911C9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117F2-F33D-27FF-E5B1-5BA92577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9A14F-0F2A-0DA0-58E6-78FED2F7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53B3-8969-41A7-90C9-3C9568011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89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8EF9-7DB3-F9D7-0E5F-4369FF08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07163-A410-C165-E84A-B50A50C5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BE22-DA87-41D0-BDBD-05054E4911C9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CB693-5E17-E3C0-D926-54A36B59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DC176-9AA4-FB0E-2A5C-62152115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53B3-8969-41A7-90C9-3C9568011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3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96F2A-4311-7ECD-864A-E954A2AE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BE22-DA87-41D0-BDBD-05054E4911C9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57076-A986-40EE-50C9-98B4270D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E0ECC-50C2-FFC7-5200-439C2C3B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53B3-8969-41A7-90C9-3C9568011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36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8290-6F94-B518-07DA-10E2C16B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4510-4EA2-E8EE-8151-88C30322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57432-1AF9-DB1C-67C4-088008524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C88C3-17CD-90A9-1C87-5F71F6B7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BE22-DA87-41D0-BDBD-05054E4911C9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A2E41-BA8D-98E7-FE4D-9C888263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B552C-846D-34A9-A946-AD1C0A46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53B3-8969-41A7-90C9-3C9568011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06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C1A3-F1C0-1C69-943D-9629EE7D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9E494-E6C2-10B0-34AD-8C39777C7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EBAB1-7D84-CAB3-F372-93DB345C3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63BB1-B08B-EC63-7C4C-1E0F4651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BE22-DA87-41D0-BDBD-05054E4911C9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7A12E-6E54-B0D6-BAD6-7F98A8BC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7A705-E09D-81BA-8CFF-FF88099B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53B3-8969-41A7-90C9-3C9568011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95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533A2-A8D6-8F34-9A7F-1662F539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1BB92-BB39-DD4A-8450-62BCAC7F5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A8D35-37AC-DC81-D544-FF4DA3AD1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5BE22-DA87-41D0-BDBD-05054E4911C9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D803E-E9DF-6B70-D080-FAFF85F69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F1D2E-F4E9-F3F2-ABAA-D043394CE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653B3-8969-41A7-90C9-3C9568011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68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59523"/>
            <a:ext cx="9144000" cy="216982"/>
          </a:xfrm>
        </p:spPr>
        <p:txBody>
          <a:bodyPr/>
          <a:lstStyle/>
          <a:p>
            <a:r>
              <a:rPr lang="en-GB" dirty="0"/>
              <a:t>2023-09-10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C1580F-BDCA-3E85-E40D-69E4DB9B9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21" y="0"/>
            <a:ext cx="10836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7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Airways</dc:title>
  <dc:creator>Kaushik Ayaluri</dc:creator>
  <cp:lastModifiedBy>Kaushik Ayaluri</cp:lastModifiedBy>
  <cp:revision>1</cp:revision>
  <dcterms:created xsi:type="dcterms:W3CDTF">2023-09-10T09:51:22Z</dcterms:created>
  <dcterms:modified xsi:type="dcterms:W3CDTF">2023-09-10T10:00:16Z</dcterms:modified>
</cp:coreProperties>
</file>