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C82-751A-A72B-2404-BEE4F7C9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6AF42-978F-1B47-1B28-1B985EF06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29F7-9516-D124-9B55-6BF58DEE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6A93-9F51-B93B-C364-55CFE1F3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351D-4721-8459-93E1-4097CDBB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8DDD-AA79-800C-EA19-A95B0E32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75B8D-09A3-034F-08DA-C3B6B698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E0A6-1526-A84A-7324-2B85376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7C0A-F517-588C-6B30-8D1C6E24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5DE3-836F-D4C1-45DA-C911EC17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A06E3-9569-BAB3-874B-DC380DA02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AA4D1-DA9E-451E-6D40-85151D886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9213-C3D1-366C-1DE0-CDB299A4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4520-F303-06B3-8529-E616D0B1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9EC2-AC40-F71D-E004-CEF45C5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633898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8798-A947-F7B6-A4C7-A4D374E6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FA46-4612-EB2B-CC12-1866C151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12CF-6A74-CF19-3447-254F4BAE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372E-45EB-E85A-4063-E6003C85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D9BD-3732-789B-6156-18D70D15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2A5E-A022-97D0-0D08-20ECFDE2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51E-2A4D-7DB2-8B74-987B7469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A386-F9A0-610F-2869-D0713CD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73D5-67BF-3FD3-1E6C-98DCA5FE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2834-7152-4BB0-220A-47B47E13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6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B3C9-4F7A-DD26-3A06-EDB1589F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1D62-A969-CEA3-B772-62600F2C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2B191-A474-F2C6-0988-444EFC91C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07425-13EE-1B1D-1C3A-80F100B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B81CA-EC04-1A64-C0D2-F11BE862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7215-9F8D-EC5F-B3C4-02AD6966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2EF8-75B1-6300-22D5-081598D1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E116-A1BD-9271-41F8-1DDD2AC2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DFEE0-A508-4403-4F36-05F6C1F4A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01C5A-D7A3-B26C-9D67-0ECA731E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CCB4D-CF60-E3A5-9B21-C3C662B5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F4A6E-2F1E-A8DE-6929-DBB144C0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A1B07-586C-4B72-8755-FD856D04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15755-7750-5964-F2FB-193C0132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27C-0CCE-C896-0390-16E72573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3F0D0-C8E5-C10F-17E1-65111561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DF95-548E-6BB9-7431-98309B9F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B10A3-BB05-1522-4432-8E4A60C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724A-E6F9-2673-0A04-2CADE9C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6370-0D9A-CA7B-BAB9-FF7687D2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31597-45E0-8B3A-608B-42CA1689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2E86-64F3-17C7-507A-365FCF4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13E1-1A70-07F3-42F2-1BD6226E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C270-1F87-210F-4929-8DFBE07D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7119D-1D0A-A686-2593-1AF72DF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9C9E-8C24-FB94-FED3-6532A1AF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6070-93EF-F9ED-42E8-62B88533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A05D-7659-7403-BE1B-D8B22BC1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6F95B-FDD2-F9B0-7FF2-D3CA831E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23D2-5AD1-4CAE-BADE-BF185027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A8AC-8F1C-A506-CEA4-D8707B43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BC96D-EA96-D1EA-A97E-081D8DD7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16BD-8C68-2964-1AC3-F1A853C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78872-F88D-71B2-6B22-D0360B89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71B2-031F-5B6B-1E69-5FBF44AD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0A62-CCC8-681D-44DE-F21ACF9A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D482-E2E1-4712-ADFD-24AEA5EEF6A8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67F-7586-CD06-39F9-4910137AB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26CE-84FD-4845-7947-BD5EECF06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90C5-9D2B-426F-98A5-CA34552E6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1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7086D-D4E2-A159-A700-2C1F9053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3" y="0"/>
            <a:ext cx="10536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Kaushik Ayaluri</dc:creator>
  <cp:lastModifiedBy>Kaushik Ayaluri</cp:lastModifiedBy>
  <cp:revision>1</cp:revision>
  <dcterms:created xsi:type="dcterms:W3CDTF">2023-09-10T10:03:17Z</dcterms:created>
  <dcterms:modified xsi:type="dcterms:W3CDTF">2023-09-10T10:03:17Z</dcterms:modified>
</cp:coreProperties>
</file>