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53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7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32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412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5724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7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30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00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8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2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09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499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7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8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17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11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29A5-8F7B-4FC9-A107-982960D8CBA4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4F1A93D-4A5B-4799-BCA4-17DD4AE4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02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6AA0-03E4-6F15-0ABE-65461079E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-171274"/>
            <a:ext cx="8915399" cy="2251895"/>
          </a:xfrm>
        </p:spPr>
        <p:txBody>
          <a:bodyPr/>
          <a:lstStyle/>
          <a:p>
            <a:r>
              <a:rPr lang="en-US" dirty="0"/>
              <a:t>Artificial Intelligence and Machine Language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4A6F4-E995-58F9-C1AE-039A20312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9395" y="2302717"/>
            <a:ext cx="9277805" cy="2474663"/>
          </a:xfrm>
        </p:spPr>
        <p:txBody>
          <a:bodyPr>
            <a:normAutofit/>
          </a:bodyPr>
          <a:lstStyle/>
          <a:p>
            <a:r>
              <a:rPr lang="en-US" dirty="0"/>
              <a:t>Vinay Kumar K- SM24NS00188</a:t>
            </a:r>
          </a:p>
          <a:p>
            <a:r>
              <a:rPr lang="en-US" dirty="0"/>
              <a:t>G Kaushik - SM24NS00131</a:t>
            </a:r>
          </a:p>
          <a:p>
            <a:r>
              <a:rPr lang="en-US" dirty="0"/>
              <a:t>C Manoj Kumar - SM24NS00243</a:t>
            </a:r>
          </a:p>
          <a:p>
            <a:r>
              <a:rPr lang="en-US" dirty="0" err="1"/>
              <a:t>Sharanabasava</a:t>
            </a:r>
            <a:r>
              <a:rPr lang="en-US" dirty="0"/>
              <a:t> Mali </a:t>
            </a:r>
            <a:r>
              <a:rPr lang="en-US" dirty="0" err="1"/>
              <a:t>patil</a:t>
            </a:r>
            <a:r>
              <a:rPr lang="en-US" dirty="0"/>
              <a:t> - SM24NS00367</a:t>
            </a:r>
          </a:p>
          <a:p>
            <a:r>
              <a:rPr lang="en-US" dirty="0"/>
              <a:t>G Vishal Kumar Swamy - SM24NS00209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99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32F3-C0F4-C5BB-FEF1-5FDE9D3C0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– Disease Prediction</a:t>
            </a:r>
            <a:br>
              <a:rPr lang="en-US" dirty="0"/>
            </a:br>
            <a:r>
              <a:rPr lang="en-US" sz="2800" dirty="0"/>
              <a:t>About project</a:t>
            </a:r>
            <a:endParaRPr lang="en-IN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D3C3E-E5B5-B627-5E2B-1DD4A0062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project is a machine learning model that predicts whether a person is at risk of heart disease based on medical and lifestyle factors using logistic regression.</a:t>
            </a:r>
          </a:p>
          <a:p>
            <a:pPr algn="just"/>
            <a:r>
              <a:rPr lang="en-US" dirty="0"/>
              <a:t>Heart disease is a leading cause of death worldwide, and early prediction can help in timely intervention. Using machine learning improves accuracy and assists medical professionals in decision-making.</a:t>
            </a:r>
          </a:p>
          <a:p>
            <a:pPr algn="just"/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Body)"/>
              </a:rPr>
              <a:t>Uses logistic regression for classification. Takes medical parameters like blood pressure, cholesterol, and heart rate as input. Provides a probability score indicating the risk of heart disease. Helps in early detection and preventive healthcare strategies.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35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1C5E-27FA-4045-4D9E-B09AE40D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84AF-B008-C58E-745A-47E407B1A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project is built using Python with machine learning libraries from scikit-learn for model training and evaluation. NumPy and Pandas are used for data handling and preprocessing. The logistic regression model is implemented using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LogisticRegression</a:t>
            </a:r>
            <a:r>
              <a:rPr lang="en-US" dirty="0"/>
              <a:t>, with </a:t>
            </a:r>
            <a:r>
              <a:rPr lang="en-US" dirty="0" err="1"/>
              <a:t>train_test_split</a:t>
            </a:r>
            <a:r>
              <a:rPr lang="en-US" dirty="0"/>
              <a:t> for dataset splitting and </a:t>
            </a:r>
            <a:r>
              <a:rPr lang="en-US" dirty="0" err="1"/>
              <a:t>accuracy_score</a:t>
            </a:r>
            <a:r>
              <a:rPr lang="en-US" dirty="0"/>
              <a:t> for performance evaluation.</a:t>
            </a:r>
          </a:p>
          <a:p>
            <a:pPr algn="just"/>
            <a:r>
              <a:rPr lang="en-IN" dirty="0"/>
              <a:t>The project uses Python with NumPy and Pandas for data handling. Scikit-learn is used for model training (</a:t>
            </a:r>
            <a:r>
              <a:rPr lang="en-IN" dirty="0" err="1"/>
              <a:t>LogisticRegression</a:t>
            </a:r>
            <a:r>
              <a:rPr lang="en-IN" dirty="0"/>
              <a:t>), dataset splitting (</a:t>
            </a:r>
            <a:r>
              <a:rPr lang="en-IN" dirty="0" err="1"/>
              <a:t>train_test_split</a:t>
            </a:r>
            <a:r>
              <a:rPr lang="en-IN" dirty="0"/>
              <a:t>), and evaluation (</a:t>
            </a:r>
            <a:r>
              <a:rPr lang="en-IN" dirty="0" err="1"/>
              <a:t>accuracy_score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9059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C0A83F-5589-00D4-1572-A18C6E0A4247}"/>
              </a:ext>
            </a:extLst>
          </p:cNvPr>
          <p:cNvSpPr txBox="1"/>
          <p:nvPr/>
        </p:nvSpPr>
        <p:spPr>
          <a:xfrm>
            <a:off x="1839686" y="402771"/>
            <a:ext cx="9503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ScreenShots</a:t>
            </a:r>
            <a:endParaRPr lang="en-IN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9D1B21-6473-008E-3224-BAE35FB11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462" y="1185410"/>
            <a:ext cx="6116454" cy="2243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C749E4-1BB0-AA5C-9804-810116AFE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62" y="3429000"/>
            <a:ext cx="6378086" cy="276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2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8072-E215-E2F1-CAE8-3F7C9183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Contribution to the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4974F-E48E-340C-023E-2DD3B1AB2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44147"/>
              </p:ext>
            </p:extLst>
          </p:nvPr>
        </p:nvGraphicFramePr>
        <p:xfrm>
          <a:off x="2592925" y="1732037"/>
          <a:ext cx="8434304" cy="340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152">
                  <a:extLst>
                    <a:ext uri="{9D8B030D-6E8A-4147-A177-3AD203B41FA5}">
                      <a16:colId xmlns:a16="http://schemas.microsoft.com/office/drawing/2014/main" val="555578918"/>
                    </a:ext>
                  </a:extLst>
                </a:gridCol>
                <a:gridCol w="4217152">
                  <a:extLst>
                    <a:ext uri="{9D8B030D-6E8A-4147-A177-3AD203B41FA5}">
                      <a16:colId xmlns:a16="http://schemas.microsoft.com/office/drawing/2014/main" val="1372550603"/>
                    </a:ext>
                  </a:extLst>
                </a:gridCol>
              </a:tblGrid>
              <a:tr h="56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Member’s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08342"/>
                  </a:ext>
                </a:extLst>
              </a:tr>
              <a:tr h="56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Vinay Kumar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Learning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34550"/>
                  </a:ext>
                </a:extLst>
              </a:tr>
              <a:tr h="56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Kaushik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Machine Learning Algorithm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533429"/>
                  </a:ext>
                </a:extLst>
              </a:tr>
              <a:tr h="56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Manoj Kumar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Analyst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35457"/>
                  </a:ext>
                </a:extLst>
              </a:tr>
              <a:tr h="56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Sharana Basava Mali </a:t>
                      </a:r>
                      <a:r>
                        <a:rPr lang="en-US" dirty="0" err="1"/>
                        <a:t>patil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Train/Test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90330"/>
                  </a:ext>
                </a:extLst>
              </a:tr>
              <a:tr h="5676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 Vishal Kumar Swamy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Train/test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8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1901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37</TotalTime>
  <Words>270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Century Gothic (Body)</vt:lpstr>
      <vt:lpstr>Wingdings 3</vt:lpstr>
      <vt:lpstr>Wisp</vt:lpstr>
      <vt:lpstr>Artificial Intelligence and Machine Language</vt:lpstr>
      <vt:lpstr>Heart – Disease Prediction About project</vt:lpstr>
      <vt:lpstr>Technology Stack </vt:lpstr>
      <vt:lpstr>PowerPoint Presentation</vt:lpstr>
      <vt:lpstr>Individual Contribution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Kaushik</dc:creator>
  <cp:lastModifiedBy>G Kaushik</cp:lastModifiedBy>
  <cp:revision>4</cp:revision>
  <dcterms:created xsi:type="dcterms:W3CDTF">2025-03-19T14:21:43Z</dcterms:created>
  <dcterms:modified xsi:type="dcterms:W3CDTF">2025-03-20T17:36:14Z</dcterms:modified>
</cp:coreProperties>
</file>