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embeddedFontLst>
    <p:embeddedFont>
      <p:font typeface="Calibri Light" pitchFamily="34" charset="0"/>
      <p:regular r:id="rId8"/>
      <p:italic r:id="rId9"/>
    </p:embeddedFon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  <p:embeddedFont>
      <p:font typeface="Raleway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05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051766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46175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26887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845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2272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189270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12819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6467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5007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5115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8221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6399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391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0450" y="630225"/>
            <a:ext cx="7399500" cy="234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 MALL</a:t>
            </a:r>
            <a:endParaRPr lang="en" sz="7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1475656" y="1923678"/>
            <a:ext cx="6115476" cy="124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Virtual Reality based approach to     make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shopping experience better</a:t>
            </a:r>
            <a:endParaRPr lang="e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0" y="255588"/>
            <a:ext cx="5197475" cy="7667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What is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 Mall</a:t>
            </a:r>
            <a:endParaRPr lang="e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0" y="1250950"/>
            <a:ext cx="5197475" cy="30686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  <a:sym typeface="Lato"/>
              </a:rPr>
              <a:t>A Unique 3-D Virtual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  <a:sym typeface="Lato"/>
              </a:rPr>
              <a:t>Mall</a:t>
            </a:r>
            <a:r>
              <a:rPr lang="en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  <a:sym typeface="Lato"/>
              </a:rPr>
              <a:t> that allows you to engage and interact with the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  <a:sym typeface="Lato"/>
              </a:rPr>
              <a:t>E-commerce products.</a:t>
            </a:r>
            <a:endParaRPr lang="en" sz="1800" b="0" dirty="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  <a:sym typeface="Lato"/>
              </a:rPr>
              <a:t>Mall consists of different </a:t>
            </a:r>
            <a:r>
              <a:rPr lang="en-US" sz="1800" b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  <a:sym typeface="Lato"/>
              </a:rPr>
              <a:t>products </a:t>
            </a:r>
            <a:r>
              <a:rPr lang="en-US" sz="1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  <a:sym typeface="Lato"/>
              </a:rPr>
              <a:t>with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  <a:sym typeface="Lato"/>
              </a:rPr>
              <a:t>their complete details.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  <a:ea typeface="Lato"/>
                <a:cs typeface="Lato"/>
                <a:sym typeface="Lato"/>
              </a:rPr>
              <a:t>Customer can view and add products into cart.</a:t>
            </a:r>
            <a:endParaRPr lang="en" sz="1800" b="0" dirty="0">
              <a:solidFill>
                <a:schemeClr val="tx1">
                  <a:lumMod val="65000"/>
                  <a:lumOff val="3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964C3F-7C02-4935-BAFF-5E952B472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113" y="1869124"/>
            <a:ext cx="4210383" cy="2425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252D3F-9AC4-4FDD-9204-1EF22E4C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0088"/>
            <a:ext cx="9144000" cy="36633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2">
            <a:extLst>
              <a:ext uri="{FF2B5EF4-FFF2-40B4-BE49-F238E27FC236}">
                <a16:creationId xmlns:a16="http://schemas.microsoft.com/office/drawing/2014/main" xmlns="" id="{BDB8EE99-56F8-4371-9BCB-F0A2294C1138}"/>
              </a:ext>
            </a:extLst>
          </p:cNvPr>
          <p:cNvSpPr txBox="1"/>
          <p:nvPr/>
        </p:nvSpPr>
        <p:spPr>
          <a:xfrm>
            <a:off x="107504" y="267494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Value And Benefit</a:t>
            </a:r>
          </a:p>
        </p:txBody>
      </p:sp>
      <p:sp>
        <p:nvSpPr>
          <p:cNvPr id="3" name="Shape 93">
            <a:extLst>
              <a:ext uri="{FF2B5EF4-FFF2-40B4-BE49-F238E27FC236}">
                <a16:creationId xmlns:a16="http://schemas.microsoft.com/office/drawing/2014/main" xmlns="" id="{96470434-F45D-44A4-BCD6-63426A4F5AA7}"/>
              </a:ext>
            </a:extLst>
          </p:cNvPr>
          <p:cNvSpPr txBox="1">
            <a:spLocks/>
          </p:cNvSpPr>
          <p:nvPr/>
        </p:nvSpPr>
        <p:spPr>
          <a:xfrm>
            <a:off x="395536" y="1030094"/>
            <a:ext cx="3432175" cy="3328987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Virtual reality represents the next step in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selling &amp; buying E-commerce products, than walking into a shopping mall.</a:t>
            </a:r>
          </a:p>
          <a:p>
            <a:pPr marL="0" indent="0">
              <a:buNone/>
            </a:pPr>
            <a:endParaRPr lang="en" sz="12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Better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isualization</a:t>
            </a:r>
            <a:r>
              <a:rPr 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3D visualization of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Products and best shopping experience in E-commerce.</a:t>
            </a:r>
            <a:endParaRPr lang="en" sz="12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Commercial</a:t>
            </a:r>
            <a:r>
              <a:rPr lang="e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 tool</a:t>
            </a:r>
            <a:r>
              <a:rPr 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Can be used </a:t>
            </a:r>
            <a:r>
              <a:rPr lang="e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as tool for better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understanding of E-commerce market and their products</a:t>
            </a:r>
            <a:r>
              <a:rPr lang="e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457200" indent="-3175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Simple to use </a:t>
            </a:r>
            <a:r>
              <a:rPr 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Eas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y install and Easy Shopping</a:t>
            </a:r>
            <a:endParaRPr lang="en" sz="12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37288F1-3899-42C8-A9A8-3EA89277BDF7}"/>
              </a:ext>
            </a:extLst>
          </p:cNvPr>
          <p:cNvSpPr txBox="1"/>
          <p:nvPr/>
        </p:nvSpPr>
        <p:spPr>
          <a:xfrm>
            <a:off x="5292080" y="555526"/>
            <a:ext cx="3384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Scope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rPr>
              <a:t>See every product in more detailed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rPr>
              <a:t>Organise products, payment gateway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rPr>
              <a:t>Deploy more optimised application for </a:t>
            </a:r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rPr>
              <a:t>IOS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rPr>
              <a:t> and </a:t>
            </a:r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rPr>
              <a:t>ANDROID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rPr>
              <a:t>Create own wish list of up to </a:t>
            </a:r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rPr>
              <a:t>100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rPr>
              <a:t>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rPr>
              <a:t>Better graphical products and live characters.</a:t>
            </a:r>
          </a:p>
        </p:txBody>
      </p:sp>
    </p:spTree>
    <p:extLst>
      <p:ext uri="{BB962C8B-B14F-4D97-AF65-F5344CB8AC3E}">
        <p14:creationId xmlns:p14="http://schemas.microsoft.com/office/powerpoint/2010/main" xmlns="" val="253804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17E0DB-417D-4797-9E4C-821172F4538C}"/>
              </a:ext>
            </a:extLst>
          </p:cNvPr>
          <p:cNvSpPr/>
          <p:nvPr/>
        </p:nvSpPr>
        <p:spPr>
          <a:xfrm>
            <a:off x="2627784" y="1635646"/>
            <a:ext cx="4536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936784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125</Words>
  <Application>Microsoft Office PowerPoint</Application>
  <PresentationFormat>On-screen Show (16:9)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Calibri</vt:lpstr>
      <vt:lpstr>Lato</vt:lpstr>
      <vt:lpstr>Raleway</vt:lpstr>
      <vt:lpstr>Retrospect</vt:lpstr>
      <vt:lpstr>VR MALL</vt:lpstr>
      <vt:lpstr>  What is VR Mall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StockCity</dc:title>
  <dc:creator>Shubhangi Shubhadarshini</dc:creator>
  <cp:lastModifiedBy>nadu</cp:lastModifiedBy>
  <cp:revision>20</cp:revision>
  <dcterms:modified xsi:type="dcterms:W3CDTF">2018-02-18T17:58:25Z</dcterms:modified>
</cp:coreProperties>
</file>