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3" r:id="rId4"/>
  </p:sldMasterIdLst>
  <p:notesMasterIdLst>
    <p:notesMasterId r:id="rId28"/>
  </p:notesMasterIdLst>
  <p:handoutMasterIdLst>
    <p:handoutMasterId r:id="rId29"/>
  </p:handoutMasterIdLst>
  <p:sldIdLst>
    <p:sldId id="256" r:id="rId5"/>
    <p:sldId id="276" r:id="rId6"/>
    <p:sldId id="277" r:id="rId7"/>
    <p:sldId id="278" r:id="rId8"/>
    <p:sldId id="279" r:id="rId9"/>
    <p:sldId id="280" r:id="rId10"/>
    <p:sldId id="281" r:id="rId11"/>
    <p:sldId id="283" r:id="rId12"/>
    <p:sldId id="300" r:id="rId13"/>
    <p:sldId id="282" r:id="rId14"/>
    <p:sldId id="287" r:id="rId15"/>
    <p:sldId id="288" r:id="rId16"/>
    <p:sldId id="289" r:id="rId17"/>
    <p:sldId id="296" r:id="rId18"/>
    <p:sldId id="297" r:id="rId19"/>
    <p:sldId id="298" r:id="rId20"/>
    <p:sldId id="299" r:id="rId21"/>
    <p:sldId id="290" r:id="rId22"/>
    <p:sldId id="291" r:id="rId23"/>
    <p:sldId id="292" r:id="rId24"/>
    <p:sldId id="293" r:id="rId25"/>
    <p:sldId id="294" r:id="rId26"/>
    <p:sldId id="29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ushik Bhattacharyya" initials="KB" lastIdx="2" clrIdx="0">
    <p:extLst>
      <p:ext uri="{19B8F6BF-5375-455C-9EA6-DF929625EA0E}">
        <p15:presenceInfo xmlns:p15="http://schemas.microsoft.com/office/powerpoint/2012/main" userId="8fecf4e72f08fd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965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ushik Bhattacharyya" userId="8fecf4e72f08fdab" providerId="LiveId" clId="{633DB61F-DFE4-42ED-9536-EEDC788F4BCB}"/>
    <pc:docChg chg="undo custSel modSld">
      <pc:chgData name="Kaushik Bhattacharyya" userId="8fecf4e72f08fdab" providerId="LiveId" clId="{633DB61F-DFE4-42ED-9536-EEDC788F4BCB}" dt="2025-05-29T08:42:22.384" v="164"/>
      <pc:docMkLst>
        <pc:docMk/>
      </pc:docMkLst>
      <pc:sldChg chg="delSp modSp mod">
        <pc:chgData name="Kaushik Bhattacharyya" userId="8fecf4e72f08fdab" providerId="LiveId" clId="{633DB61F-DFE4-42ED-9536-EEDC788F4BCB}" dt="2025-05-29T08:20:48.614" v="54" actId="1076"/>
        <pc:sldMkLst>
          <pc:docMk/>
          <pc:sldMk cId="822569134" sldId="277"/>
        </pc:sldMkLst>
        <pc:spChg chg="del">
          <ac:chgData name="Kaushik Bhattacharyya" userId="8fecf4e72f08fdab" providerId="LiveId" clId="{633DB61F-DFE4-42ED-9536-EEDC788F4BCB}" dt="2025-05-29T08:18:45.877" v="24" actId="478"/>
          <ac:spMkLst>
            <pc:docMk/>
            <pc:sldMk cId="822569134" sldId="277"/>
            <ac:spMk id="4" creationId="{3F19BFA5-D0CA-4CF0-8499-504D956B6563}"/>
          </ac:spMkLst>
        </pc:spChg>
        <pc:spChg chg="del">
          <ac:chgData name="Kaushik Bhattacharyya" userId="8fecf4e72f08fdab" providerId="LiveId" clId="{633DB61F-DFE4-42ED-9536-EEDC788F4BCB}" dt="2025-05-29T08:18:57.850" v="27" actId="478"/>
          <ac:spMkLst>
            <pc:docMk/>
            <pc:sldMk cId="822569134" sldId="277"/>
            <ac:spMk id="47" creationId="{1751D31D-3535-411D-8BAC-95CCC90AB185}"/>
          </ac:spMkLst>
        </pc:spChg>
        <pc:spChg chg="del mod">
          <ac:chgData name="Kaushik Bhattacharyya" userId="8fecf4e72f08fdab" providerId="LiveId" clId="{633DB61F-DFE4-42ED-9536-EEDC788F4BCB}" dt="2025-05-29T08:17:30.069" v="5" actId="478"/>
          <ac:spMkLst>
            <pc:docMk/>
            <pc:sldMk cId="822569134" sldId="277"/>
            <ac:spMk id="48" creationId="{FA4D735A-8F75-4E2A-8F1A-CC303B0718BA}"/>
          </ac:spMkLst>
        </pc:spChg>
        <pc:spChg chg="del mod">
          <ac:chgData name="Kaushik Bhattacharyya" userId="8fecf4e72f08fdab" providerId="LiveId" clId="{633DB61F-DFE4-42ED-9536-EEDC788F4BCB}" dt="2025-05-29T08:17:39.239" v="10" actId="478"/>
          <ac:spMkLst>
            <pc:docMk/>
            <pc:sldMk cId="822569134" sldId="277"/>
            <ac:spMk id="49" creationId="{54AB9282-0505-49EB-AABF-998083225E3A}"/>
          </ac:spMkLst>
        </pc:spChg>
        <pc:spChg chg="del">
          <ac:chgData name="Kaushik Bhattacharyya" userId="8fecf4e72f08fdab" providerId="LiveId" clId="{633DB61F-DFE4-42ED-9536-EEDC788F4BCB}" dt="2025-05-29T08:17:42.952" v="11" actId="478"/>
          <ac:spMkLst>
            <pc:docMk/>
            <pc:sldMk cId="822569134" sldId="277"/>
            <ac:spMk id="50" creationId="{D668C4B5-BCEC-465A-ADA5-6A054B15F7A3}"/>
          </ac:spMkLst>
        </pc:spChg>
        <pc:spChg chg="del">
          <ac:chgData name="Kaushik Bhattacharyya" userId="8fecf4e72f08fdab" providerId="LiveId" clId="{633DB61F-DFE4-42ED-9536-EEDC788F4BCB}" dt="2025-05-29T08:19:04.310" v="28" actId="478"/>
          <ac:spMkLst>
            <pc:docMk/>
            <pc:sldMk cId="822569134" sldId="277"/>
            <ac:spMk id="51" creationId="{8AA18108-5B8B-4147-84A7-D30A16BEC4EA}"/>
          </ac:spMkLst>
        </pc:spChg>
        <pc:spChg chg="del">
          <ac:chgData name="Kaushik Bhattacharyya" userId="8fecf4e72f08fdab" providerId="LiveId" clId="{633DB61F-DFE4-42ED-9536-EEDC788F4BCB}" dt="2025-05-29T08:19:09.305" v="29" actId="478"/>
          <ac:spMkLst>
            <pc:docMk/>
            <pc:sldMk cId="822569134" sldId="277"/>
            <ac:spMk id="52" creationId="{A8534162-B6E2-4579-9DAD-AD8DE07459BC}"/>
          </ac:spMkLst>
        </pc:spChg>
        <pc:spChg chg="del mod">
          <ac:chgData name="Kaushik Bhattacharyya" userId="8fecf4e72f08fdab" providerId="LiveId" clId="{633DB61F-DFE4-42ED-9536-EEDC788F4BCB}" dt="2025-05-29T08:18:04.732" v="16" actId="478"/>
          <ac:spMkLst>
            <pc:docMk/>
            <pc:sldMk cId="822569134" sldId="277"/>
            <ac:spMk id="53" creationId="{E1535E1C-6EBC-45D8-BCE1-D5B947A61FB6}"/>
          </ac:spMkLst>
        </pc:spChg>
        <pc:spChg chg="del mod">
          <ac:chgData name="Kaushik Bhattacharyya" userId="8fecf4e72f08fdab" providerId="LiveId" clId="{633DB61F-DFE4-42ED-9536-EEDC788F4BCB}" dt="2025-05-29T08:18:15.339" v="19" actId="478"/>
          <ac:spMkLst>
            <pc:docMk/>
            <pc:sldMk cId="822569134" sldId="277"/>
            <ac:spMk id="54" creationId="{28FF18A5-7B4E-4493-B38D-E732E033F82F}"/>
          </ac:spMkLst>
        </pc:spChg>
        <pc:spChg chg="del mod">
          <ac:chgData name="Kaushik Bhattacharyya" userId="8fecf4e72f08fdab" providerId="LiveId" clId="{633DB61F-DFE4-42ED-9536-EEDC788F4BCB}" dt="2025-05-29T08:18:26.409" v="21" actId="478"/>
          <ac:spMkLst>
            <pc:docMk/>
            <pc:sldMk cId="822569134" sldId="277"/>
            <ac:spMk id="55" creationId="{5BCD242F-9A97-473E-8E17-3F6C3C75CE68}"/>
          </ac:spMkLst>
        </pc:spChg>
        <pc:spChg chg="del">
          <ac:chgData name="Kaushik Bhattacharyya" userId="8fecf4e72f08fdab" providerId="LiveId" clId="{633DB61F-DFE4-42ED-9536-EEDC788F4BCB}" dt="2025-05-29T08:18:48.359" v="25" actId="478"/>
          <ac:spMkLst>
            <pc:docMk/>
            <pc:sldMk cId="822569134" sldId="277"/>
            <ac:spMk id="56" creationId="{DEC447B3-FDD1-438D-A671-84CC56DF3DFC}"/>
          </ac:spMkLst>
        </pc:spChg>
        <pc:spChg chg="del">
          <ac:chgData name="Kaushik Bhattacharyya" userId="8fecf4e72f08fdab" providerId="LiveId" clId="{633DB61F-DFE4-42ED-9536-EEDC788F4BCB}" dt="2025-05-29T08:18:53.137" v="26" actId="478"/>
          <ac:spMkLst>
            <pc:docMk/>
            <pc:sldMk cId="822569134" sldId="277"/>
            <ac:spMk id="57" creationId="{C131659B-1A41-4821-9349-1E69BBBB560E}"/>
          </ac:spMkLst>
        </pc:spChg>
        <pc:spChg chg="del">
          <ac:chgData name="Kaushik Bhattacharyya" userId="8fecf4e72f08fdab" providerId="LiveId" clId="{633DB61F-DFE4-42ED-9536-EEDC788F4BCB}" dt="2025-05-29T08:17:45.816" v="12" actId="478"/>
          <ac:spMkLst>
            <pc:docMk/>
            <pc:sldMk cId="822569134" sldId="277"/>
            <ac:spMk id="72" creationId="{4C935A16-4F4C-4B17-B911-F1D554A088A8}"/>
          </ac:spMkLst>
        </pc:spChg>
        <pc:grpChg chg="del">
          <ac:chgData name="Kaushik Bhattacharyya" userId="8fecf4e72f08fdab" providerId="LiveId" clId="{633DB61F-DFE4-42ED-9536-EEDC788F4BCB}" dt="2025-05-29T08:17:32.065" v="6" actId="478"/>
          <ac:grpSpMkLst>
            <pc:docMk/>
            <pc:sldMk cId="822569134" sldId="277"/>
            <ac:grpSpMk id="58" creationId="{8FB81822-E09C-4A9F-BCD2-4BB20E38DA03}"/>
          </ac:grpSpMkLst>
        </pc:grpChg>
        <pc:grpChg chg="del">
          <ac:chgData name="Kaushik Bhattacharyya" userId="8fecf4e72f08fdab" providerId="LiveId" clId="{633DB61F-DFE4-42ED-9536-EEDC788F4BCB}" dt="2025-05-29T08:17:34.176" v="7" actId="478"/>
          <ac:grpSpMkLst>
            <pc:docMk/>
            <pc:sldMk cId="822569134" sldId="277"/>
            <ac:grpSpMk id="67" creationId="{201B668C-AA5F-454E-8E64-CEA32A839FB8}"/>
          </ac:grpSpMkLst>
        </pc:grpChg>
        <pc:picChg chg="mod">
          <ac:chgData name="Kaushik Bhattacharyya" userId="8fecf4e72f08fdab" providerId="LiveId" clId="{633DB61F-DFE4-42ED-9536-EEDC788F4BCB}" dt="2025-05-29T08:20:48.614" v="54" actId="1076"/>
          <ac:picMkLst>
            <pc:docMk/>
            <pc:sldMk cId="822569134" sldId="277"/>
            <ac:picMk id="7" creationId="{0A87E280-4D63-89CD-6FA9-CDA06239A243}"/>
          </ac:picMkLst>
        </pc:picChg>
        <pc:picChg chg="mod">
          <ac:chgData name="Kaushik Bhattacharyya" userId="8fecf4e72f08fdab" providerId="LiveId" clId="{633DB61F-DFE4-42ED-9536-EEDC788F4BCB}" dt="2025-05-29T08:20:39.221" v="52" actId="14100"/>
          <ac:picMkLst>
            <pc:docMk/>
            <pc:sldMk cId="822569134" sldId="277"/>
            <ac:picMk id="12" creationId="{6453E5B2-F58C-E18B-9F46-F2A331FD8C2F}"/>
          </ac:picMkLst>
        </pc:picChg>
      </pc:sldChg>
      <pc:sldChg chg="addSp delSp modSp mod">
        <pc:chgData name="Kaushik Bhattacharyya" userId="8fecf4e72f08fdab" providerId="LiveId" clId="{633DB61F-DFE4-42ED-9536-EEDC788F4BCB}" dt="2025-05-29T08:28:16.633" v="117" actId="14100"/>
        <pc:sldMkLst>
          <pc:docMk/>
          <pc:sldMk cId="843768125" sldId="278"/>
        </pc:sldMkLst>
        <pc:spChg chg="del mod">
          <ac:chgData name="Kaushik Bhattacharyya" userId="8fecf4e72f08fdab" providerId="LiveId" clId="{633DB61F-DFE4-42ED-9536-EEDC788F4BCB}" dt="2025-05-29T08:21:23.665" v="65" actId="478"/>
          <ac:spMkLst>
            <pc:docMk/>
            <pc:sldMk cId="843768125" sldId="278"/>
            <ac:spMk id="80" creationId="{6BEBF752-C33D-4EC4-8210-F7B1D3A10097}"/>
          </ac:spMkLst>
        </pc:spChg>
        <pc:spChg chg="del">
          <ac:chgData name="Kaushik Bhattacharyya" userId="8fecf4e72f08fdab" providerId="LiveId" clId="{633DB61F-DFE4-42ED-9536-EEDC788F4BCB}" dt="2025-05-29T08:21:43.796" v="69" actId="478"/>
          <ac:spMkLst>
            <pc:docMk/>
            <pc:sldMk cId="843768125" sldId="278"/>
            <ac:spMk id="81" creationId="{D4EC02E4-F054-4111-9038-AE0BDA4C8060}"/>
          </ac:spMkLst>
        </pc:spChg>
        <pc:spChg chg="del mod">
          <ac:chgData name="Kaushik Bhattacharyya" userId="8fecf4e72f08fdab" providerId="LiveId" clId="{633DB61F-DFE4-42ED-9536-EEDC788F4BCB}" dt="2025-05-29T08:21:36.353" v="67" actId="478"/>
          <ac:spMkLst>
            <pc:docMk/>
            <pc:sldMk cId="843768125" sldId="278"/>
            <ac:spMk id="82" creationId="{9771041D-83B6-4693-BC25-25AABB3CE3BF}"/>
          </ac:spMkLst>
        </pc:spChg>
        <pc:spChg chg="del">
          <ac:chgData name="Kaushik Bhattacharyya" userId="8fecf4e72f08fdab" providerId="LiveId" clId="{633DB61F-DFE4-42ED-9536-EEDC788F4BCB}" dt="2025-05-29T08:25:04.411" v="99" actId="478"/>
          <ac:spMkLst>
            <pc:docMk/>
            <pc:sldMk cId="843768125" sldId="278"/>
            <ac:spMk id="83" creationId="{9F6EE26A-3174-49AD-900E-08C045755F3C}"/>
          </ac:spMkLst>
        </pc:spChg>
        <pc:spChg chg="del">
          <ac:chgData name="Kaushik Bhattacharyya" userId="8fecf4e72f08fdab" providerId="LiveId" clId="{633DB61F-DFE4-42ED-9536-EEDC788F4BCB}" dt="2025-05-29T08:24:56.318" v="96" actId="478"/>
          <ac:spMkLst>
            <pc:docMk/>
            <pc:sldMk cId="843768125" sldId="278"/>
            <ac:spMk id="84" creationId="{3B69453F-B845-4467-8C29-7A6677641EC0}"/>
          </ac:spMkLst>
        </pc:spChg>
        <pc:spChg chg="del">
          <ac:chgData name="Kaushik Bhattacharyya" userId="8fecf4e72f08fdab" providerId="LiveId" clId="{633DB61F-DFE4-42ED-9536-EEDC788F4BCB}" dt="2025-05-29T08:24:53.787" v="95" actId="478"/>
          <ac:spMkLst>
            <pc:docMk/>
            <pc:sldMk cId="843768125" sldId="278"/>
            <ac:spMk id="85" creationId="{C7CFAFBF-6B2A-49A8-ADCE-FD94A08C87B3}"/>
          </ac:spMkLst>
        </pc:spChg>
        <pc:spChg chg="del">
          <ac:chgData name="Kaushik Bhattacharyya" userId="8fecf4e72f08fdab" providerId="LiveId" clId="{633DB61F-DFE4-42ED-9536-EEDC788F4BCB}" dt="2025-05-29T08:24:58.350" v="97" actId="478"/>
          <ac:spMkLst>
            <pc:docMk/>
            <pc:sldMk cId="843768125" sldId="278"/>
            <ac:spMk id="86" creationId="{6B499F5E-706B-4272-818B-C87149038662}"/>
          </ac:spMkLst>
        </pc:spChg>
        <pc:graphicFrameChg chg="add del modGraphic">
          <ac:chgData name="Kaushik Bhattacharyya" userId="8fecf4e72f08fdab" providerId="LiveId" clId="{633DB61F-DFE4-42ED-9536-EEDC788F4BCB}" dt="2025-05-29T08:27:18.553" v="105" actId="1032"/>
          <ac:graphicFrameMkLst>
            <pc:docMk/>
            <pc:sldMk cId="843768125" sldId="278"/>
            <ac:graphicFrameMk id="2" creationId="{3397AFE8-AE57-5D9E-3CEF-C5D000A967BC}"/>
          </ac:graphicFrameMkLst>
        </pc:graphicFrameChg>
        <pc:picChg chg="mod">
          <ac:chgData name="Kaushik Bhattacharyya" userId="8fecf4e72f08fdab" providerId="LiveId" clId="{633DB61F-DFE4-42ED-9536-EEDC788F4BCB}" dt="2025-05-29T08:28:02.963" v="113" actId="14100"/>
          <ac:picMkLst>
            <pc:docMk/>
            <pc:sldMk cId="843768125" sldId="278"/>
            <ac:picMk id="3" creationId="{FA21F53F-9C08-A276-A366-68F86EE7ED7D}"/>
          </ac:picMkLst>
        </pc:picChg>
        <pc:picChg chg="mod">
          <ac:chgData name="Kaushik Bhattacharyya" userId="8fecf4e72f08fdab" providerId="LiveId" clId="{633DB61F-DFE4-42ED-9536-EEDC788F4BCB}" dt="2025-05-29T08:24:42.098" v="92" actId="14100"/>
          <ac:picMkLst>
            <pc:docMk/>
            <pc:sldMk cId="843768125" sldId="278"/>
            <ac:picMk id="5" creationId="{4371B46E-BC00-9548-A873-D4C5B101F9A7}"/>
          </ac:picMkLst>
        </pc:picChg>
        <pc:picChg chg="mod">
          <ac:chgData name="Kaushik Bhattacharyya" userId="8fecf4e72f08fdab" providerId="LiveId" clId="{633DB61F-DFE4-42ED-9536-EEDC788F4BCB}" dt="2025-05-29T08:28:16.633" v="117" actId="14100"/>
          <ac:picMkLst>
            <pc:docMk/>
            <pc:sldMk cId="843768125" sldId="278"/>
            <ac:picMk id="9" creationId="{307F8D30-090F-A428-4FC3-C331A3AF8480}"/>
          </ac:picMkLst>
        </pc:picChg>
      </pc:sldChg>
      <pc:sldChg chg="addSp delSp modSp mod">
        <pc:chgData name="Kaushik Bhattacharyya" userId="8fecf4e72f08fdab" providerId="LiveId" clId="{633DB61F-DFE4-42ED-9536-EEDC788F4BCB}" dt="2025-05-29T08:35:13.664" v="147" actId="11529"/>
        <pc:sldMkLst>
          <pc:docMk/>
          <pc:sldMk cId="1212140928" sldId="279"/>
        </pc:sldMkLst>
        <pc:spChg chg="add del mod">
          <ac:chgData name="Kaushik Bhattacharyya" userId="8fecf4e72f08fdab" providerId="LiveId" clId="{633DB61F-DFE4-42ED-9536-EEDC788F4BCB}" dt="2025-05-29T08:35:13.664" v="147" actId="11529"/>
          <ac:spMkLst>
            <pc:docMk/>
            <pc:sldMk cId="1212140928" sldId="279"/>
            <ac:spMk id="2" creationId="{6237F202-AE6C-8846-5208-081FD9A7AA25}"/>
          </ac:spMkLst>
        </pc:spChg>
        <pc:picChg chg="mod">
          <ac:chgData name="Kaushik Bhattacharyya" userId="8fecf4e72f08fdab" providerId="LiveId" clId="{633DB61F-DFE4-42ED-9536-EEDC788F4BCB}" dt="2025-05-29T08:29:36.109" v="138" actId="1076"/>
          <ac:picMkLst>
            <pc:docMk/>
            <pc:sldMk cId="1212140928" sldId="279"/>
            <ac:picMk id="6" creationId="{4C929BC3-D3A4-1AFA-1775-64985A35319A}"/>
          </ac:picMkLst>
        </pc:picChg>
        <pc:picChg chg="mod">
          <ac:chgData name="Kaushik Bhattacharyya" userId="8fecf4e72f08fdab" providerId="LiveId" clId="{633DB61F-DFE4-42ED-9536-EEDC788F4BCB}" dt="2025-05-29T08:29:50.245" v="141" actId="14100"/>
          <ac:picMkLst>
            <pc:docMk/>
            <pc:sldMk cId="1212140928" sldId="279"/>
            <ac:picMk id="12" creationId="{A8F00789-5F2A-B75C-D454-D5BBCA62675F}"/>
          </ac:picMkLst>
        </pc:picChg>
      </pc:sldChg>
      <pc:sldChg chg="delSp modSp mod">
        <pc:chgData name="Kaushik Bhattacharyya" userId="8fecf4e72f08fdab" providerId="LiveId" clId="{633DB61F-DFE4-42ED-9536-EEDC788F4BCB}" dt="2025-05-29T08:42:22.384" v="164"/>
        <pc:sldMkLst>
          <pc:docMk/>
          <pc:sldMk cId="875445271" sldId="281"/>
        </pc:sldMkLst>
        <pc:spChg chg="mod">
          <ac:chgData name="Kaushik Bhattacharyya" userId="8fecf4e72f08fdab" providerId="LiveId" clId="{633DB61F-DFE4-42ED-9536-EEDC788F4BCB}" dt="2025-05-29T08:42:22.384" v="164"/>
          <ac:spMkLst>
            <pc:docMk/>
            <pc:sldMk cId="875445271" sldId="281"/>
            <ac:spMk id="4" creationId="{D33B6BF4-2C08-4464-A4ED-A7F5F991F0BF}"/>
          </ac:spMkLst>
        </pc:spChg>
        <pc:spChg chg="del mod">
          <ac:chgData name="Kaushik Bhattacharyya" userId="8fecf4e72f08fdab" providerId="LiveId" clId="{633DB61F-DFE4-42ED-9536-EEDC788F4BCB}" dt="2025-05-29T08:38:38.925" v="155" actId="478"/>
          <ac:spMkLst>
            <pc:docMk/>
            <pc:sldMk cId="875445271" sldId="281"/>
            <ac:spMk id="6" creationId="{8C0551EA-9F3C-4E6B-8292-6C64ABE1C797}"/>
          </ac:spMkLst>
        </pc:spChg>
        <pc:grpChg chg="del">
          <ac:chgData name="Kaushik Bhattacharyya" userId="8fecf4e72f08fdab" providerId="LiveId" clId="{633DB61F-DFE4-42ED-9536-EEDC788F4BCB}" dt="2025-05-29T08:38:53.644" v="160" actId="478"/>
          <ac:grpSpMkLst>
            <pc:docMk/>
            <pc:sldMk cId="875445271" sldId="281"/>
            <ac:grpSpMk id="50" creationId="{2FA1B3F0-F0C6-4C2E-ABD3-6AE2AAF66A07}"/>
          </ac:grpSpMkLst>
        </pc:grpChg>
        <pc:grpChg chg="del">
          <ac:chgData name="Kaushik Bhattacharyya" userId="8fecf4e72f08fdab" providerId="LiveId" clId="{633DB61F-DFE4-42ED-9536-EEDC788F4BCB}" dt="2025-05-29T08:38:51.928" v="159" actId="478"/>
          <ac:grpSpMkLst>
            <pc:docMk/>
            <pc:sldMk cId="875445271" sldId="281"/>
            <ac:grpSpMk id="82" creationId="{9418C6B8-1E51-409C-A0E5-16AE173CE45B}"/>
          </ac:grpSpMkLst>
        </pc:grpChg>
        <pc:grpChg chg="del">
          <ac:chgData name="Kaushik Bhattacharyya" userId="8fecf4e72f08fdab" providerId="LiveId" clId="{633DB61F-DFE4-42ED-9536-EEDC788F4BCB}" dt="2025-05-29T08:38:50.164" v="158" actId="478"/>
          <ac:grpSpMkLst>
            <pc:docMk/>
            <pc:sldMk cId="875445271" sldId="281"/>
            <ac:grpSpMk id="85" creationId="{A97EEAA0-CE6D-46A9-9837-67DD5CDA8CE9}"/>
          </ac:grpSpMkLst>
        </pc:grpChg>
        <pc:grpChg chg="del">
          <ac:chgData name="Kaushik Bhattacharyya" userId="8fecf4e72f08fdab" providerId="LiveId" clId="{633DB61F-DFE4-42ED-9536-EEDC788F4BCB}" dt="2025-05-29T08:38:00.427" v="148" actId="478"/>
          <ac:grpSpMkLst>
            <pc:docMk/>
            <pc:sldMk cId="875445271" sldId="281"/>
            <ac:grpSpMk id="92" creationId="{268D639A-62F0-4F2B-B632-5A45CD6DD132}"/>
          </ac:grpSpMkLst>
        </pc:grpChg>
        <pc:grpChg chg="del">
          <ac:chgData name="Kaushik Bhattacharyya" userId="8fecf4e72f08fdab" providerId="LiveId" clId="{633DB61F-DFE4-42ED-9536-EEDC788F4BCB}" dt="2025-05-29T08:38:02.425" v="149" actId="478"/>
          <ac:grpSpMkLst>
            <pc:docMk/>
            <pc:sldMk cId="875445271" sldId="281"/>
            <ac:grpSpMk id="101" creationId="{67EBF40E-2836-4B56-82CA-B0AE5592616F}"/>
          </ac:grpSpMkLst>
        </pc:grpChg>
        <pc:grpChg chg="del">
          <ac:chgData name="Kaushik Bhattacharyya" userId="8fecf4e72f08fdab" providerId="LiveId" clId="{633DB61F-DFE4-42ED-9536-EEDC788F4BCB}" dt="2025-05-29T08:38:06.471" v="151" actId="478"/>
          <ac:grpSpMkLst>
            <pc:docMk/>
            <pc:sldMk cId="875445271" sldId="281"/>
            <ac:grpSpMk id="106" creationId="{5A7B4376-F48C-4D8D-B85C-E30B7B3E6434}"/>
          </ac:grpSpMkLst>
        </pc:grpChg>
        <pc:grpChg chg="del">
          <ac:chgData name="Kaushik Bhattacharyya" userId="8fecf4e72f08fdab" providerId="LiveId" clId="{633DB61F-DFE4-42ED-9536-EEDC788F4BCB}" dt="2025-05-29T08:38:04.223" v="150" actId="478"/>
          <ac:grpSpMkLst>
            <pc:docMk/>
            <pc:sldMk cId="875445271" sldId="281"/>
            <ac:grpSpMk id="111" creationId="{20CE09B7-A9E8-4791-ABE4-6FEC5916661D}"/>
          </ac:grpSpMkLst>
        </pc:grpChg>
        <pc:grpChg chg="del">
          <ac:chgData name="Kaushik Bhattacharyya" userId="8fecf4e72f08fdab" providerId="LiveId" clId="{633DB61F-DFE4-42ED-9536-EEDC788F4BCB}" dt="2025-05-29T08:38:10.584" v="153" actId="478"/>
          <ac:grpSpMkLst>
            <pc:docMk/>
            <pc:sldMk cId="875445271" sldId="281"/>
            <ac:grpSpMk id="118" creationId="{75BF619E-615D-4C1A-A3A1-04DFC90E2F3F}"/>
          </ac:grpSpMkLst>
        </pc:grpChg>
        <pc:grpChg chg="del">
          <ac:chgData name="Kaushik Bhattacharyya" userId="8fecf4e72f08fdab" providerId="LiveId" clId="{633DB61F-DFE4-42ED-9536-EEDC788F4BCB}" dt="2025-05-29T08:38:08.386" v="152" actId="478"/>
          <ac:grpSpMkLst>
            <pc:docMk/>
            <pc:sldMk cId="875445271" sldId="281"/>
            <ac:grpSpMk id="128" creationId="{E7EE81F4-E278-4BA7-8923-0D6DD1FEBDFA}"/>
          </ac:grpSpMkLst>
        </pc:grpChg>
        <pc:picChg chg="mod">
          <ac:chgData name="Kaushik Bhattacharyya" userId="8fecf4e72f08fdab" providerId="LiveId" clId="{633DB61F-DFE4-42ED-9536-EEDC788F4BCB}" dt="2025-05-29T08:39:00.054" v="162" actId="14100"/>
          <ac:picMkLst>
            <pc:docMk/>
            <pc:sldMk cId="875445271" sldId="281"/>
            <ac:picMk id="3" creationId="{00D75C0A-2237-7D03-4E9C-A931ED4CE444}"/>
          </ac:picMkLst>
        </pc:picChg>
      </pc:sldChg>
      <pc:sldChg chg="modSp mod">
        <pc:chgData name="Kaushik Bhattacharyya" userId="8fecf4e72f08fdab" providerId="LiveId" clId="{633DB61F-DFE4-42ED-9536-EEDC788F4BCB}" dt="2025-05-29T08:39:06.915" v="163" actId="1076"/>
        <pc:sldMkLst>
          <pc:docMk/>
          <pc:sldMk cId="2275478364" sldId="287"/>
        </pc:sldMkLst>
        <pc:picChg chg="mod">
          <ac:chgData name="Kaushik Bhattacharyya" userId="8fecf4e72f08fdab" providerId="LiveId" clId="{633DB61F-DFE4-42ED-9536-EEDC788F4BCB}" dt="2025-05-29T08:39:06.915" v="163" actId="1076"/>
          <ac:picMkLst>
            <pc:docMk/>
            <pc:sldMk cId="2275478364" sldId="287"/>
            <ac:picMk id="6" creationId="{CF1D4B6A-EDCA-9A2F-3024-1DDFC30BDA8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12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94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2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7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4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28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81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80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02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95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1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2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3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4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1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2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3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DA1498-92C7-4E4B-8045-C9195F45396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8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  <p:sldLayoutId id="2147483966" r:id="rId13"/>
    <p:sldLayoutId id="2147483967" r:id="rId14"/>
    <p:sldLayoutId id="2147483968" r:id="rId15"/>
    <p:sldLayoutId id="2147483969" r:id="rId16"/>
    <p:sldLayoutId id="214748397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292662"/>
          </a:xfrm>
        </p:spPr>
        <p:txBody>
          <a:bodyPr lIns="0" tIns="0" rIns="0" bIns="0" anchor="t">
            <a:spAutoFit/>
          </a:bodyPr>
          <a:lstStyle/>
          <a:p>
            <a:r>
              <a:rPr lang="en-US" sz="4400" b="1">
                <a:solidFill>
                  <a:schemeClr val="tx1">
                    <a:lumMod val="75000"/>
                  </a:schemeClr>
                </a:solidFill>
              </a:rPr>
              <a:t>Sweets Order Data Analysis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4000">
                <a:solidFill>
                  <a:schemeClr val="accent4"/>
                </a:solidFill>
              </a:rPr>
              <a:t>Presentation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77446" y="352589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Data Analysis</a:t>
            </a:r>
            <a:b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4AC82F8-6E6A-A6B9-37CC-8717DF51F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111"/>
            <a:ext cx="8811855" cy="49346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BE1284-4149-9F97-9987-C96912E54294}"/>
              </a:ext>
            </a:extLst>
          </p:cNvPr>
          <p:cNvSpPr txBox="1"/>
          <p:nvPr/>
        </p:nvSpPr>
        <p:spPr>
          <a:xfrm>
            <a:off x="277446" y="6083889"/>
            <a:ext cx="769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highlight>
                  <a:srgbClr val="C0C0C0"/>
                </a:highlight>
              </a:rPr>
              <a:t>Here We converted the order date to particular month as format is shown</a:t>
            </a:r>
            <a:endParaRPr lang="en-IN" b="1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Data</a:t>
            </a:r>
          </a:p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/>
              <a:t>Project analysis slide 11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1D4B6A-EDCA-9A2F-3024-1DDFC30BD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63800"/>
            <a:ext cx="7512067" cy="31827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EB3D5E-D7F6-A518-B8B3-5450D5E912F2}"/>
              </a:ext>
            </a:extLst>
          </p:cNvPr>
          <p:cNvSpPr txBox="1"/>
          <p:nvPr/>
        </p:nvSpPr>
        <p:spPr>
          <a:xfrm>
            <a:off x="570523" y="4806462"/>
            <a:ext cx="6392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highlight>
                  <a:srgbClr val="C0C0C0"/>
                </a:highlight>
              </a:rPr>
              <a:t>Here we can see, most of the orders were placed on month of march.</a:t>
            </a:r>
            <a:endParaRPr lang="en-IN" b="1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75478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902771-B6FE-CA21-7AC0-E9B06CB49CB8}"/>
              </a:ext>
            </a:extLst>
          </p:cNvPr>
          <p:cNvSpPr txBox="1"/>
          <p:nvPr/>
        </p:nvSpPr>
        <p:spPr>
          <a:xfrm>
            <a:off x="4198508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Exploratory Data Analysis</a:t>
            </a:r>
            <a:endParaRPr lang="en-IN" sz="2800">
              <a:latin typeface="+mj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E9833-75C6-678F-B089-F04A716C9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6845" y="32298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F02EF3-65BF-0867-F828-0DF244C21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64370" y="322989"/>
            <a:ext cx="344947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41D7ECE-F4E0-E23E-C189-102BD8AD4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220"/>
            <a:ext cx="12192000" cy="541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0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D24899-4397-EE59-52E7-8A6911CD1564}"/>
              </a:ext>
            </a:extLst>
          </p:cNvPr>
          <p:cNvSpPr txBox="1"/>
          <p:nvPr/>
        </p:nvSpPr>
        <p:spPr>
          <a:xfrm>
            <a:off x="2827020" y="0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Exploratory Data Analysis</a:t>
            </a:r>
            <a:b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33C882-D6FD-966A-ED4B-A024B4D33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412755" y="33822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4AAD24-B2D5-1153-FDB6-FB7300964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62390" y="338229"/>
            <a:ext cx="412961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3289DCC-3044-FE81-4495-C81B6BB66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7" y="577399"/>
            <a:ext cx="6207954" cy="54168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44C048-2E0C-E744-B907-33595F8595CA}"/>
              </a:ext>
            </a:extLst>
          </p:cNvPr>
          <p:cNvSpPr txBox="1"/>
          <p:nvPr/>
        </p:nvSpPr>
        <p:spPr>
          <a:xfrm>
            <a:off x="6659880" y="4831080"/>
            <a:ext cx="5295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highlight>
                  <a:srgbClr val="C0C0C0"/>
                </a:highlight>
              </a:rPr>
              <a:t>Here We can see the name of products and number of orders of each product</a:t>
            </a:r>
            <a:endParaRPr lang="en-IN" sz="2400" b="1">
              <a:highlight>
                <a:srgbClr val="C0C0C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5997C1-090B-4E26-46A1-3D015A650ACA}"/>
              </a:ext>
            </a:extLst>
          </p:cNvPr>
          <p:cNvSpPr txBox="1"/>
          <p:nvPr/>
        </p:nvSpPr>
        <p:spPr>
          <a:xfrm>
            <a:off x="7071360" y="3596640"/>
            <a:ext cx="3977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highlight>
                  <a:srgbClr val="C0C0C0"/>
                </a:highlight>
              </a:rPr>
              <a:t>Pani puri is most selling product</a:t>
            </a:r>
            <a:endParaRPr lang="en-IN" sz="2000" b="1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91313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E0AFA4-386D-B9E2-216E-B713CB905447}"/>
              </a:ext>
            </a:extLst>
          </p:cNvPr>
          <p:cNvSpPr txBox="1"/>
          <p:nvPr/>
        </p:nvSpPr>
        <p:spPr>
          <a:xfrm>
            <a:off x="4640580" y="2039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Exploratory Data Analysis</a:t>
            </a:r>
            <a:endParaRPr lang="en-IN" sz="1800">
              <a:latin typeface="+mj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A7D9D2-990E-2501-DF69-850EF44B2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13815"/>
            <a:ext cx="47167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FC48E2-61A2-1B07-4896-15192C7E4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59470" y="413815"/>
            <a:ext cx="463253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AC2C8D-746D-7A7E-CC8E-913204CD0349}"/>
              </a:ext>
            </a:extLst>
          </p:cNvPr>
          <p:cNvSpPr txBox="1"/>
          <p:nvPr/>
        </p:nvSpPr>
        <p:spPr>
          <a:xfrm>
            <a:off x="1783080" y="5021580"/>
            <a:ext cx="718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highlight>
                  <a:srgbClr val="C0C0C0"/>
                </a:highlight>
              </a:rPr>
              <a:t>Here we can see, Most number Of orders are coming from Madhya Pradesh and Telangana</a:t>
            </a:r>
            <a:endParaRPr lang="en-IN" b="1">
              <a:highlight>
                <a:srgbClr val="C0C0C0"/>
              </a:highligh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8F54A4-5F16-09E8-CCFC-1A5A0BEE1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726" y="946516"/>
            <a:ext cx="4715533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86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B07C61-08BB-00A1-7401-6A720752C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303" y="1044672"/>
            <a:ext cx="4686954" cy="31532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9F5C64-B015-41B0-B597-49ED6ED70731}"/>
              </a:ext>
            </a:extLst>
          </p:cNvPr>
          <p:cNvSpPr txBox="1"/>
          <p:nvPr/>
        </p:nvSpPr>
        <p:spPr>
          <a:xfrm>
            <a:off x="4648200" y="1912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Exploratory Data Analysis</a:t>
            </a:r>
            <a:endParaRPr lang="en-IN" sz="1800">
              <a:latin typeface="+mj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DB9BE1-61B6-6889-D190-FC586ADEB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13815"/>
            <a:ext cx="47167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DC2896-11CC-6CF5-DFF8-2A13D8C61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59470" y="413815"/>
            <a:ext cx="463253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AAFA4F-4939-B7EC-EFA9-EDD29FC5DFFC}"/>
              </a:ext>
            </a:extLst>
          </p:cNvPr>
          <p:cNvSpPr txBox="1"/>
          <p:nvPr/>
        </p:nvSpPr>
        <p:spPr>
          <a:xfrm>
            <a:off x="2171700" y="474726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highlight>
                  <a:srgbClr val="C0C0C0"/>
                </a:highlight>
              </a:rPr>
              <a:t>Here We can see, most of the orders are coming from Bhopal and Hyderabad</a:t>
            </a:r>
            <a:endParaRPr lang="en-IN" sz="2000" b="1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2420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0F5568-E6DF-0A65-39C8-A84E23DED544}"/>
              </a:ext>
            </a:extLst>
          </p:cNvPr>
          <p:cNvSpPr txBox="1"/>
          <p:nvPr/>
        </p:nvSpPr>
        <p:spPr>
          <a:xfrm>
            <a:off x="4930140" y="2039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 Visualization</a:t>
            </a:r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665DC3-5D8D-03D2-FE3C-85B4AB372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-53340" y="388620"/>
            <a:ext cx="49834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F0334-1451-241E-6FDD-4D80496AA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987755" y="388620"/>
            <a:ext cx="5851730" cy="2113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A4C1DA3-196E-79AB-85AA-61F7DBF9B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355" y="921067"/>
            <a:ext cx="4819650" cy="37052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A3CD36-A209-6E01-6FE0-CA933E6E5A2D}"/>
              </a:ext>
            </a:extLst>
          </p:cNvPr>
          <p:cNvSpPr txBox="1"/>
          <p:nvPr/>
        </p:nvSpPr>
        <p:spPr>
          <a:xfrm>
            <a:off x="2438400" y="5570220"/>
            <a:ext cx="6278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highlight>
                  <a:srgbClr val="C0C0C0"/>
                </a:highlight>
              </a:rPr>
              <a:t>Here We can see the percentage of orders from each State by pie chart</a:t>
            </a:r>
            <a:endParaRPr lang="en-IN" sz="2000" b="1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73801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968823-74B2-2648-C8A7-355BC18D1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265" y="1286827"/>
            <a:ext cx="4324350" cy="3705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151310-275E-1B68-315D-6E3475964D49}"/>
              </a:ext>
            </a:extLst>
          </p:cNvPr>
          <p:cNvSpPr txBox="1"/>
          <p:nvPr/>
        </p:nvSpPr>
        <p:spPr>
          <a:xfrm>
            <a:off x="4846320" y="203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Data Visualization</a:t>
            </a: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0CF3DD-50B5-7834-00DD-D4261DA34B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53340" y="388620"/>
            <a:ext cx="49834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0AA9EA-E885-F02B-2967-0447A884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987755" y="388620"/>
            <a:ext cx="5851730" cy="2113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62C072-CB0D-69DC-D9B3-123FA534605A}"/>
              </a:ext>
            </a:extLst>
          </p:cNvPr>
          <p:cNvSpPr txBox="1"/>
          <p:nvPr/>
        </p:nvSpPr>
        <p:spPr>
          <a:xfrm>
            <a:off x="3598545" y="5243927"/>
            <a:ext cx="64503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highlight>
                  <a:srgbClr val="C0C0C0"/>
                </a:highlight>
              </a:rPr>
              <a:t>Here We can see the percentage of orders from each </a:t>
            </a:r>
            <a:r>
              <a:rPr lang="en-US" b="1">
                <a:highlight>
                  <a:srgbClr val="C0C0C0"/>
                </a:highlight>
              </a:rPr>
              <a:t>City</a:t>
            </a:r>
            <a:r>
              <a:rPr lang="en-US" sz="1800" b="1">
                <a:highlight>
                  <a:srgbClr val="C0C0C0"/>
                </a:highlight>
              </a:rPr>
              <a:t> by pie chart</a:t>
            </a:r>
            <a:endParaRPr lang="en-IN" sz="1800" b="1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20268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CDB9FD-80F5-FC5D-F155-8ACD7FD27F6B}"/>
              </a:ext>
            </a:extLst>
          </p:cNvPr>
          <p:cNvSpPr txBox="1"/>
          <p:nvPr/>
        </p:nvSpPr>
        <p:spPr>
          <a:xfrm>
            <a:off x="4244340" y="591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 Visualization</a:t>
            </a:r>
            <a:endParaRPr lang="en-IN" sz="1800"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5F0A72-24D5-ED65-EDE1-366F93FE5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-60960" y="262029"/>
            <a:ext cx="4382130" cy="2113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FD224E-0E14-156C-395B-37034B65F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340270" y="262029"/>
            <a:ext cx="5851730" cy="2113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16C08A4-3647-E072-30F6-FE58CAF7A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505" y="428506"/>
            <a:ext cx="6125430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79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3BCAEF-75AC-6E31-FAFB-CEB4B6236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1110615"/>
            <a:ext cx="7067550" cy="5276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A8CF21-0FC9-1D3B-6AF6-4A971322CA3E}"/>
              </a:ext>
            </a:extLst>
          </p:cNvPr>
          <p:cNvSpPr txBox="1"/>
          <p:nvPr/>
        </p:nvSpPr>
        <p:spPr>
          <a:xfrm>
            <a:off x="449580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 Visualization</a:t>
            </a:r>
            <a:endParaRPr lang="en-IN" sz="1800">
              <a:latin typeface="+mj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ECB8EA-3F86-794E-33F6-B3FE49FE7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201069"/>
            <a:ext cx="457263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8A02F8-3AF5-2497-E280-F6FDE7713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576490" y="201069"/>
            <a:ext cx="5615510" cy="18189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35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Data Analysis</a:t>
            </a:r>
            <a:b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+mj-lt"/>
              </a:rPr>
              <a:t>Data Analysis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Exploratory Data Analysis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Data Visualization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Conclusion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Raw Data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Importing Dataset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Data Cleaning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D56EA4-AAB4-7876-3D54-7DF221D01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486" y="699941"/>
            <a:ext cx="5777994" cy="49269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FD4BDE-58B2-3671-EF18-B69AAF5F4E5B}"/>
              </a:ext>
            </a:extLst>
          </p:cNvPr>
          <p:cNvSpPr txBox="1"/>
          <p:nvPr/>
        </p:nvSpPr>
        <p:spPr>
          <a:xfrm>
            <a:off x="4069080" y="1403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 Visualization</a:t>
            </a:r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E1466A-CC58-3DD3-1036-AC2B9B37D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685" y="33060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177D2B-CD85-7D45-74D5-BB746EE38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130505" y="330609"/>
            <a:ext cx="6061495" cy="10569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114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EA6E8F-FDC6-7427-6C76-090F81571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941" y="778774"/>
            <a:ext cx="8291379" cy="2315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6B41CC-BF7D-A2BE-CC63-435795D0577A}"/>
              </a:ext>
            </a:extLst>
          </p:cNvPr>
          <p:cNvSpPr txBox="1"/>
          <p:nvPr/>
        </p:nvSpPr>
        <p:spPr>
          <a:xfrm>
            <a:off x="3992880" y="2142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 Visualization</a:t>
            </a:r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AE7679-4AE9-70FA-E13A-D576CE781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09442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39E21D-342C-8E22-4698-9622186BB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96000" y="398873"/>
            <a:ext cx="6096000" cy="28442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F6BF979-6D9A-7A35-D08E-B6A751245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712" y="2438624"/>
            <a:ext cx="3901008" cy="326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66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637BAD-B97C-220B-A487-27F2AE755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34" y="666261"/>
            <a:ext cx="7155946" cy="22533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B5DC76-532F-178C-3BF6-A0A30FEE5501}"/>
              </a:ext>
            </a:extLst>
          </p:cNvPr>
          <p:cNvSpPr txBox="1"/>
          <p:nvPr/>
        </p:nvSpPr>
        <p:spPr>
          <a:xfrm>
            <a:off x="4069080" y="89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 Visualization</a:t>
            </a:r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F1DA07-B8D2-EA58-1F9F-EF5449980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580" y="287522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0A148F-3DC0-4A98-1086-1AEBA47B4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141720" y="274320"/>
            <a:ext cx="6027420" cy="16151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2DA0B1E-F1A2-E9D2-11CC-1BB6045ED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880" y="3055620"/>
            <a:ext cx="4952999" cy="306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57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67183F-C1C1-A865-97B8-408C7957AB0C}"/>
              </a:ext>
            </a:extLst>
          </p:cNvPr>
          <p:cNvSpPr txBox="1"/>
          <p:nvPr/>
        </p:nvSpPr>
        <p:spPr>
          <a:xfrm>
            <a:off x="4808220" y="196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Conclusion</a:t>
            </a:r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26CAFC-283F-441A-4DA8-F7D90BECC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0" y="381000"/>
            <a:ext cx="4808220" cy="28442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A2F0D7-E487-60B9-D449-F3E84DE5D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225540" y="395221"/>
            <a:ext cx="6027420" cy="16151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1247C44-FDB7-EDE0-1375-D8F28BB9300B}"/>
              </a:ext>
            </a:extLst>
          </p:cNvPr>
          <p:cNvSpPr/>
          <p:nvPr/>
        </p:nvSpPr>
        <p:spPr>
          <a:xfrm>
            <a:off x="392430" y="736864"/>
            <a:ext cx="154305" cy="83820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31A4D2-EB63-5EA2-C4CE-0389D72AAAFC}"/>
              </a:ext>
            </a:extLst>
          </p:cNvPr>
          <p:cNvSpPr txBox="1"/>
          <p:nvPr/>
        </p:nvSpPr>
        <p:spPr>
          <a:xfrm>
            <a:off x="546735" y="565666"/>
            <a:ext cx="6130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/>
              <a:t>From the Sweet orders data of customers from different state and city, we have come to below conclusions…</a:t>
            </a:r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3240D5-5934-EB27-73BA-45FE05FA1B9C}"/>
              </a:ext>
            </a:extLst>
          </p:cNvPr>
          <p:cNvSpPr txBox="1"/>
          <p:nvPr/>
        </p:nvSpPr>
        <p:spPr>
          <a:xfrm>
            <a:off x="546735" y="1421295"/>
            <a:ext cx="6130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>
                <a:highlight>
                  <a:srgbClr val="C0C0C0"/>
                </a:highlight>
              </a:rPr>
              <a:t>So ,we are analysing 100 data of orders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340773AB-0F4C-2709-509C-838CBC3B4173}"/>
              </a:ext>
            </a:extLst>
          </p:cNvPr>
          <p:cNvSpPr/>
          <p:nvPr/>
        </p:nvSpPr>
        <p:spPr>
          <a:xfrm>
            <a:off x="392430" y="1539240"/>
            <a:ext cx="154305" cy="83820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5A360D-3CA5-803E-B714-350C59955B9D}"/>
              </a:ext>
            </a:extLst>
          </p:cNvPr>
          <p:cNvSpPr txBox="1"/>
          <p:nvPr/>
        </p:nvSpPr>
        <p:spPr>
          <a:xfrm>
            <a:off x="619125" y="1999925"/>
            <a:ext cx="41890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>
                <a:highlight>
                  <a:srgbClr val="C0C0C0"/>
                </a:highlight>
              </a:rPr>
              <a:t>Here We can see we have no null and duplicate values in the dataset</a:t>
            </a:r>
            <a:endParaRPr lang="en-IN" sz="1600" b="1">
              <a:highlight>
                <a:srgbClr val="C0C0C0"/>
              </a:highlight>
            </a:endParaRP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FCB7FED8-FE21-5F54-25FA-D82789DB1F5D}"/>
              </a:ext>
            </a:extLst>
          </p:cNvPr>
          <p:cNvSpPr/>
          <p:nvPr/>
        </p:nvSpPr>
        <p:spPr>
          <a:xfrm flipH="1">
            <a:off x="364807" y="2168414"/>
            <a:ext cx="154305" cy="83820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4A3239-ECB7-FF53-7456-4B94DCA40E87}"/>
              </a:ext>
            </a:extLst>
          </p:cNvPr>
          <p:cNvSpPr txBox="1"/>
          <p:nvPr/>
        </p:nvSpPr>
        <p:spPr>
          <a:xfrm>
            <a:off x="520065" y="2877260"/>
            <a:ext cx="85763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>
                <a:highlight>
                  <a:srgbClr val="C0C0C0"/>
                </a:highlight>
              </a:rPr>
              <a:t>Here we can see, most of the orders were placed on month of march.</a:t>
            </a:r>
            <a:endParaRPr lang="en-IN" sz="1600" b="1">
              <a:highlight>
                <a:srgbClr val="C0C0C0"/>
              </a:highlight>
            </a:endParaRP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9E4300CF-51D7-2A00-391E-AF3DE0466301}"/>
              </a:ext>
            </a:extLst>
          </p:cNvPr>
          <p:cNvSpPr/>
          <p:nvPr/>
        </p:nvSpPr>
        <p:spPr>
          <a:xfrm flipH="1">
            <a:off x="407193" y="2970790"/>
            <a:ext cx="124777" cy="143428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F8D2AF-878F-9B58-4F3E-DEC26F790835}"/>
              </a:ext>
            </a:extLst>
          </p:cNvPr>
          <p:cNvSpPr txBox="1"/>
          <p:nvPr/>
        </p:nvSpPr>
        <p:spPr>
          <a:xfrm>
            <a:off x="619125" y="3501886"/>
            <a:ext cx="85763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>
                <a:highlight>
                  <a:srgbClr val="C0C0C0"/>
                </a:highlight>
              </a:rPr>
              <a:t>Pani puri is most selling product</a:t>
            </a:r>
            <a:endParaRPr lang="en-IN" sz="1600" b="1">
              <a:highlight>
                <a:srgbClr val="C0C0C0"/>
              </a:highlight>
            </a:endParaRP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3BE1075C-5360-5ED6-440C-0B8CDCEA4153}"/>
              </a:ext>
            </a:extLst>
          </p:cNvPr>
          <p:cNvSpPr/>
          <p:nvPr/>
        </p:nvSpPr>
        <p:spPr>
          <a:xfrm flipH="1">
            <a:off x="379570" y="3600355"/>
            <a:ext cx="124777" cy="143428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0BD20-14B7-ADC6-A210-CA212C3EF89F}"/>
              </a:ext>
            </a:extLst>
          </p:cNvPr>
          <p:cNvSpPr txBox="1"/>
          <p:nvPr/>
        </p:nvSpPr>
        <p:spPr>
          <a:xfrm rot="10800000" flipV="1">
            <a:off x="619125" y="4120536"/>
            <a:ext cx="84353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>
                <a:highlight>
                  <a:srgbClr val="C0C0C0"/>
                </a:highlight>
              </a:rPr>
              <a:t>Here We can see, most number Of orders are coming from Madhya Pradesh and Telangana</a:t>
            </a:r>
            <a:endParaRPr lang="en-IN" sz="1600" b="1">
              <a:highlight>
                <a:srgbClr val="C0C0C0"/>
              </a:highlight>
            </a:endParaRP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30641B33-01EE-D342-909B-0DA1FC55EFBA}"/>
              </a:ext>
            </a:extLst>
          </p:cNvPr>
          <p:cNvSpPr/>
          <p:nvPr/>
        </p:nvSpPr>
        <p:spPr>
          <a:xfrm flipH="1">
            <a:off x="389572" y="4011206"/>
            <a:ext cx="124777" cy="143428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AF0583-CB2E-15B3-988C-F82FADCCAE71}"/>
              </a:ext>
            </a:extLst>
          </p:cNvPr>
          <p:cNvSpPr txBox="1"/>
          <p:nvPr/>
        </p:nvSpPr>
        <p:spPr>
          <a:xfrm>
            <a:off x="619125" y="4753901"/>
            <a:ext cx="61302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highlight>
                  <a:srgbClr val="C0C0C0"/>
                </a:highlight>
              </a:rPr>
              <a:t>Here We can see, most of the orders are coming from Bhopal and Hyderabad</a:t>
            </a:r>
          </a:p>
          <a:p>
            <a:endParaRPr lang="en-US" b="1">
              <a:highlight>
                <a:srgbClr val="C0C0C0"/>
              </a:highlight>
            </a:endParaRPr>
          </a:p>
          <a:p>
            <a:r>
              <a:rPr lang="en-IN" sz="1800" b="1">
                <a:highlight>
                  <a:srgbClr val="C0C0C0"/>
                </a:highlight>
              </a:rPr>
              <a:t>Bhopal gives the most sales amount</a:t>
            </a:r>
          </a:p>
          <a:p>
            <a:endParaRPr lang="en-IN" sz="1800" b="1">
              <a:highlight>
                <a:srgbClr val="C0C0C0"/>
              </a:highlight>
            </a:endParaRPr>
          </a:p>
          <a:p>
            <a:r>
              <a:rPr lang="en-IN" sz="1800" b="1">
                <a:highlight>
                  <a:srgbClr val="C0C0C0"/>
                </a:highlight>
              </a:rPr>
              <a:t>Uttar Pradesh’s </a:t>
            </a:r>
            <a:r>
              <a:rPr lang="en-IN" b="1">
                <a:highlight>
                  <a:srgbClr val="C0C0C0"/>
                </a:highlight>
              </a:rPr>
              <a:t>Sweets are most demanding and</a:t>
            </a:r>
          </a:p>
          <a:p>
            <a:r>
              <a:rPr lang="en-IN" b="1">
                <a:highlight>
                  <a:srgbClr val="C0C0C0"/>
                </a:highlight>
              </a:rPr>
              <a:t>Gajar ka Halwa is most profitable product among these.</a:t>
            </a:r>
          </a:p>
          <a:p>
            <a:endParaRPr lang="en-IN" sz="1800" b="1">
              <a:highlight>
                <a:srgbClr val="C0C0C0"/>
              </a:highlight>
            </a:endParaRPr>
          </a:p>
          <a:p>
            <a:endParaRPr lang="en-IN" sz="1800" b="1">
              <a:highlight>
                <a:srgbClr val="C0C0C0"/>
              </a:highlight>
            </a:endParaRP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B98C2B24-1282-362E-4668-0D883DF64036}"/>
              </a:ext>
            </a:extLst>
          </p:cNvPr>
          <p:cNvSpPr/>
          <p:nvPr/>
        </p:nvSpPr>
        <p:spPr>
          <a:xfrm flipH="1">
            <a:off x="374330" y="5020190"/>
            <a:ext cx="124777" cy="143428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2287D409-8912-D70B-CD43-E7E5E74C133B}"/>
              </a:ext>
            </a:extLst>
          </p:cNvPr>
          <p:cNvSpPr/>
          <p:nvPr/>
        </p:nvSpPr>
        <p:spPr>
          <a:xfrm flipH="1">
            <a:off x="393379" y="5691636"/>
            <a:ext cx="124777" cy="143428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6ED8FE6E-55EC-019A-DB73-7D67D0DB29A7}"/>
              </a:ext>
            </a:extLst>
          </p:cNvPr>
          <p:cNvSpPr/>
          <p:nvPr/>
        </p:nvSpPr>
        <p:spPr>
          <a:xfrm flipH="1">
            <a:off x="409098" y="6121136"/>
            <a:ext cx="124777" cy="143428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1F67CA20-5260-9805-1FD0-DBE5F0B34102}"/>
              </a:ext>
            </a:extLst>
          </p:cNvPr>
          <p:cNvSpPr/>
          <p:nvPr/>
        </p:nvSpPr>
        <p:spPr>
          <a:xfrm flipH="1">
            <a:off x="407192" y="6511739"/>
            <a:ext cx="124777" cy="143428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DD0ED1-4C18-E2B9-B1D4-E1C886941746}"/>
              </a:ext>
            </a:extLst>
          </p:cNvPr>
          <p:cNvSpPr txBox="1"/>
          <p:nvPr/>
        </p:nvSpPr>
        <p:spPr>
          <a:xfrm>
            <a:off x="5637456" y="1299894"/>
            <a:ext cx="61318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highlight>
                  <a:srgbClr val="C0C0C0"/>
                </a:highlight>
              </a:rPr>
              <a:t>Here We can see that Customer Chitra orders most of the times</a:t>
            </a:r>
            <a:endParaRPr lang="en-IN" sz="1800" b="1">
              <a:highlight>
                <a:srgbClr val="C0C0C0"/>
              </a:highlight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B058676B-36F4-8B21-895E-D8C9A31DB400}"/>
              </a:ext>
            </a:extLst>
          </p:cNvPr>
          <p:cNvSpPr/>
          <p:nvPr/>
        </p:nvSpPr>
        <p:spPr>
          <a:xfrm flipH="1">
            <a:off x="5497915" y="1437722"/>
            <a:ext cx="124777" cy="143428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711867-BEA4-8E65-5E94-422971209ED0}"/>
              </a:ext>
            </a:extLst>
          </p:cNvPr>
          <p:cNvSpPr txBox="1"/>
          <p:nvPr/>
        </p:nvSpPr>
        <p:spPr>
          <a:xfrm>
            <a:off x="5637456" y="2075420"/>
            <a:ext cx="61318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>
                <a:highlight>
                  <a:srgbClr val="C0C0C0"/>
                </a:highlight>
              </a:rPr>
              <a:t>Here We can see that Customer Chitra spends most of the money on sweets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E06C28C-E2B2-96CB-46C9-4475292AAB51}"/>
              </a:ext>
            </a:extLst>
          </p:cNvPr>
          <p:cNvSpPr/>
          <p:nvPr/>
        </p:nvSpPr>
        <p:spPr>
          <a:xfrm flipH="1">
            <a:off x="5435526" y="2231828"/>
            <a:ext cx="124777" cy="143428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202340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Raw Data</a:t>
            </a:r>
            <a:b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A87E280-4D63-89CD-6FA9-CDA06239A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40" y="855296"/>
            <a:ext cx="5139934" cy="51322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53E5B2-F58C-E18B-9F46-F2A331FD8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4" y="652759"/>
            <a:ext cx="5961263" cy="53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Raw Data</a:t>
            </a:r>
            <a:b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266700" y="2468356"/>
            <a:ext cx="1348582" cy="22339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21F53F-9C08-A276-A366-68F86EE7E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2" y="626163"/>
            <a:ext cx="4502750" cy="45347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71B46E-BC00-9548-A873-D4C5B101F9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3" y="5420435"/>
            <a:ext cx="3873078" cy="10519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7F8D30-090F-A428-4FC3-C331A3AF84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184" y="626164"/>
            <a:ext cx="5459865" cy="453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Raw Data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929BC3-D3A4-1AFA-1775-64985A353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38" y="736602"/>
            <a:ext cx="3890487" cy="55630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F00789-5F2A-B75C-D454-D5BBCA626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762" y="722098"/>
            <a:ext cx="3589441" cy="557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82753" y="458643"/>
            <a:ext cx="45092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Importing Dataset</a:t>
            </a:r>
            <a:b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58643"/>
            <a:ext cx="450924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F4F6D50-0DAA-30FA-14EC-06F9BA967044}"/>
              </a:ext>
            </a:extLst>
          </p:cNvPr>
          <p:cNvSpPr txBox="1"/>
          <p:nvPr/>
        </p:nvSpPr>
        <p:spPr>
          <a:xfrm>
            <a:off x="656665" y="781431"/>
            <a:ext cx="610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import Libraries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052ED1-ACB2-E965-DD9A-BA65A1250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33" y="1224629"/>
            <a:ext cx="3115110" cy="11907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C5C57A-9FB1-D30E-38F8-2582AB1D76F2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906" y="1557028"/>
            <a:ext cx="5299700" cy="48423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444653-4ECB-B8D6-B9C7-52F5F80A1DBC}"/>
              </a:ext>
            </a:extLst>
          </p:cNvPr>
          <p:cNvSpPr txBox="1"/>
          <p:nvPr/>
        </p:nvSpPr>
        <p:spPr>
          <a:xfrm>
            <a:off x="-15249" y="4442581"/>
            <a:ext cx="35315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>
                <a:highlight>
                  <a:srgbClr val="C0C0C0"/>
                </a:highlight>
              </a:rPr>
              <a:t>So ,we are analysing 100 data of orders</a:t>
            </a:r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analysis slide 7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Data Cleaning</a:t>
            </a:r>
            <a:b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0D75C0A-2237-7D03-4E9C-A931ED4CE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28" y="743329"/>
            <a:ext cx="4455143" cy="57507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14583B-CC6B-5604-B6E4-1F18C5CF72EE}"/>
              </a:ext>
            </a:extLst>
          </p:cNvPr>
          <p:cNvSpPr txBox="1"/>
          <p:nvPr/>
        </p:nvSpPr>
        <p:spPr>
          <a:xfrm>
            <a:off x="6041292" y="5033108"/>
            <a:ext cx="4306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highlight>
                  <a:srgbClr val="C0C0C0"/>
                </a:highlight>
              </a:rPr>
              <a:t>Here We can see we have no null and duplicate values in the dataset</a:t>
            </a:r>
            <a:endParaRPr lang="en-IN" b="1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Data Analysis</a:t>
            </a:r>
            <a:b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175260" y="4619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C28775F-8E20-D003-6E54-C81042962D81}"/>
              </a:ext>
            </a:extLst>
          </p:cNvPr>
          <p:cNvSpPr txBox="1"/>
          <p:nvPr/>
        </p:nvSpPr>
        <p:spPr>
          <a:xfrm>
            <a:off x="5439508" y="3784166"/>
            <a:ext cx="6072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highlight>
                  <a:srgbClr val="C0C0C0"/>
                </a:highlight>
              </a:rPr>
              <a:t>From this Code we can see the column labels and information about the dataset</a:t>
            </a:r>
            <a:endParaRPr lang="en-IN" sz="2400" b="1">
              <a:highlight>
                <a:srgbClr val="C0C0C0"/>
              </a:highligh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E9392-78F3-65AB-0C2E-5747BA541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39" y="740443"/>
            <a:ext cx="4959062" cy="45867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C88399-F71F-62A9-69C2-04F1FE9CC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69" y="553998"/>
            <a:ext cx="6903149" cy="26066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DDA812-C448-0727-65C6-946D5672B99B}"/>
              </a:ext>
            </a:extLst>
          </p:cNvPr>
          <p:cNvSpPr txBox="1"/>
          <p:nvPr/>
        </p:nvSpPr>
        <p:spPr>
          <a:xfrm>
            <a:off x="4661973" y="0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Data Analysis</a:t>
            </a:r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BEDCD4-1666-5B56-4E06-A417D14AD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84666"/>
            <a:ext cx="475129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932A6A-7FA5-EC82-062E-60C3C798E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21681" y="205540"/>
            <a:ext cx="457031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981A99-9C5E-D17E-73EE-59867C0FB835}"/>
              </a:ext>
            </a:extLst>
          </p:cNvPr>
          <p:cNvSpPr txBox="1"/>
          <p:nvPr/>
        </p:nvSpPr>
        <p:spPr>
          <a:xfrm>
            <a:off x="178969" y="3343383"/>
            <a:ext cx="7001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Here We can see that Customer Chitra spends most of the money on sweets</a:t>
            </a:r>
            <a:endParaRPr lang="en-IN" sz="2000" b="1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99A025-6AB2-065D-7880-BDA0FFE57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574" y="621297"/>
            <a:ext cx="4895175" cy="24621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4B1D05D-914B-D004-7102-3D829AF35C15}"/>
              </a:ext>
            </a:extLst>
          </p:cNvPr>
          <p:cNvSpPr txBox="1"/>
          <p:nvPr/>
        </p:nvSpPr>
        <p:spPr>
          <a:xfrm>
            <a:off x="7333129" y="3429000"/>
            <a:ext cx="4679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Here We can see that Customer Chitra orders most of the times</a:t>
            </a:r>
            <a:endParaRPr lang="en-IN" sz="2000" b="1"/>
          </a:p>
        </p:txBody>
      </p:sp>
    </p:spTree>
    <p:extLst>
      <p:ext uri="{BB962C8B-B14F-4D97-AF65-F5344CB8AC3E}">
        <p14:creationId xmlns:p14="http://schemas.microsoft.com/office/powerpoint/2010/main" val="466665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449</Words>
  <Application>Microsoft Office PowerPoint</Application>
  <PresentationFormat>Widescreen</PresentationFormat>
  <Paragraphs>79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Gothic</vt:lpstr>
      <vt:lpstr>Corbel</vt:lpstr>
      <vt:lpstr>Segoe UI</vt:lpstr>
      <vt:lpstr>Segoe UI Light</vt:lpstr>
      <vt:lpstr>Parallax</vt:lpstr>
      <vt:lpstr>Sweets Order Data Analysis Presentation</vt:lpstr>
      <vt:lpstr>Project analysis slide 2</vt:lpstr>
      <vt:lpstr>Project analysis slide 3</vt:lpstr>
      <vt:lpstr>Project analysis slide 4</vt:lpstr>
      <vt:lpstr>Project analysis slide 5</vt:lpstr>
      <vt:lpstr>Project analysis slide 6</vt:lpstr>
      <vt:lpstr>Project analysis slide 7</vt:lpstr>
      <vt:lpstr>Project analysis slide 8</vt:lpstr>
      <vt:lpstr>PowerPoint Presentation</vt:lpstr>
      <vt:lpstr>Project analysis slide 10</vt:lpstr>
      <vt:lpstr>Project analysis slide 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Sweets Order Data Analysis Presentation</dc:title>
  <dc:creator>Kaushik Bhattacharyya</dc:creator>
  <cp:lastModifiedBy>Kaushik Bhattacharyya</cp:lastModifiedBy>
  <cp:revision>1</cp:revision>
  <dcterms:created xsi:type="dcterms:W3CDTF">2024-10-21T15:56:41Z</dcterms:created>
  <dcterms:modified xsi:type="dcterms:W3CDTF">2025-05-29T08:56:30Z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