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5" r:id="rId6"/>
    <p:sldId id="268" r:id="rId7"/>
    <p:sldId id="266" r:id="rId8"/>
    <p:sldId id="267" r:id="rId9"/>
    <p:sldId id="269" r:id="rId10"/>
    <p:sldId id="270" r:id="rId11"/>
    <p:sldId id="271" r:id="rId12"/>
    <p:sldId id="272" r:id="rId13"/>
    <p:sldId id="260" r:id="rId14"/>
    <p:sldId id="261" r:id="rId15"/>
    <p:sldId id="262" r:id="rId16"/>
    <p:sldId id="263" r:id="rId17"/>
    <p:sldId id="264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C224-8B36-4A80-9ED0-E9E2E668A062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31268-24FC-4F51-95A1-0E8B00138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05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31268-24FC-4F51-95A1-0E8B0013837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6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40A0-F8D4-4BC6-AF41-7FCB014527CF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3154-9BAF-4494-B012-A9677C207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2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40A0-F8D4-4BC6-AF41-7FCB014527CF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3154-9BAF-4494-B012-A9677C207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40A0-F8D4-4BC6-AF41-7FCB014527CF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3154-9BAF-4494-B012-A9677C207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40A0-F8D4-4BC6-AF41-7FCB014527CF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3154-9BAF-4494-B012-A9677C207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87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40A0-F8D4-4BC6-AF41-7FCB014527CF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3154-9BAF-4494-B012-A9677C207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0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40A0-F8D4-4BC6-AF41-7FCB014527CF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3154-9BAF-4494-B012-A9677C207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6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40A0-F8D4-4BC6-AF41-7FCB014527CF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3154-9BAF-4494-B012-A9677C207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18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40A0-F8D4-4BC6-AF41-7FCB014527CF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3154-9BAF-4494-B012-A9677C207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40A0-F8D4-4BC6-AF41-7FCB014527CF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3154-9BAF-4494-B012-A9677C207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8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40A0-F8D4-4BC6-AF41-7FCB014527CF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3154-9BAF-4494-B012-A9677C207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40A0-F8D4-4BC6-AF41-7FCB014527CF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3154-9BAF-4494-B012-A9677C207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8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740A0-F8D4-4BC6-AF41-7FCB014527CF}" type="datetimeFigureOut">
              <a:rPr lang="en-IN" smtClean="0"/>
              <a:t>22-05-2021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3154-9BAF-4494-B012-A9677C207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1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Micro Credit  Project </a:t>
            </a:r>
            <a:br>
              <a:rPr lang="en-GB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Submitted by:</a:t>
            </a:r>
          </a:p>
          <a:p>
            <a:r>
              <a:rPr lang="en-GB" b="1" dirty="0">
                <a:solidFill>
                  <a:schemeClr val="tx1"/>
                </a:solidFill>
              </a:rPr>
              <a:t>Kaushik </a:t>
            </a:r>
            <a:r>
              <a:rPr lang="en-GB" b="1" dirty="0" err="1">
                <a:solidFill>
                  <a:schemeClr val="tx1"/>
                </a:solidFill>
              </a:rPr>
              <a:t>Kalappa</a:t>
            </a:r>
            <a:endParaRPr lang="en-GB" b="1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2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3645024"/>
            <a:ext cx="7772400" cy="150018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cnt_loans30 has a linear relationship with amnt_loans30 but </a:t>
            </a:r>
            <a:r>
              <a:rPr lang="en-IN" dirty="0" err="1">
                <a:solidFill>
                  <a:schemeClr val="tx1"/>
                </a:solidFill>
              </a:rPr>
              <a:t>unbale</a:t>
            </a:r>
            <a:r>
              <a:rPr lang="en-IN" dirty="0">
                <a:solidFill>
                  <a:schemeClr val="tx1"/>
                </a:solidFill>
              </a:rPr>
              <a:t> to segregate label values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5678"/>
            <a:ext cx="460716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273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3458615"/>
            <a:ext cx="7772400" cy="150018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amnt_loans30 has a linear </a:t>
            </a:r>
            <a:r>
              <a:rPr lang="en-IN" dirty="0" err="1">
                <a:solidFill>
                  <a:schemeClr val="tx1"/>
                </a:solidFill>
              </a:rPr>
              <a:t>relatiionship</a:t>
            </a:r>
            <a:r>
              <a:rPr lang="en-IN" dirty="0">
                <a:solidFill>
                  <a:schemeClr val="tx1"/>
                </a:solidFill>
              </a:rPr>
              <a:t> with amnt_loans90 but </a:t>
            </a:r>
            <a:r>
              <a:rPr lang="en-IN" dirty="0" err="1">
                <a:solidFill>
                  <a:schemeClr val="tx1"/>
                </a:solidFill>
              </a:rPr>
              <a:t>unbale</a:t>
            </a:r>
            <a:r>
              <a:rPr lang="en-IN" dirty="0">
                <a:solidFill>
                  <a:schemeClr val="tx1"/>
                </a:solidFill>
              </a:rPr>
              <a:t> to segregate label values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925"/>
            <a:ext cx="5160221" cy="336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19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4077072"/>
            <a:ext cx="7772400" cy="150018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payback30 has a linear </a:t>
            </a:r>
            <a:r>
              <a:rPr lang="en-IN" dirty="0" smtClean="0">
                <a:solidFill>
                  <a:schemeClr val="tx1"/>
                </a:solidFill>
              </a:rPr>
              <a:t>relationship </a:t>
            </a:r>
            <a:r>
              <a:rPr lang="en-IN" dirty="0">
                <a:solidFill>
                  <a:schemeClr val="tx1"/>
                </a:solidFill>
              </a:rPr>
              <a:t>with payback90 but </a:t>
            </a:r>
            <a:r>
              <a:rPr lang="en-IN" dirty="0" err="1">
                <a:solidFill>
                  <a:schemeClr val="tx1"/>
                </a:solidFill>
              </a:rPr>
              <a:t>unbale</a:t>
            </a:r>
            <a:r>
              <a:rPr lang="en-IN" dirty="0">
                <a:solidFill>
                  <a:schemeClr val="tx1"/>
                </a:solidFill>
              </a:rPr>
              <a:t> to segregate label values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5112568" cy="317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221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8" y="3933056"/>
            <a:ext cx="7772400" cy="1723132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After dropping </a:t>
            </a:r>
            <a:r>
              <a:rPr lang="en-IN" dirty="0" err="1" smtClean="0">
                <a:solidFill>
                  <a:schemeClr val="tx1"/>
                </a:solidFill>
              </a:rPr>
              <a:t>irrelavant</a:t>
            </a:r>
            <a:r>
              <a:rPr lang="en-IN" dirty="0" smtClean="0">
                <a:solidFill>
                  <a:schemeClr val="tx1"/>
                </a:solidFill>
              </a:rPr>
              <a:t> columns and adding new columns as a part of feature engineering, above is how  the skewness looks like 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23" y="404664"/>
            <a:ext cx="38957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03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323" y="3655740"/>
            <a:ext cx="7772400" cy="150018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This is how the skewness looks like after replacing the top one percent  Outliers with Upper limits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29527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113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3933056"/>
            <a:ext cx="7772400" cy="150018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This is how the skewness looks like after removing the applying the best log transformations for the particular columns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57" y="260647"/>
            <a:ext cx="31527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528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After the train test split the best random state was </a:t>
            </a:r>
            <a:r>
              <a:rPr lang="en-IN" dirty="0" err="1" smtClean="0">
                <a:solidFill>
                  <a:schemeClr val="tx1"/>
                </a:solidFill>
              </a:rPr>
              <a:t>spottted</a:t>
            </a:r>
            <a:r>
              <a:rPr lang="en-IN" dirty="0" smtClean="0">
                <a:solidFill>
                  <a:schemeClr val="tx1"/>
                </a:solidFill>
              </a:rPr>
              <a:t> at 123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60579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60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3501008"/>
            <a:ext cx="7772400" cy="150018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After applying different models  Random Forest Classifier came  out as a top model in terms of accuracy, cross validation score and classification report metrics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7551"/>
            <a:ext cx="525161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41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The  above are the parameters for Hyper Parameter tuning using Random Search CV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508022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170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797" y="4077072"/>
            <a:ext cx="7772400" cy="150018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This is the final accuracy and Cross Validation Score of the Random Forest Classifier after tuning the model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008890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34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523" y="3212976"/>
            <a:ext cx="7772400" cy="150018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This is the screenshot of how the data frame looks like with the data size of 209593 rows and 37 columns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632"/>
            <a:ext cx="83343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29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5157192"/>
            <a:ext cx="7772400" cy="150018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There are no null or missing values in the dataset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0"/>
            <a:ext cx="3133725" cy="5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89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4937981"/>
            <a:ext cx="7772400" cy="1484784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This is the </a:t>
            </a:r>
            <a:r>
              <a:rPr lang="en-IN" dirty="0" err="1" smtClean="0">
                <a:solidFill>
                  <a:schemeClr val="tx1"/>
                </a:solidFill>
              </a:rPr>
              <a:t>corelation</a:t>
            </a:r>
            <a:r>
              <a:rPr lang="en-IN" dirty="0" smtClean="0">
                <a:solidFill>
                  <a:schemeClr val="tx1"/>
                </a:solidFill>
              </a:rPr>
              <a:t> of all the columns with the label target variable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330517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22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7772400" cy="1362075"/>
          </a:xfrm>
        </p:spPr>
        <p:txBody>
          <a:bodyPr/>
          <a:lstStyle/>
          <a:p>
            <a:r>
              <a:rPr lang="en-IN" dirty="0" smtClean="0"/>
              <a:t>Bivariate analysis: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4581128"/>
            <a:ext cx="7772400" cy="150018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daily_decr30 has a linear relationship with daily_decr90 but </a:t>
            </a:r>
            <a:r>
              <a:rPr lang="en-IN" dirty="0" err="1">
                <a:solidFill>
                  <a:schemeClr val="tx1"/>
                </a:solidFill>
              </a:rPr>
              <a:t>unbale</a:t>
            </a:r>
            <a:r>
              <a:rPr lang="en-IN" dirty="0">
                <a:solidFill>
                  <a:schemeClr val="tx1"/>
                </a:solidFill>
              </a:rPr>
              <a:t> to segregate label values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5608173" cy="3038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96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584" y="3717032"/>
            <a:ext cx="7772400" cy="150018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rental30 has a linear </a:t>
            </a:r>
            <a:r>
              <a:rPr lang="en-IN" dirty="0" smtClean="0">
                <a:solidFill>
                  <a:schemeClr val="tx1"/>
                </a:solidFill>
              </a:rPr>
              <a:t>relationship </a:t>
            </a:r>
            <a:r>
              <a:rPr lang="en-IN" dirty="0">
                <a:solidFill>
                  <a:schemeClr val="tx1"/>
                </a:solidFill>
              </a:rPr>
              <a:t>with rental90 but </a:t>
            </a:r>
            <a:r>
              <a:rPr lang="en-IN" dirty="0" err="1">
                <a:solidFill>
                  <a:schemeClr val="tx1"/>
                </a:solidFill>
              </a:rPr>
              <a:t>unbale</a:t>
            </a:r>
            <a:r>
              <a:rPr lang="en-IN" dirty="0">
                <a:solidFill>
                  <a:schemeClr val="tx1"/>
                </a:solidFill>
              </a:rPr>
              <a:t> to segregate label values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5184576" cy="2970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96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4286251"/>
            <a:ext cx="7772400" cy="1500187"/>
          </a:xfrm>
        </p:spPr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cnt_ma_rech30 has a linear relationship with sumamnt_ma_rech30 but </a:t>
            </a:r>
            <a:r>
              <a:rPr lang="en-IN" dirty="0" err="1">
                <a:solidFill>
                  <a:schemeClr val="tx1"/>
                </a:solidFill>
              </a:rPr>
              <a:t>unbale</a:t>
            </a:r>
            <a:r>
              <a:rPr lang="en-IN" dirty="0">
                <a:solidFill>
                  <a:schemeClr val="tx1"/>
                </a:solidFill>
              </a:rPr>
              <a:t> to segregate label </a:t>
            </a:r>
            <a:r>
              <a:rPr lang="en-IN" dirty="0" smtClean="0">
                <a:solidFill>
                  <a:schemeClr val="tx1"/>
                </a:solidFill>
              </a:rPr>
              <a:t>values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cnt_ma_rech30 has a linear </a:t>
            </a:r>
            <a:r>
              <a:rPr lang="en-IN" dirty="0" err="1">
                <a:solidFill>
                  <a:schemeClr val="tx1"/>
                </a:solidFill>
              </a:rPr>
              <a:t>relatiionship</a:t>
            </a:r>
            <a:r>
              <a:rPr lang="en-IN" dirty="0">
                <a:solidFill>
                  <a:schemeClr val="tx1"/>
                </a:solidFill>
              </a:rPr>
              <a:t> with </a:t>
            </a:r>
            <a:r>
              <a:rPr lang="en-IN" dirty="0" smtClean="0">
                <a:solidFill>
                  <a:schemeClr val="tx1"/>
                </a:solidFill>
              </a:rPr>
              <a:t>cnt_ma_rech90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cnt_ma_rech30 has a linear relationship with sumamnt_ma_rech90 but </a:t>
            </a:r>
            <a:r>
              <a:rPr lang="en-IN" dirty="0" err="1">
                <a:solidFill>
                  <a:schemeClr val="tx1"/>
                </a:solidFill>
              </a:rPr>
              <a:t>unbale</a:t>
            </a:r>
            <a:r>
              <a:rPr lang="en-IN" dirty="0">
                <a:solidFill>
                  <a:schemeClr val="tx1"/>
                </a:solidFill>
              </a:rPr>
              <a:t> to segregate label values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429"/>
            <a:ext cx="336232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53" y="54429"/>
            <a:ext cx="32385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073729"/>
            <a:ext cx="30956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90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429000"/>
            <a:ext cx="7772400" cy="150018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sumamnt_ma_rech30 has a linear </a:t>
            </a:r>
            <a:r>
              <a:rPr lang="en-IN" dirty="0" err="1">
                <a:solidFill>
                  <a:schemeClr val="tx1"/>
                </a:solidFill>
              </a:rPr>
              <a:t>relatiionship</a:t>
            </a:r>
            <a:r>
              <a:rPr lang="en-IN" dirty="0">
                <a:solidFill>
                  <a:schemeClr val="tx1"/>
                </a:solidFill>
              </a:rPr>
              <a:t> with </a:t>
            </a:r>
            <a:r>
              <a:rPr lang="en-IN" dirty="0" smtClean="0">
                <a:solidFill>
                  <a:schemeClr val="tx1"/>
                </a:solidFill>
              </a:rPr>
              <a:t>sumamnt_ma_rech90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6" y="188639"/>
            <a:ext cx="5419802" cy="367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8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670354"/>
            <a:ext cx="7772400" cy="150018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cnt_ma_rech90 has a linear </a:t>
            </a:r>
            <a:r>
              <a:rPr lang="en-IN" dirty="0" smtClean="0">
                <a:solidFill>
                  <a:schemeClr val="tx1"/>
                </a:solidFill>
              </a:rPr>
              <a:t>relationship </a:t>
            </a:r>
            <a:r>
              <a:rPr lang="en-IN" dirty="0">
                <a:solidFill>
                  <a:schemeClr val="tx1"/>
                </a:solidFill>
              </a:rPr>
              <a:t>with sumamnt_ma_rech90 but </a:t>
            </a:r>
            <a:r>
              <a:rPr lang="en-IN" dirty="0" err="1">
                <a:solidFill>
                  <a:schemeClr val="tx1"/>
                </a:solidFill>
              </a:rPr>
              <a:t>unbale</a:t>
            </a:r>
            <a:r>
              <a:rPr lang="en-IN" dirty="0">
                <a:solidFill>
                  <a:schemeClr val="tx1"/>
                </a:solidFill>
              </a:rPr>
              <a:t> to segregate label values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6671"/>
            <a:ext cx="4752528" cy="3186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16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301</Words>
  <Application>Microsoft Office PowerPoint</Application>
  <PresentationFormat>On-screen Show (4:3)</PresentationFormat>
  <Paragraphs>27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Micro Credit  Project  </vt:lpstr>
      <vt:lpstr>PowerPoint Presentation</vt:lpstr>
      <vt:lpstr>PowerPoint Presentation</vt:lpstr>
      <vt:lpstr>PowerPoint Presentation</vt:lpstr>
      <vt:lpstr>Bivariate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</dc:creator>
  <cp:lastModifiedBy>kavya</cp:lastModifiedBy>
  <cp:revision>25</cp:revision>
  <dcterms:created xsi:type="dcterms:W3CDTF">2021-05-20T09:17:41Z</dcterms:created>
  <dcterms:modified xsi:type="dcterms:W3CDTF">2021-05-22T06:48:12Z</dcterms:modified>
</cp:coreProperties>
</file>