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3" r:id="rId2"/>
  </p:sldMasterIdLst>
  <p:sldIdLst>
    <p:sldId id="261" r:id="rId3"/>
    <p:sldId id="268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A9B6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ircuit Board Lines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32" y="0"/>
            <a:ext cx="5340668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Time Tec – Company Confidential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67888" y="1020666"/>
            <a:ext cx="5851912" cy="1470025"/>
          </a:xfrm>
        </p:spPr>
        <p:txBody>
          <a:bodyPr>
            <a:normAutofit/>
          </a:bodyPr>
          <a:lstStyle>
            <a:lvl1pPr algn="l">
              <a:defRPr sz="4000" cap="all"/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Century Gothic"/>
              </a:rPr>
              <a:t>Click to edit Master </a:t>
            </a:r>
            <a:br>
              <a:rPr lang="en-US" dirty="0">
                <a:solidFill>
                  <a:schemeClr val="bg1"/>
                </a:solidFill>
                <a:latin typeface="Century Gothic"/>
              </a:rPr>
            </a:br>
            <a:r>
              <a:rPr lang="en-US" dirty="0">
                <a:solidFill>
                  <a:schemeClr val="bg1"/>
                </a:solidFill>
                <a:latin typeface="Century Gothic"/>
              </a:rPr>
              <a:t>title style</a:t>
            </a:r>
            <a:endParaRPr lang="en-US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67888" y="2766224"/>
            <a:ext cx="5851912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64B52"/>
                </a:solidFill>
              </a:defRPr>
            </a:lvl1pPr>
          </a:lstStyle>
          <a:p>
            <a:pPr algn="l"/>
            <a:r>
              <a:rPr lang="en-US" sz="2000">
                <a:solidFill>
                  <a:srgbClr val="464B52"/>
                </a:solidFill>
                <a:latin typeface="Century Gothic"/>
              </a:rPr>
              <a:t>Click to edit Master subtitle style</a:t>
            </a:r>
            <a:endParaRPr lang="en-US" sz="2000" dirty="0">
              <a:solidFill>
                <a:srgbClr val="464B52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6" y="178402"/>
            <a:ext cx="2381478" cy="5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4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42EE-FA6D-6343-979F-080F8D2E7A12}" type="datetime1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63076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5400000">
            <a:off x="4732340" y="2171703"/>
            <a:ext cx="5851520" cy="2057400"/>
          </a:xfrm>
          <a:prstGeom prst="rect">
            <a:avLst/>
          </a:prstGeom>
          <a:solidFill>
            <a:srgbClr val="464B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65BF-F9C7-9A42-97CA-331AF35028FD}" type="datetime1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Time Tec –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707F7B-C199-F045-BF33-083068EFAA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7" descr="Circuit Board Lines 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" r="105" b="28938"/>
          <a:stretch/>
        </p:blipFill>
        <p:spPr>
          <a:xfrm rot="10800000" flipH="1">
            <a:off x="6855303" y="-2"/>
            <a:ext cx="2288696" cy="22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9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solidFill>
          <a:srgbClr val="474C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4" y="1468967"/>
            <a:ext cx="8094133" cy="211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8E15B1-229A-6249-AD8D-6AFBAD789442}"/>
              </a:ext>
            </a:extLst>
          </p:cNvPr>
          <p:cNvSpPr txBox="1"/>
          <p:nvPr/>
        </p:nvSpPr>
        <p:spPr>
          <a:xfrm>
            <a:off x="4356101" y="5808134"/>
            <a:ext cx="3450167" cy="2974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333" spc="267" dirty="0">
                <a:solidFill>
                  <a:schemeClr val="bg1"/>
                </a:solidFill>
                <a:latin typeface="Spectral ExtraLight" panose="02020202060000000000" pitchFamily="18" charset="77"/>
                <a:ea typeface="Lato Thin" panose="020F0502020204030203" pitchFamily="34" charset="0"/>
                <a:cs typeface="Lato Thin" panose="020F0502020204030203" pitchFamily="34" charset="0"/>
              </a:rPr>
              <a:t>ACHIEVE YOUR DREAMS…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A81F8-DBC0-5443-9917-95889A24D22A}"/>
              </a:ext>
            </a:extLst>
          </p:cNvPr>
          <p:cNvSpPr txBox="1"/>
          <p:nvPr/>
        </p:nvSpPr>
        <p:spPr>
          <a:xfrm>
            <a:off x="5651501" y="6047318"/>
            <a:ext cx="3162300" cy="2974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333" spc="267" dirty="0">
                <a:solidFill>
                  <a:schemeClr val="bg1"/>
                </a:solidFill>
                <a:latin typeface="Spectral ExtraLight" panose="02020202060000000000" pitchFamily="18" charset="77"/>
                <a:ea typeface="Lato Thin" panose="020F0502020204030203" pitchFamily="34" charset="0"/>
                <a:cs typeface="Lato Thin" panose="020F0502020204030203" pitchFamily="34" charset="0"/>
              </a:rPr>
              <a:t>THROUGH OUR DREAMS.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53F794-7942-4847-9B99-941C6D63F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967" y="4212483"/>
            <a:ext cx="7912100" cy="967811"/>
          </a:xfrm>
        </p:spPr>
        <p:txBody>
          <a:bodyPr/>
          <a:lstStyle>
            <a:lvl1pPr marL="0" indent="0" algn="ctr">
              <a:buNone/>
              <a:defRPr sz="3733" b="1" i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42891" indent="0">
              <a:buNone/>
              <a:defRPr b="1" i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85783" indent="0">
              <a:buNone/>
              <a:defRPr b="1" i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028674" indent="0">
              <a:buNone/>
              <a:defRPr b="1" i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371566" indent="0">
              <a:buNone/>
              <a:defRPr b="1" i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55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474C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5" t="10448" r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3" y="4881034"/>
            <a:ext cx="2819400" cy="70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27D02F-3E94-BC47-B40F-410C51B67D16}"/>
              </a:ext>
            </a:extLst>
          </p:cNvPr>
          <p:cNvSpPr/>
          <p:nvPr/>
        </p:nvSpPr>
        <p:spPr>
          <a:xfrm>
            <a:off x="423333" y="1270001"/>
            <a:ext cx="61384" cy="1274233"/>
          </a:xfrm>
          <a:prstGeom prst="rect">
            <a:avLst/>
          </a:prstGeom>
          <a:solidFill>
            <a:srgbClr val="F263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56DB8-3B4F-B04C-8DBB-83B78D97E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17" y="1568451"/>
            <a:ext cx="82020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200" b="1" dirty="0">
                <a:solidFill>
                  <a:schemeClr val="bg1"/>
                </a:solidFill>
                <a:latin typeface="Lato Black" panose="020F0502020204030203" pitchFamily="34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857E5-9F14-EC4E-BD72-A1C52F194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17" y="1202267"/>
            <a:ext cx="8202083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3733" dirty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FROM IN TIME TEC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A52B7244-00A4-5344-8BC8-EEBDA69E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1" y="5611284"/>
            <a:ext cx="205316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333" dirty="0" err="1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www.intimetec.com</a:t>
            </a:r>
            <a:endParaRPr lang="en-US" altLang="en-US" sz="1333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1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474C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4" y="1468967"/>
            <a:ext cx="8094133" cy="211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8E15B1-229A-6249-AD8D-6AFBAD789442}"/>
              </a:ext>
            </a:extLst>
          </p:cNvPr>
          <p:cNvSpPr txBox="1"/>
          <p:nvPr/>
        </p:nvSpPr>
        <p:spPr>
          <a:xfrm>
            <a:off x="4356101" y="5808134"/>
            <a:ext cx="3450167" cy="2974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333" spc="267" dirty="0">
                <a:solidFill>
                  <a:schemeClr val="bg1"/>
                </a:solidFill>
                <a:latin typeface="Spectral ExtraLight" panose="02020202060000000000" pitchFamily="18" charset="77"/>
                <a:ea typeface="Lato Thin" panose="020F0502020204030203" pitchFamily="34" charset="0"/>
                <a:cs typeface="Lato Thin" panose="020F0502020204030203" pitchFamily="34" charset="0"/>
              </a:rPr>
              <a:t>ACHIEVE YOUR DREAMS…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A81F8-DBC0-5443-9917-95889A24D22A}"/>
              </a:ext>
            </a:extLst>
          </p:cNvPr>
          <p:cNvSpPr txBox="1"/>
          <p:nvPr/>
        </p:nvSpPr>
        <p:spPr>
          <a:xfrm>
            <a:off x="5651501" y="6047318"/>
            <a:ext cx="3162300" cy="2974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333" spc="267" dirty="0">
                <a:solidFill>
                  <a:schemeClr val="bg1"/>
                </a:solidFill>
                <a:latin typeface="Spectral ExtraLight" panose="02020202060000000000" pitchFamily="18" charset="77"/>
                <a:ea typeface="Lato Thin" panose="020F0502020204030203" pitchFamily="34" charset="0"/>
                <a:cs typeface="Lato Thin" panose="020F0502020204030203" pitchFamily="34" charset="0"/>
              </a:rPr>
              <a:t>THROUGH OUR DREAMS.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53F794-7942-4847-9B99-941C6D63F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967" y="4212483"/>
            <a:ext cx="7912100" cy="967811"/>
          </a:xfrm>
        </p:spPr>
        <p:txBody>
          <a:bodyPr/>
          <a:lstStyle>
            <a:lvl1pPr marL="0" indent="0" algn="ctr">
              <a:buNone/>
              <a:defRPr sz="3733" b="1" i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42891" indent="0">
              <a:buNone/>
              <a:defRPr b="1" i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85783" indent="0">
              <a:buNone/>
              <a:defRPr b="1" i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028674" indent="0">
              <a:buNone/>
              <a:defRPr b="1" i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371566" indent="0">
              <a:buNone/>
              <a:defRPr b="1" i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424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8668"/>
            <a:ext cx="8479411" cy="69622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68" indent="-257168">
              <a:buClr>
                <a:srgbClr val="F5771D"/>
              </a:buClr>
              <a:buFont typeface="Arial"/>
              <a:buChar char="•"/>
              <a:defRPr sz="1867"/>
            </a:lvl1pPr>
            <a:lvl2pPr marL="557199" indent="-214308">
              <a:buClr>
                <a:srgbClr val="F5771D"/>
              </a:buClr>
              <a:buFont typeface="Arial"/>
              <a:buChar char="•"/>
              <a:defRPr sz="1600"/>
            </a:lvl2pPr>
            <a:lvl3pPr marL="857229" indent="-171446">
              <a:buClr>
                <a:srgbClr val="F5771D"/>
              </a:buClr>
              <a:buFont typeface="Arial"/>
              <a:buChar char="•"/>
              <a:defRPr sz="1867"/>
            </a:lvl3pPr>
            <a:lvl4pPr marL="1200121" indent="-171446">
              <a:buClr>
                <a:srgbClr val="F5771D"/>
              </a:buClr>
              <a:buFont typeface="Arial"/>
              <a:buChar char="•"/>
              <a:defRPr sz="1400"/>
            </a:lvl4pPr>
            <a:lvl5pPr marL="1543012" indent="-171446">
              <a:buClr>
                <a:srgbClr val="F5771D"/>
              </a:buClr>
              <a:buFont typeface="Arial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482E75-299B-3343-AB10-84AFB8E413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17796"/>
            <a:ext cx="8229600" cy="476249"/>
          </a:xfr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4134E0-3686-F047-8772-88B9856AA7F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85C54-8DEB-44AB-BC19-7440BD39C885}" type="datetime1">
              <a:rPr lang="en-US" altLang="en-US"/>
              <a:pPr>
                <a:defRPr/>
              </a:pPr>
              <a:t>7/7/2022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3B7774-01EF-154D-B882-198D01E922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5861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257168" indent="-257168">
              <a:buClr>
                <a:srgbClr val="F5771D"/>
              </a:buClr>
              <a:buFont typeface="Arial"/>
              <a:buChar char="•"/>
              <a:defRPr sz="1867"/>
            </a:lvl1pPr>
            <a:lvl2pPr marL="557199" indent="-214308">
              <a:buClr>
                <a:srgbClr val="F5771D"/>
              </a:buClr>
              <a:buFont typeface="Arial"/>
              <a:buChar char="•"/>
              <a:defRPr sz="1600"/>
            </a:lvl2pPr>
            <a:lvl3pPr marL="857229" indent="-171446">
              <a:buClr>
                <a:srgbClr val="F5771D"/>
              </a:buClr>
              <a:buFont typeface="Arial"/>
              <a:buChar char="•"/>
              <a:defRPr sz="1467"/>
            </a:lvl3pPr>
            <a:lvl4pPr marL="1200121" indent="-171446">
              <a:buClr>
                <a:srgbClr val="F5771D"/>
              </a:buClr>
              <a:buFont typeface="Arial"/>
              <a:buChar char="•"/>
              <a:defRPr sz="1333"/>
            </a:lvl4pPr>
            <a:lvl5pPr marL="1543012" indent="-171446">
              <a:buClr>
                <a:srgbClr val="F5771D"/>
              </a:buClr>
              <a:buFont typeface="Arial"/>
              <a:buChar char="•"/>
              <a:defRPr sz="1333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257168" indent="-257168">
              <a:buClr>
                <a:srgbClr val="F5771D"/>
              </a:buClr>
              <a:buFont typeface="Arial"/>
              <a:buChar char="•"/>
              <a:defRPr sz="1867"/>
            </a:lvl1pPr>
            <a:lvl2pPr marL="557199" indent="-214308">
              <a:buClr>
                <a:srgbClr val="F5771D"/>
              </a:buClr>
              <a:buFont typeface="Arial"/>
              <a:buChar char="•"/>
              <a:defRPr sz="1600"/>
            </a:lvl2pPr>
            <a:lvl3pPr marL="857229" indent="-171446">
              <a:buClr>
                <a:srgbClr val="F5771D"/>
              </a:buClr>
              <a:buFont typeface="Arial"/>
              <a:buChar char="•"/>
              <a:defRPr sz="1467"/>
            </a:lvl3pPr>
            <a:lvl4pPr marL="1200121" indent="-171446">
              <a:buClr>
                <a:srgbClr val="F5771D"/>
              </a:buClr>
              <a:buFont typeface="Arial"/>
              <a:buChar char="•"/>
              <a:defRPr sz="1333"/>
            </a:lvl4pPr>
            <a:lvl5pPr marL="1543012" indent="-171446">
              <a:buClr>
                <a:srgbClr val="F5771D"/>
              </a:buClr>
              <a:buFont typeface="Arial"/>
              <a:buChar char="•"/>
              <a:defRPr sz="1333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046A444-F886-004D-809F-B11AE7981E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17796"/>
            <a:ext cx="8229600" cy="476249"/>
          </a:xfr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64134E0-3686-F047-8772-88B9856AA7F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5E57B-C569-47C7-8E20-6BC2AA512022}" type="datetime1">
              <a:rPr lang="en-US" altLang="en-US"/>
              <a:pPr>
                <a:defRPr/>
              </a:pPr>
              <a:t>7/7/2022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D3B7774-01EF-154D-B882-198D01E922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917206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98589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338351"/>
            <a:ext cx="4040188" cy="381614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698589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338351"/>
            <a:ext cx="4041775" cy="381614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B8D7A01-F966-8A47-BB3D-DA4612F9D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17796"/>
            <a:ext cx="8229600" cy="476249"/>
          </a:xfr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4134E0-3686-F047-8772-88B9856AA7F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04C76-26B8-4936-B7F1-4BB2EBB5D2A3}" type="datetime1">
              <a:rPr lang="en-US" altLang="en-US"/>
              <a:pPr>
                <a:defRPr/>
              </a:pPr>
              <a:t>7/7/2022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D3B7774-01EF-154D-B882-198D01E922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53403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ACE6FD8-51B1-8B4D-B616-A2B1504DEB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17796"/>
            <a:ext cx="8229600" cy="476249"/>
          </a:xfr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134E0-3686-F047-8772-88B9856AA7F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95207-992B-41B6-8A09-ACB0C9669F88}" type="datetime1">
              <a:rPr lang="en-US" altLang="en-US"/>
              <a:pPr>
                <a:defRPr/>
              </a:pPr>
              <a:t>7/7/2022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B7774-01EF-154D-B882-198D01E922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61236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51DE05-677A-3849-B479-DA8A0281E307}"/>
              </a:ext>
            </a:extLst>
          </p:cNvPr>
          <p:cNvSpPr/>
          <p:nvPr/>
        </p:nvSpPr>
        <p:spPr>
          <a:xfrm>
            <a:off x="186266" y="165101"/>
            <a:ext cx="465667" cy="11578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106ACCB-2E28-D642-A7D5-7C14C3C0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CAF1B-5911-4600-837C-D55426EF6BDB}" type="datetime1">
              <a:rPr lang="en-US" altLang="en-US"/>
              <a:pPr>
                <a:defRPr/>
              </a:pPr>
              <a:t>7/7/2022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B6EE56-729F-3C49-AA1F-E9F877A5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79166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5771D"/>
              </a:buClr>
              <a:buFont typeface="Arial"/>
              <a:buChar char="•"/>
              <a:defRPr/>
            </a:lvl1pPr>
            <a:lvl2pPr marL="742950" indent="-285750">
              <a:buClr>
                <a:srgbClr val="F5771D"/>
              </a:buClr>
              <a:buFont typeface="Arial"/>
              <a:buChar char="•"/>
              <a:defRPr/>
            </a:lvl2pPr>
            <a:lvl3pPr marL="1143000" indent="-228600">
              <a:buClr>
                <a:srgbClr val="F5771D"/>
              </a:buClr>
              <a:buFont typeface="Arial"/>
              <a:buChar char="•"/>
              <a:defRPr/>
            </a:lvl3pPr>
            <a:lvl4pPr marL="1600200" indent="-228600">
              <a:buClr>
                <a:srgbClr val="F5771D"/>
              </a:buClr>
              <a:buFont typeface="Arial"/>
              <a:buChar char="•"/>
              <a:defRPr/>
            </a:lvl4pPr>
            <a:lvl5pPr marL="2057400" indent="-228600">
              <a:buClr>
                <a:srgbClr val="F5771D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1882-85C1-1F4C-BB8A-1546463EDCF5}" type="datetime1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7087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197600"/>
            <a:ext cx="2133600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77B6AE-3734-DA4C-AB17-54FBAC43E741}"/>
              </a:ext>
            </a:extLst>
          </p:cNvPr>
          <p:cNvSpPr/>
          <p:nvPr/>
        </p:nvSpPr>
        <p:spPr>
          <a:xfrm>
            <a:off x="423333" y="952500"/>
            <a:ext cx="61384" cy="366184"/>
          </a:xfrm>
          <a:prstGeom prst="rect">
            <a:avLst/>
          </a:prstGeom>
          <a:solidFill>
            <a:srgbClr val="F263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952834"/>
            <a:ext cx="3008313" cy="36618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52833"/>
            <a:ext cx="5111751" cy="5173333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6DB218D-741E-0F41-B643-F86E0311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0BC9E-95DD-4C3A-A109-365E04BF32BE}" type="datetime1">
              <a:rPr lang="en-US" altLang="en-US"/>
              <a:pPr>
                <a:defRPr/>
              </a:pPr>
              <a:t>7/7/2022</a:t>
            </a:fld>
            <a:endParaRPr lang="en-US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2DED382-7B8C-924C-9180-7370CF16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5896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633A971-D801-DA40-8081-18EE4312DC49}"/>
              </a:ext>
            </a:extLst>
          </p:cNvPr>
          <p:cNvSpPr>
            <a:spLocks/>
          </p:cNvSpPr>
          <p:nvPr/>
        </p:nvSpPr>
        <p:spPr>
          <a:xfrm>
            <a:off x="6007101" y="935567"/>
            <a:ext cx="842433" cy="220133"/>
          </a:xfrm>
          <a:prstGeom prst="roundRect">
            <a:avLst/>
          </a:prstGeom>
          <a:solidFill>
            <a:srgbClr val="F26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6" tIns="33948" rIns="67896" bIns="33948" anchor="ctr" anchorCtr="1"/>
          <a:lstStyle/>
          <a:p>
            <a:pPr algn="ctr">
              <a:defRPr/>
            </a:pPr>
            <a:r>
              <a:rPr lang="en-US" sz="8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EBEB46C-E09D-9748-A516-F3FE0DBBB5D7}"/>
              </a:ext>
            </a:extLst>
          </p:cNvPr>
          <p:cNvSpPr/>
          <p:nvPr/>
        </p:nvSpPr>
        <p:spPr>
          <a:xfrm>
            <a:off x="7846485" y="924984"/>
            <a:ext cx="840316" cy="228600"/>
          </a:xfrm>
          <a:prstGeom prst="roundRect">
            <a:avLst/>
          </a:prstGeom>
          <a:solidFill>
            <a:srgbClr val="474C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6" tIns="33948" rIns="67896" bIns="33948" anchor="ctr" anchorCtr="1"/>
          <a:lstStyle/>
          <a:p>
            <a:pPr algn="ctr">
              <a:defRPr/>
            </a:pPr>
            <a:r>
              <a:rPr lang="en-US" sz="8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 Started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D75956AF-0AC1-8F47-898A-F0E88003B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908051"/>
            <a:ext cx="635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r>
              <a:rPr lang="en-US" altLang="en-US" sz="800" dirty="0">
                <a:latin typeface="Open Sans" panose="020B0606030504020204" pitchFamily="34" charset="0"/>
                <a:cs typeface="Open Sans" panose="020B0606030504020204" pitchFamily="34" charset="0"/>
              </a:rPr>
              <a:t>Legend: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053700B-24D4-D142-AB8C-8991695118D9}"/>
              </a:ext>
            </a:extLst>
          </p:cNvPr>
          <p:cNvSpPr>
            <a:spLocks/>
          </p:cNvSpPr>
          <p:nvPr/>
        </p:nvSpPr>
        <p:spPr>
          <a:xfrm>
            <a:off x="6925734" y="924984"/>
            <a:ext cx="842433" cy="228600"/>
          </a:xfrm>
          <a:prstGeom prst="roundRect">
            <a:avLst/>
          </a:prstGeom>
          <a:solidFill>
            <a:srgbClr val="FFA7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6" tIns="33948" rIns="67896" bIns="33948" anchor="ctr" anchorCtr="1"/>
          <a:lstStyle/>
          <a:p>
            <a:pPr algn="ctr">
              <a:defRPr/>
            </a:pPr>
            <a:r>
              <a:rPr lang="en-US" sz="8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Progress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EEF7ED-E399-D34C-8D22-81B67F4FC98C}"/>
              </a:ext>
            </a:extLst>
          </p:cNvPr>
          <p:cNvSpPr/>
          <p:nvPr/>
        </p:nvSpPr>
        <p:spPr>
          <a:xfrm>
            <a:off x="6345767" y="6125634"/>
            <a:ext cx="2419351" cy="7323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31281"/>
            <a:ext cx="5039193" cy="855133"/>
          </a:xfrm>
        </p:spPr>
        <p:txBody>
          <a:bodyPr/>
          <a:lstStyle>
            <a:lvl1pPr>
              <a:defRPr sz="3200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45A86927-EC82-7442-89D0-FAE2E629061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7200" y="1386416"/>
            <a:ext cx="8229600" cy="4938187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39C193D-AE47-EF47-A7DD-EE5B75065A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1" y="317796"/>
            <a:ext cx="5039193" cy="476249"/>
          </a:xfr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AC71286-CC8A-0847-9265-59B5A080D2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[Company Name + Title Here]</a:t>
            </a:r>
          </a:p>
        </p:txBody>
      </p:sp>
    </p:spTree>
    <p:extLst>
      <p:ext uri="{BB962C8B-B14F-4D97-AF65-F5344CB8AC3E}">
        <p14:creationId xmlns:p14="http://schemas.microsoft.com/office/powerpoint/2010/main" val="3394783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474C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5" t="10448" r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3" y="4881034"/>
            <a:ext cx="2819400" cy="70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27D02F-3E94-BC47-B40F-410C51B67D16}"/>
              </a:ext>
            </a:extLst>
          </p:cNvPr>
          <p:cNvSpPr/>
          <p:nvPr/>
        </p:nvSpPr>
        <p:spPr>
          <a:xfrm>
            <a:off x="423333" y="1270001"/>
            <a:ext cx="61384" cy="1274233"/>
          </a:xfrm>
          <a:prstGeom prst="rect">
            <a:avLst/>
          </a:prstGeom>
          <a:solidFill>
            <a:srgbClr val="F263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56DB8-3B4F-B04C-8DBB-83B78D97E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17" y="1568451"/>
            <a:ext cx="82020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200" b="1" dirty="0">
                <a:solidFill>
                  <a:schemeClr val="bg1"/>
                </a:solidFill>
                <a:latin typeface="Lato Black" panose="020F0502020204030203" pitchFamily="34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857E5-9F14-EC4E-BD72-A1C52F194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17" y="1202267"/>
            <a:ext cx="8202083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3733" dirty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FROM IN TIME TEC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A52B7244-00A4-5344-8BC8-EEBDA69E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1" y="5611284"/>
            <a:ext cx="205316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333" dirty="0" err="1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www.intimetec.com</a:t>
            </a:r>
            <a:endParaRPr lang="en-US" altLang="en-US" sz="1333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48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16BA-88B7-824F-9E7A-C74A64ED702E}" type="datetime1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799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rgbClr val="F5771D"/>
              </a:buClr>
              <a:buFont typeface="Arial"/>
              <a:buChar char="•"/>
              <a:defRPr sz="2800"/>
            </a:lvl1pPr>
            <a:lvl2pPr marL="742950" indent="-285750">
              <a:buClr>
                <a:srgbClr val="F5771D"/>
              </a:buClr>
              <a:buFont typeface="Arial"/>
              <a:buChar char="•"/>
              <a:defRPr sz="2400"/>
            </a:lvl2pPr>
            <a:lvl3pPr marL="1143000" indent="-228600">
              <a:buClr>
                <a:srgbClr val="F5771D"/>
              </a:buClr>
              <a:buFont typeface="Arial"/>
              <a:buChar char="•"/>
              <a:defRPr sz="2000"/>
            </a:lvl3pPr>
            <a:lvl4pPr marL="1600200" indent="-228600">
              <a:buClr>
                <a:srgbClr val="F5771D"/>
              </a:buClr>
              <a:buFont typeface="Arial"/>
              <a:buChar char="•"/>
              <a:defRPr sz="1800"/>
            </a:lvl4pPr>
            <a:lvl5pPr marL="2057400" indent="-228600">
              <a:buClr>
                <a:srgbClr val="F5771D"/>
              </a:buClr>
              <a:buFont typeface="Arial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rgbClr val="F5771D"/>
              </a:buClr>
              <a:buFont typeface="Arial"/>
              <a:buChar char="•"/>
              <a:defRPr sz="2800"/>
            </a:lvl1pPr>
            <a:lvl2pPr marL="742950" indent="-285750">
              <a:buClr>
                <a:srgbClr val="F5771D"/>
              </a:buClr>
              <a:buFont typeface="Arial"/>
              <a:buChar char="•"/>
              <a:defRPr sz="2400"/>
            </a:lvl2pPr>
            <a:lvl3pPr marL="1143000" indent="-228600">
              <a:buClr>
                <a:srgbClr val="F5771D"/>
              </a:buClr>
              <a:buFont typeface="Arial"/>
              <a:buChar char="•"/>
              <a:defRPr sz="2000"/>
            </a:lvl3pPr>
            <a:lvl4pPr marL="1600200" indent="-228600">
              <a:buClr>
                <a:srgbClr val="F5771D"/>
              </a:buClr>
              <a:buFont typeface="Arial"/>
              <a:buChar char="•"/>
              <a:defRPr sz="1800"/>
            </a:lvl4pPr>
            <a:lvl5pPr marL="2057400" indent="-228600">
              <a:buClr>
                <a:srgbClr val="F5771D"/>
              </a:buClr>
              <a:buFont typeface="Arial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BAC2-8AA3-F844-94A1-3C7E60005560}" type="datetime1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939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5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3835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5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3835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5B6D-ED9E-174C-8937-4A0B6EAEE82D}" type="datetime1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4035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BD5A-E79A-F44D-B1AA-DF8A64DAB36F}" type="datetime1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088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A362-200A-074E-84CE-C5E1D110563B}" type="datetime1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325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292100"/>
            <a:ext cx="3008313" cy="1143000"/>
          </a:xfrm>
          <a:prstGeom prst="rect">
            <a:avLst/>
          </a:prstGeom>
          <a:solidFill>
            <a:srgbClr val="464B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4914-11E0-D44E-91DB-43EF92BDAB0A}" type="datetime1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Time Tec –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707F7B-C199-F045-BF33-083068EFAA5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Content Placeholder 7" descr="Circuit Board Lines 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" r="105" b="28938"/>
          <a:stretch/>
        </p:blipFill>
        <p:spPr>
          <a:xfrm rot="10800000" flipH="1">
            <a:off x="6855303" y="-2"/>
            <a:ext cx="2288696" cy="22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288" y="4795838"/>
            <a:ext cx="5486400" cy="571500"/>
          </a:xfrm>
          <a:prstGeom prst="rect">
            <a:avLst/>
          </a:prstGeom>
          <a:solidFill>
            <a:srgbClr val="464B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1283-A0F0-F24F-871D-B289AF8D245C}" type="datetime1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Time Tec –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707F7B-C199-F045-BF33-083068EFAA5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Content Placeholder 7" descr="Circuit Board Lines 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" r="105" b="28938"/>
          <a:stretch/>
        </p:blipFill>
        <p:spPr>
          <a:xfrm rot="10800000" flipH="1">
            <a:off x="6855303" y="-2"/>
            <a:ext cx="2288696" cy="22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44" y="457200"/>
            <a:ext cx="9144000" cy="1143000"/>
          </a:xfrm>
          <a:prstGeom prst="rect">
            <a:avLst/>
          </a:prstGeom>
          <a:solidFill>
            <a:srgbClr val="464B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7" descr="Circuit Board Lines 4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" r="105" b="28938"/>
          <a:stretch/>
        </p:blipFill>
        <p:spPr>
          <a:xfrm rot="10800000" flipH="1">
            <a:off x="6855303" y="-2"/>
            <a:ext cx="2288696" cy="228539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3F22-12C5-A64B-A09F-46E121F67763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 Time Tec – Company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22" y="6262490"/>
            <a:ext cx="2381478" cy="5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8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solidFill>
            <a:srgbClr val="FFFFFF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5771D"/>
        </a:buClr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5771D"/>
        </a:buClr>
        <a:buFont typeface="Arial"/>
        <a:buChar char="•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5771D"/>
        </a:buClr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5771D"/>
        </a:buClr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5771D"/>
        </a:buClr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3DCD0-FDFB-5940-A612-9A8008DD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1284"/>
            <a:ext cx="8229600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29833"/>
            <a:ext cx="8229600" cy="432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134E0-3686-F047-8772-88B9856AA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6718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702ED16-1503-4478-AA04-F505EB7E24B1}" type="datetime1">
              <a:rPr lang="en-US" altLang="en-US"/>
              <a:pPr>
                <a:defRPr/>
              </a:pPr>
              <a:t>7/7/2022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B7774-01EF-154D-B882-198D01E92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2000" y="6326718"/>
            <a:ext cx="28956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In Time Tec – Company Confidential</a:t>
            </a:r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167967"/>
            <a:ext cx="2133600" cy="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DD2282-9CE8-1C47-AD44-D1A23096D536}"/>
              </a:ext>
            </a:extLst>
          </p:cNvPr>
          <p:cNvSpPr/>
          <p:nvPr/>
        </p:nvSpPr>
        <p:spPr>
          <a:xfrm>
            <a:off x="423333" y="287867"/>
            <a:ext cx="61384" cy="859367"/>
          </a:xfrm>
          <a:prstGeom prst="rect">
            <a:avLst/>
          </a:prstGeom>
          <a:solidFill>
            <a:srgbClr val="F263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986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sldNum="0" hdr="0" dt="0"/>
  <p:txStyles>
    <p:titleStyle>
      <a:lvl1pPr algn="l" defTabSz="342891" rtl="0" eaLnBrk="1" fontAlgn="base" hangingPunct="1">
        <a:spcBef>
          <a:spcPct val="0"/>
        </a:spcBef>
        <a:spcAft>
          <a:spcPct val="0"/>
        </a:spcAft>
        <a:defRPr sz="3200" b="1" kern="1200" cap="all">
          <a:solidFill>
            <a:srgbClr val="474C53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1pPr>
      <a:lvl2pPr algn="l" defTabSz="342891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74C53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2pPr>
      <a:lvl3pPr algn="l" defTabSz="342891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74C53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3pPr>
      <a:lvl4pPr algn="l" defTabSz="342891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74C53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4pPr>
      <a:lvl5pPr algn="l" defTabSz="342891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74C53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5pPr>
      <a:lvl6pPr marL="457189" algn="l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Century Gothic" charset="0"/>
          <a:ea typeface="ＭＳ Ｐゴシック" charset="0"/>
        </a:defRPr>
      </a:lvl6pPr>
      <a:lvl7pPr marL="914377" algn="l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Century Gothic" charset="0"/>
          <a:ea typeface="ＭＳ Ｐゴシック" charset="0"/>
        </a:defRPr>
      </a:lvl7pPr>
      <a:lvl8pPr marL="1371566" algn="l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Century Gothic" charset="0"/>
          <a:ea typeface="ＭＳ Ｐゴシック" charset="0"/>
        </a:defRPr>
      </a:lvl8pPr>
      <a:lvl9pPr marL="1828754" algn="l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Century Gothic" charset="0"/>
          <a:ea typeface="ＭＳ Ｐゴシック" charset="0"/>
        </a:defRPr>
      </a:lvl9pPr>
    </p:titleStyle>
    <p:bodyStyle>
      <a:lvl1pPr marL="256111" indent="-256111" algn="l" defTabSz="342891" rtl="0" eaLnBrk="1" fontAlgn="base" hangingPunct="1">
        <a:spcBef>
          <a:spcPct val="20000"/>
        </a:spcBef>
        <a:spcAft>
          <a:spcPct val="0"/>
        </a:spcAft>
        <a:buClr>
          <a:srgbClr val="F5771D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6670" indent="-213779" algn="l" defTabSz="342891" rtl="0" eaLnBrk="1" fontAlgn="base" hangingPunct="1">
        <a:spcBef>
          <a:spcPct val="20000"/>
        </a:spcBef>
        <a:spcAft>
          <a:spcPct val="0"/>
        </a:spcAft>
        <a:buClr>
          <a:srgbClr val="F5771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29" indent="-171446" algn="l" defTabSz="342891" rtl="0" eaLnBrk="1" fontAlgn="base" hangingPunct="1">
        <a:spcBef>
          <a:spcPct val="20000"/>
        </a:spcBef>
        <a:spcAft>
          <a:spcPct val="0"/>
        </a:spcAft>
        <a:buClr>
          <a:srgbClr val="F5771D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21" indent="-171446" algn="l" defTabSz="342891" rtl="0" eaLnBrk="1" fontAlgn="base" hangingPunct="1">
        <a:spcBef>
          <a:spcPct val="20000"/>
        </a:spcBef>
        <a:spcAft>
          <a:spcPct val="0"/>
        </a:spcAft>
        <a:buClr>
          <a:srgbClr val="F5771D"/>
        </a:buClr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12" indent="-171446" algn="l" defTabSz="342891" rtl="0" eaLnBrk="1" fontAlgn="base" hangingPunct="1">
        <a:spcBef>
          <a:spcPct val="20000"/>
        </a:spcBef>
        <a:spcAft>
          <a:spcPct val="0"/>
        </a:spcAft>
        <a:buClr>
          <a:srgbClr val="F5771D"/>
        </a:buClr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04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20077" y="3884424"/>
            <a:ext cx="7912100" cy="96731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6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317500"/>
            <a:ext cx="8229600" cy="476251"/>
          </a:xfrm>
        </p:spPr>
        <p:txBody>
          <a:bodyPr/>
          <a:lstStyle/>
          <a:p>
            <a:r>
              <a:rPr lang="en-US" altLang="en-US" sz="2800" dirty="0">
                <a:latin typeface="+mn-lt"/>
              </a:rPr>
              <a:t>In Time Tec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48A5-3D06-7241-B4FF-642D43D0EC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In Time Tec – Company Confidential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83" y="1526291"/>
            <a:ext cx="2970488" cy="2147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50460"/>
            <a:ext cx="3209636" cy="2147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6291"/>
            <a:ext cx="3209636" cy="21479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82" y="3950460"/>
            <a:ext cx="2970489" cy="21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7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162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EC9C8D2A-85D5-46DF-8EDB-ADE724473704}" vid="{625968ED-04AB-4D45-9D72-81EEB8B16B2D}"/>
    </a:ext>
  </a:extLst>
</a:theme>
</file>

<file path=ppt/theme/theme2.xml><?xml version="1.0" encoding="utf-8"?>
<a:theme xmlns:a="http://schemas.openxmlformats.org/drawingml/2006/main" name="Office Theme">
  <a:themeElements>
    <a:clrScheme name="In Time Tec">
      <a:dk1>
        <a:srgbClr val="474C53"/>
      </a:dk1>
      <a:lt1>
        <a:srgbClr val="FFFFFF"/>
      </a:lt1>
      <a:dk2>
        <a:srgbClr val="F26323"/>
      </a:dk2>
      <a:lt2>
        <a:srgbClr val="FFA737"/>
      </a:lt2>
      <a:accent1>
        <a:srgbClr val="FFA737"/>
      </a:accent1>
      <a:accent2>
        <a:srgbClr val="F26323"/>
      </a:accent2>
      <a:accent3>
        <a:srgbClr val="474C53"/>
      </a:accent3>
      <a:accent4>
        <a:srgbClr val="FFA737"/>
      </a:accent4>
      <a:accent5>
        <a:srgbClr val="F26323"/>
      </a:accent5>
      <a:accent6>
        <a:srgbClr val="474C53"/>
      </a:accent6>
      <a:hlink>
        <a:srgbClr val="0000FF"/>
      </a:hlink>
      <a:folHlink>
        <a:srgbClr val="474C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TimeTec_2019" id="{2F3DBF34-EE82-1A40-B3AF-756F341A5BB1}" vid="{28641221-52DA-CA41-B52A-D69BFA82E8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371</TotalTime>
  <Words>9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Century Gothic</vt:lpstr>
      <vt:lpstr>Lato</vt:lpstr>
      <vt:lpstr>Lato Black</vt:lpstr>
      <vt:lpstr>Open Sans</vt:lpstr>
      <vt:lpstr>Open Sans Light</vt:lpstr>
      <vt:lpstr>Spectral ExtraLight</vt:lpstr>
      <vt:lpstr>Theme1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Amulya M</dc:creator>
  <cp:lastModifiedBy>Bhaveshwari Anil Birje</cp:lastModifiedBy>
  <cp:revision>22</cp:revision>
  <dcterms:created xsi:type="dcterms:W3CDTF">2020-01-21T10:27:56Z</dcterms:created>
  <dcterms:modified xsi:type="dcterms:W3CDTF">2022-07-07T06:48:18Z</dcterms:modified>
</cp:coreProperties>
</file>