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81" r:id="rId15"/>
    <p:sldId id="265" r:id="rId16"/>
    <p:sldId id="269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howGuides="1">
      <p:cViewPr varScale="1">
        <p:scale>
          <a:sx n="78" d="100"/>
          <a:sy n="78" d="100"/>
        </p:scale>
        <p:origin x="108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200400" y="7947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62200" y="1957226"/>
            <a:ext cx="8371523" cy="100139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solidFill>
                  <a:srgbClr val="FF0000"/>
                </a:solidFill>
                <a:latin typeface="Algerian" panose="04020705040A02060702" pitchFamily="82" charset="0"/>
              </a:rPr>
              <a:t>TIRUMALARAJU KAUSHIK VARMA</a:t>
            </a:r>
            <a:endParaRPr lang="en-US" spc="15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191755"/>
            <a:ext cx="27736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30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000" b="1" spc="-5" dirty="0">
                <a:solidFill>
                  <a:schemeClr val="accent1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3000" dirty="0">
              <a:solidFill>
                <a:schemeClr val="accent1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object 5"/>
          <p:cNvSpPr/>
          <p:nvPr/>
        </p:nvSpPr>
        <p:spPr>
          <a:xfrm>
            <a:off x="1875196" y="267220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6"/>
          <p:cNvSpPr/>
          <p:nvPr/>
        </p:nvSpPr>
        <p:spPr>
          <a:xfrm>
            <a:off x="710278" y="34862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25" y="43910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>
                <a:solidFill>
                  <a:srgbClr val="00B0F0"/>
                </a:solidFill>
              </a:rPr>
              <a:t>Y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U</a:t>
            </a:r>
            <a:r>
              <a:rPr sz="3600" u="sng" dirty="0">
                <a:solidFill>
                  <a:srgbClr val="00B0F0"/>
                </a:solidFill>
              </a:rPr>
              <a:t>R</a:t>
            </a:r>
            <a:r>
              <a:rPr sz="3600" u="sng" spc="5" dirty="0">
                <a:solidFill>
                  <a:srgbClr val="00B0F0"/>
                </a:solidFill>
              </a:rPr>
              <a:t> </a:t>
            </a:r>
            <a:r>
              <a:rPr sz="3600" u="sng" spc="25" dirty="0">
                <a:solidFill>
                  <a:srgbClr val="00B0F0"/>
                </a:solidFill>
              </a:rPr>
              <a:t>S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10" dirty="0">
                <a:solidFill>
                  <a:srgbClr val="00B0F0"/>
                </a:solidFill>
              </a:rPr>
              <a:t>O</a:t>
            </a:r>
            <a:r>
              <a:rPr sz="3600" u="sng" dirty="0">
                <a:solidFill>
                  <a:srgbClr val="00B0F0"/>
                </a:solidFill>
              </a:rPr>
              <a:t>N</a:t>
            </a:r>
            <a:r>
              <a:rPr sz="3600" u="sng" spc="-345" dirty="0">
                <a:solidFill>
                  <a:srgbClr val="00B0F0"/>
                </a:solidFill>
              </a:rPr>
              <a:t> 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-5" dirty="0">
                <a:solidFill>
                  <a:srgbClr val="00B0F0"/>
                </a:solidFill>
              </a:rPr>
              <a:t>N</a:t>
            </a:r>
            <a:r>
              <a:rPr sz="3600" u="sng" dirty="0">
                <a:solidFill>
                  <a:srgbClr val="00B0F0"/>
                </a:solidFill>
              </a:rPr>
              <a:t>D</a:t>
            </a:r>
            <a:r>
              <a:rPr sz="3600" u="sng" spc="35" dirty="0">
                <a:solidFill>
                  <a:srgbClr val="00B0F0"/>
                </a:solidFill>
              </a:rPr>
              <a:t> </a:t>
            </a:r>
            <a:r>
              <a:rPr sz="3600" u="sng" spc="-30" dirty="0">
                <a:solidFill>
                  <a:srgbClr val="00B0F0"/>
                </a:solidFill>
              </a:rPr>
              <a:t>I</a:t>
            </a:r>
            <a:r>
              <a:rPr sz="3600" u="sng" spc="-35" dirty="0">
                <a:solidFill>
                  <a:srgbClr val="00B0F0"/>
                </a:solidFill>
              </a:rPr>
              <a:t>T</a:t>
            </a:r>
            <a:r>
              <a:rPr sz="3600" u="sng" dirty="0">
                <a:solidFill>
                  <a:srgbClr val="00B0F0"/>
                </a:solidFill>
              </a:rPr>
              <a:t>S</a:t>
            </a:r>
            <a:r>
              <a:rPr sz="3600" u="sng" spc="60" dirty="0">
                <a:solidFill>
                  <a:srgbClr val="00B0F0"/>
                </a:solidFill>
              </a:rPr>
              <a:t> </a:t>
            </a:r>
            <a:r>
              <a:rPr sz="3600" u="sng" spc="-295" dirty="0">
                <a:solidFill>
                  <a:srgbClr val="00B0F0"/>
                </a:solidFill>
              </a:rPr>
              <a:t>V</a:t>
            </a:r>
            <a:r>
              <a:rPr sz="3600" u="sng" spc="-35" dirty="0">
                <a:solidFill>
                  <a:srgbClr val="00B0F0"/>
                </a:solidFill>
              </a:rPr>
              <a:t>A</a:t>
            </a:r>
            <a:r>
              <a:rPr sz="3600" u="sng" spc="25" dirty="0">
                <a:solidFill>
                  <a:srgbClr val="00B0F0"/>
                </a:solidFill>
              </a:rPr>
              <a:t>LU</a:t>
            </a:r>
            <a:r>
              <a:rPr sz="3600" u="sng" dirty="0">
                <a:solidFill>
                  <a:srgbClr val="00B0F0"/>
                </a:solidFill>
              </a:rPr>
              <a:t>E</a:t>
            </a:r>
            <a:r>
              <a:rPr sz="3600" u="sng" spc="-65" dirty="0">
                <a:solidFill>
                  <a:srgbClr val="00B0F0"/>
                </a:solidFill>
              </a:rPr>
              <a:t> 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-30" dirty="0">
                <a:solidFill>
                  <a:srgbClr val="00B0F0"/>
                </a:solidFill>
              </a:rPr>
              <a:t>R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-15" dirty="0">
                <a:solidFill>
                  <a:srgbClr val="00B0F0"/>
                </a:solidFill>
              </a:rPr>
              <a:t>P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spc="25" dirty="0">
                <a:solidFill>
                  <a:srgbClr val="00B0F0"/>
                </a:solidFill>
              </a:rPr>
              <a:t>S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-35" dirty="0">
                <a:solidFill>
                  <a:srgbClr val="00B0F0"/>
                </a:solidFill>
              </a:rPr>
              <a:t>T</a:t>
            </a:r>
            <a:r>
              <a:rPr sz="3200" u="sng" spc="-30" dirty="0">
                <a:solidFill>
                  <a:srgbClr val="00B0F0"/>
                </a:solidFill>
              </a:rPr>
              <a:t>I</a:t>
            </a:r>
            <a:r>
              <a:rPr sz="3200" u="sng" spc="10" dirty="0">
                <a:solidFill>
                  <a:srgbClr val="00B0F0"/>
                </a:solidFill>
              </a:rPr>
              <a:t>O</a:t>
            </a:r>
            <a:r>
              <a:rPr sz="3200" u="sng" dirty="0">
                <a:solidFill>
                  <a:srgbClr val="00B0F0"/>
                </a:solidFill>
              </a:rPr>
              <a:t>N</a:t>
            </a:r>
            <a:endParaRPr sz="3200" u="sng" dirty="0">
              <a:solidFill>
                <a:srgbClr val="00B0F0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397365"/>
            <a:ext cx="84748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Anti-virus :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The best way to protect your devices from keylogging is to use a high-quality antivirus 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can also take other precautions to make an infection less likely. </a:t>
            </a:r>
            <a:endParaRPr 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Password manager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You may use a password manager to generate highly complex passwords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In many cases, these programs are able to auto-fill your passwords, which allows you to bypass using the keyboard altogether. </a:t>
            </a:r>
            <a:endParaRPr 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Asterisks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  <a:endParaRPr 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Two step </a:t>
            </a:r>
            <a:r>
              <a:rPr 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authetntication</a:t>
            </a:r>
            <a:r>
              <a:rPr 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 :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In addition, use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two step verification </a:t>
            </a: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when you have the option. A keylogger may deduce your password, but  the second phase of the authentication process may deter them. </a:t>
            </a:r>
            <a:endParaRPr 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 virtual keyboard can also help prevent keyloggers from accessing your keystrokes. </a:t>
            </a:r>
            <a:endParaRPr 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6574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sz="4250" u="sng" spc="10" dirty="0"/>
              <a:t>WOW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YOUR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453898"/>
            <a:ext cx="996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</a:t>
            </a:r>
            <a:endParaRPr lang="en-US" altLang="en-US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en-US" altLang="en-US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6975" y="3364151"/>
            <a:ext cx="7219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lang="en-US" altLang="en-US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6798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M</a:t>
            </a:r>
            <a:r>
              <a:rPr sz="4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O</a:t>
            </a:r>
            <a:r>
              <a:rPr sz="4800" spc="-1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D</a:t>
            </a:r>
            <a:r>
              <a:rPr sz="4800" spc="-3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E</a:t>
            </a:r>
            <a:r>
              <a:rPr sz="4800" spc="-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LL</a:t>
            </a:r>
            <a:r>
              <a:rPr sz="4800" spc="-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I</a:t>
            </a:r>
            <a:r>
              <a:rPr sz="4800" spc="3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N</a:t>
            </a:r>
            <a:r>
              <a:rPr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G</a:t>
            </a:r>
            <a:r>
              <a:rPr lang="en-US" sz="4800" spc="5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  <a:cs typeface="Trebuchet MS" panose="020B0603020202020204"/>
              </a:rPr>
              <a:t> : </a:t>
            </a:r>
            <a:endParaRPr sz="4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216219"/>
            <a:ext cx="8896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Before we begin ,we need to install python  and some particular libraries of python in the system  which can installed by the commands in command prompt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</a:t>
            </a:r>
            <a:r>
              <a:rPr lang="en-IN" b="1" dirty="0" err="1"/>
              <a:t>pynput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pip install sons 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u="sng" dirty="0" err="1"/>
              <a:t>Pynput</a:t>
            </a:r>
            <a:r>
              <a:rPr lang="en-IN" u="sng" dirty="0"/>
              <a:t> </a:t>
            </a:r>
            <a:r>
              <a:rPr lang="en-IN" dirty="0"/>
              <a:t>helps in read keystrokes as the user types in stuff </a:t>
            </a:r>
            <a:r>
              <a:rPr lang="en-IN" u="sng" dirty="0" err="1"/>
              <a:t>Jsons</a:t>
            </a:r>
            <a:r>
              <a:rPr lang="en-IN" b="1" u="sng" dirty="0"/>
              <a:t> </a:t>
            </a:r>
            <a:r>
              <a:rPr lang="en-IN" dirty="0"/>
              <a:t>is a </a:t>
            </a:r>
            <a:r>
              <a:rPr lang="en-IN" dirty="0" err="1"/>
              <a:t>lnter</a:t>
            </a:r>
            <a:r>
              <a:rPr lang="en-IN" dirty="0"/>
              <a:t> changing format which often exchange data between a webserver and user agent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Initialization  of keylogger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Event Capturing of keystrokes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Log key press and release events.</a:t>
            </a:r>
            <a:endParaRPr lang="en-US" dirty="0">
              <a:solidFill>
                <a:schemeClr val="tx2"/>
              </a:solidFill>
              <a:latin typeface="+mj-lt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Data Logging into text files  </a:t>
            </a:r>
            <a:r>
              <a:rPr lang="en-US" i="1" dirty="0">
                <a:solidFill>
                  <a:srgbClr val="D60093"/>
                </a:solidFill>
                <a:latin typeface="+mj-lt"/>
                <a:sym typeface="+mn-ea"/>
              </a:rPr>
              <a:t>:</a:t>
            </a:r>
            <a:br>
              <a:rPr lang="en-US" i="1" dirty="0">
                <a:solidFill>
                  <a:srgbClr val="D60093"/>
                </a:solidFill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D60093"/>
                </a:solidFill>
                <a:latin typeface="+mj-lt"/>
                <a:sym typeface="+mn-ea"/>
              </a:rPr>
              <a:t>Stop Logging  </a:t>
            </a:r>
            <a:r>
              <a:rPr lang="en-US" i="1" dirty="0">
                <a:latin typeface="+mj-lt"/>
                <a:sym typeface="+mn-ea"/>
              </a:rPr>
              <a:t>:</a:t>
            </a:r>
            <a:br>
              <a:rPr lang="en-US" dirty="0">
                <a:latin typeface="+mj-lt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</a:rPr>
            </a:br>
            <a:r>
              <a:rPr lang="en-US" b="0" dirty="0">
                <a:solidFill>
                  <a:schemeClr val="tx2"/>
                </a:solidFill>
                <a:latin typeface="+mj-lt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b="0" dirty="0">
                <a:latin typeface="+mj-lt"/>
                <a:cs typeface="Courier New" panose="02070309020205020404" charset="0"/>
              </a:rPr>
            </a:b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654" y="228345"/>
            <a:ext cx="5800851" cy="492125"/>
          </a:xfrm>
        </p:spPr>
        <p:txBody>
          <a:bodyPr/>
          <a:p>
            <a:r>
              <a:rPr lang="en-US"/>
              <a:t>OUTPUTS: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570" y="697230"/>
            <a:ext cx="10690860" cy="5463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38125"/>
            <a:ext cx="3124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  <a:r>
              <a:rPr lang="en-IN" u="sng" dirty="0"/>
              <a:t> :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447800"/>
            <a:ext cx="830579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implementation of keylogger that captures keystrokes and records them into both text and JSON files is successful.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GUI provided a user-friendly way to control the keylogger, making it accessible and easy to use.</a:t>
            </a: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The keylogger project demonstrated the capability to effectively capture and log keystrokes in real-time. </a:t>
            </a: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 Emphasized the ethical use of keyloggers and the importance of implementing security measures to protect against malicious use.</a:t>
            </a: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</a:rPr>
              <a:t>Real-time keylogging with start and stop functionality controlled via a simple GUI. </a:t>
            </a: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GB" dirty="0"/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https://github.com/kaushik8074/kaushik_project.git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73922"/>
            <a:ext cx="10681335" cy="2510156"/>
          </a:xfrm>
        </p:spPr>
        <p:txBody>
          <a:bodyPr/>
          <a:lstStyle/>
          <a:p>
            <a:r>
              <a:rPr lang="en-US" dirty="0"/>
              <a:t>KEYLOGGER AND SECURITY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1963400" cy="307777"/>
          </a:xfrm>
        </p:spPr>
        <p:txBody>
          <a:bodyPr/>
          <a:lstStyle/>
          <a:p>
            <a:endParaRPr lang="en-GB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37628" y="381264"/>
            <a:ext cx="7642225" cy="13474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br>
              <a:rPr lang="en-IN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00206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IN"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 flipH="1">
            <a:off x="4038599" y="1371604"/>
            <a:ext cx="5045837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  <a:endParaRPr lang="en-IN" u="sng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338263" y="1648966"/>
            <a:ext cx="4743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Introduction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Problem Statement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Project Overview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Who Are The </a:t>
            </a: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End Users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The "Wow" in Our Solution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Modelling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effectLst/>
                <a:latin typeface="+mj-lt"/>
                <a:sym typeface="+mn-ea"/>
              </a:rPr>
              <a:t>Results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  <a:sym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solidFill>
                  <a:srgbClr val="002060"/>
                </a:solidFill>
                <a:latin typeface="+mj-lt"/>
                <a:sym typeface="+mn-ea"/>
              </a:rPr>
              <a:t>Project Link</a:t>
            </a:r>
            <a:endParaRPr lang="en-US" altLang="en-US" sz="2600" dirty="0">
              <a:solidFill>
                <a:srgbClr val="00206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7" y="547684"/>
            <a:ext cx="281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INTRODUCTION</a:t>
            </a:r>
            <a:endParaRPr lang="en-IN" sz="30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10076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3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is a keylogger?</a:t>
            </a:r>
            <a:endParaRPr lang="en-IN" sz="23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2163250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Keyloggers are a type of  spyware malware designed to spy on victims. Because they can capture everything you type, keyloggers are one of the most invasive forms of malware.</a:t>
            </a:r>
            <a:endParaRPr lang="en-IN" sz="21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3901391"/>
            <a:ext cx="6100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lang="en-IN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"/>
          <a:srcRect l="11201" t="25584" r="38888" b="14269"/>
          <a:stretch>
            <a:fillRect/>
          </a:stretch>
        </p:blipFill>
        <p:spPr>
          <a:xfrm>
            <a:off x="6934200" y="3094692"/>
            <a:ext cx="3035897" cy="23319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963"/>
            <a:ext cx="3148961" cy="2666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5915" y="243344"/>
            <a:ext cx="2895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/>
              <a:t>Hardware keylogger :</a:t>
            </a:r>
            <a:endParaRPr lang="en-IN" sz="23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144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Hardware-based keyloggers take the form of a physical device, like a USB stick or another item that may look similar to a charger. </a:t>
            </a: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They record keystrokes and other data, to be retrieved later by a hacker. </a:t>
            </a: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They cannot be detected by any  anti –virus software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893506"/>
            <a:ext cx="610091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u="sng" dirty="0"/>
              <a:t>Software keylogger :</a:t>
            </a:r>
            <a:endParaRPr lang="en-IN" sz="23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3672283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Keylogger software is usually malicious</a:t>
            </a: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But some companies and parents use it to keep tabs on employees and kids. </a:t>
            </a: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Depending on their application, time-tracking software and parental monitoring apps can easily verge into spying territory. 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  <a:endParaRPr sz="4250" u="sng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6775" y="1620857"/>
            <a:ext cx="610076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500" b="1" i="0" dirty="0">
                <a:solidFill>
                  <a:srgbClr val="071D2B"/>
                </a:solidFill>
                <a:effectLst/>
                <a:highlight>
                  <a:srgbClr val="FFFFFF"/>
                </a:highlight>
                <a:latin typeface="Mier B"/>
              </a:rPr>
              <a:t>What  keylogger  do?</a:t>
            </a:r>
            <a:endParaRPr lang="en-US" sz="25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l" fontAlgn="base"/>
            <a:endParaRPr lang="en-US" sz="2500" b="1" i="0" dirty="0">
              <a:solidFill>
                <a:srgbClr val="071D2B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all your keystrokes, including your passwords and banking details.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both sides of conversations in messaging apps        and emails.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your browsing history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screenshots when certain keywords are typed.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Take remote control over your device.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Remotely log in or out of your device.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Record how long you use specific apps.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Print or email logs back to the hacker.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 Hide in the background.</a:t>
            </a:r>
            <a:endParaRPr lang="en-US" sz="2000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algn="just"/>
            <a:br>
              <a:rPr lang="en-US" sz="2000" dirty="0"/>
            </a:b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6200" y="11687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chemeClr val="accent1">
                    <a:lumMod val="75000"/>
                  </a:schemeClr>
                </a:solidFill>
              </a:rPr>
              <a:t>PROJECT	</a:t>
            </a:r>
            <a:r>
              <a:rPr sz="4250" u="sng" spc="-2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sz="425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151727"/>
            <a:ext cx="713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Comprehensive Understanding  the  keyloggers and their types</a:t>
            </a:r>
            <a:endParaRPr lang="en-US" sz="3200" dirty="0">
              <a:solidFill>
                <a:srgbClr val="92D050"/>
              </a:solidFill>
              <a:latin typeface="Candara Light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 working of keylogger  in real time and types of keylogger attacks</a:t>
            </a:r>
            <a:endParaRPr lang="en-US" sz="3200" dirty="0">
              <a:solidFill>
                <a:srgbClr val="92D050"/>
              </a:solidFill>
              <a:latin typeface="Candara Light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Loss caused by the keylogger attacks </a:t>
            </a:r>
            <a:endParaRPr lang="en-US" sz="3200" dirty="0">
              <a:solidFill>
                <a:srgbClr val="92D050"/>
              </a:solidFill>
              <a:latin typeface="Candara Light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2D050"/>
                </a:solidFill>
                <a:latin typeface="Candara Light" panose="020E0502030303020204" pitchFamily="34" charset="0"/>
              </a:rPr>
              <a:t>Effective safety measures to prevent keylogging attacks</a:t>
            </a:r>
            <a:endParaRPr lang="en-US" sz="3200" dirty="0">
              <a:solidFill>
                <a:srgbClr val="92D050"/>
              </a:solidFill>
              <a:latin typeface="Candara Light" panose="020E0502030303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071562" y="1874055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Keyloggers  are even used for legitimate purposes etc.</a:t>
            </a:r>
            <a:endParaRPr lang="en-US" dirty="0"/>
          </a:p>
          <a:p>
            <a:r>
              <a:rPr lang="en-US" dirty="0"/>
              <a:t>The users are: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Companies: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companies use keyloggers to track which apps employees use, and how they are using their time.</a:t>
            </a: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Hackers: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When most people think of keyloggers, they think of </a:t>
            </a:r>
            <a:r>
              <a:rPr lang="en-US" dirty="0">
                <a:solidFill>
                  <a:srgbClr val="21455C"/>
                </a:solidFill>
                <a:highlight>
                  <a:srgbClr val="FFFFFF"/>
                </a:highlight>
                <a:latin typeface="Mier B"/>
              </a:rPr>
              <a:t>hackers</a:t>
            </a:r>
            <a:endParaRPr lang="en-US" dirty="0">
              <a:solidFill>
                <a:srgbClr val="21455C"/>
              </a:solidFill>
              <a:highlight>
                <a:srgbClr val="FFFFFF"/>
              </a:highlight>
              <a:latin typeface="Mier 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Mier B"/>
              </a:rPr>
              <a:t>Parents:</a:t>
            </a:r>
            <a:r>
              <a:rPr lang="en-US" b="0" i="0" dirty="0">
                <a:solidFill>
                  <a:srgbClr val="21455C"/>
                </a:solidFill>
                <a:effectLst/>
                <a:highlight>
                  <a:srgbClr val="FFFFFF"/>
                </a:highlight>
                <a:latin typeface="Mier B"/>
              </a:rPr>
              <a:t> Some parental monitoring software is essentially spyware or even a keylogger. While it’s legal for parents to monitor their under-age children</a:t>
            </a: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455C"/>
              </a:solidFill>
              <a:effectLst/>
              <a:highlight>
                <a:srgbClr val="FFFFFF"/>
              </a:highlight>
              <a:latin typeface="Mier B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“““ </a:t>
            </a:r>
            <a:r>
              <a:rPr lang="en-US" dirty="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dirty="0">
                <a:solidFill>
                  <a:srgbClr val="00B0F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”””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5211</Words>
  <Application>WPS Presentation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Algerian</vt:lpstr>
      <vt:lpstr>Mier B</vt:lpstr>
      <vt:lpstr>Segoe Print</vt:lpstr>
      <vt:lpstr>Candara Light</vt:lpstr>
      <vt:lpstr>Courier New</vt:lpstr>
      <vt:lpstr>Inter</vt:lpstr>
      <vt:lpstr>Calibri</vt:lpstr>
      <vt:lpstr>Microsoft YaHei</vt:lpstr>
      <vt:lpstr>Arial Unicode MS</vt:lpstr>
      <vt:lpstr>Office Theme</vt:lpstr>
      <vt:lpstr>TIRUMALARAJU KAUSHIK VARMA</vt:lpstr>
      <vt:lpstr>KEYLOGGER AND SECURITY</vt:lpstr>
      <vt:lpstr> </vt:lpstr>
      <vt:lpstr>AGENDA</vt:lpstr>
      <vt:lpstr>PowerPoint 演示文稿</vt:lpstr>
      <vt:lpstr>PowerPoint 演示文稿</vt:lpstr>
      <vt:lpstr>PROBLEM	STATEMENT</vt:lpstr>
      <vt:lpstr>PROJECT	OVERVIEW</vt:lpstr>
      <vt:lpstr>WHO ARE THE END USERS?</vt:lpstr>
      <vt:lpstr>YOUR SOLUTION AND ITS VALUE PROPOSITION</vt:lpstr>
      <vt:lpstr>THE WOW IN YOUR SOLUTION</vt:lpstr>
      <vt:lpstr>PowerPoint 演示文稿</vt:lpstr>
      <vt:lpstr>PowerPoint 演示文稿</vt:lpstr>
      <vt:lpstr>RESULTS :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PEDDAMANGARI MANOJ</dc:title>
  <dc:creator>poojitha peddamangari</dc:creator>
  <cp:lastModifiedBy>kaushik varma</cp:lastModifiedBy>
  <cp:revision>18</cp:revision>
  <dcterms:created xsi:type="dcterms:W3CDTF">2024-06-03T05:48:00Z</dcterms:created>
  <dcterms:modified xsi:type="dcterms:W3CDTF">2024-06-16T06:36:02Z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6A2B1C18E5434F7AA32A9FAAF0468D1E_12</vt:lpwstr>
  </property>
  <property fmtid="{D5CDD505-2E9C-101B-9397-08002B2CF9AE}" pid="5" name="KSOProductBuildVer">
    <vt:lpwstr>1033-12.2.0.17119</vt:lpwstr>
  </property>
</Properties>
</file>