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69889b0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69889b0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9889b0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9889b0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69889b0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69889b0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69889b0b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69889b0b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69889b0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69889b0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69889b0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69889b0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