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naheim"/>
      <p:regular r:id="rId23"/>
    </p:embeddedFont>
    <p:embeddedFont>
      <p:font typeface="Monda"/>
      <p:regular r:id="rId24"/>
      <p:bold r:id="rId25"/>
    </p:embeddedFont>
    <p:embeddedFont>
      <p:font typeface="Jura Medium"/>
      <p:regular r:id="rId26"/>
      <p:bold r:id="rId27"/>
    </p:embeddedFont>
    <p:embeddedFont>
      <p:font typeface="Jur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5BE9CB-98B9-4A7F-AE47-E8FE0F87F614}">
  <a:tblStyle styleId="{6D5BE9CB-98B9-4A7F-AE47-E8FE0F87F6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da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uraMedium-regular.fntdata"/><Relationship Id="rId25" Type="http://schemas.openxmlformats.org/officeDocument/2006/relationships/font" Target="fonts/Monda-bold.fntdata"/><Relationship Id="rId28" Type="http://schemas.openxmlformats.org/officeDocument/2006/relationships/font" Target="fonts/Jura-regular.fntdata"/><Relationship Id="rId27" Type="http://schemas.openxmlformats.org/officeDocument/2006/relationships/font" Target="fonts/Jur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u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239750" y="1996800"/>
            <a:ext cx="1933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2" type="subTitle"/>
          </p:nvPr>
        </p:nvSpPr>
        <p:spPr>
          <a:xfrm>
            <a:off x="3870575" y="1996800"/>
            <a:ext cx="1933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3" type="subTitle"/>
          </p:nvPr>
        </p:nvSpPr>
        <p:spPr>
          <a:xfrm>
            <a:off x="1239750" y="3579425"/>
            <a:ext cx="1933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4" type="subTitle"/>
          </p:nvPr>
        </p:nvSpPr>
        <p:spPr>
          <a:xfrm>
            <a:off x="3870575" y="3579425"/>
            <a:ext cx="1933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5" type="subTitle"/>
          </p:nvPr>
        </p:nvSpPr>
        <p:spPr>
          <a:xfrm>
            <a:off x="6497575" y="1996800"/>
            <a:ext cx="1933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6" type="subTitle"/>
          </p:nvPr>
        </p:nvSpPr>
        <p:spPr>
          <a:xfrm>
            <a:off x="6497575" y="3579425"/>
            <a:ext cx="19332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7" type="subTitle"/>
          </p:nvPr>
        </p:nvSpPr>
        <p:spPr>
          <a:xfrm>
            <a:off x="1243547" y="1656600"/>
            <a:ext cx="19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8" type="subTitle"/>
          </p:nvPr>
        </p:nvSpPr>
        <p:spPr>
          <a:xfrm>
            <a:off x="3874368" y="1656600"/>
            <a:ext cx="19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9" type="subTitle"/>
          </p:nvPr>
        </p:nvSpPr>
        <p:spPr>
          <a:xfrm>
            <a:off x="6501364" y="1656600"/>
            <a:ext cx="19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13" type="subTitle"/>
          </p:nvPr>
        </p:nvSpPr>
        <p:spPr>
          <a:xfrm>
            <a:off x="1243547" y="3239200"/>
            <a:ext cx="19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14" type="subTitle"/>
          </p:nvPr>
        </p:nvSpPr>
        <p:spPr>
          <a:xfrm>
            <a:off x="3874368" y="3239200"/>
            <a:ext cx="19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23" name="Google Shape;123;p11"/>
          <p:cNvSpPr txBox="1"/>
          <p:nvPr>
            <p:ph idx="15" type="subTitle"/>
          </p:nvPr>
        </p:nvSpPr>
        <p:spPr>
          <a:xfrm>
            <a:off x="6501364" y="3239200"/>
            <a:ext cx="19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24" name="Google Shape;124;p11"/>
          <p:cNvSpPr/>
          <p:nvPr/>
        </p:nvSpPr>
        <p:spPr>
          <a:xfrm rot="5400000">
            <a:off x="4578900" y="578425"/>
            <a:ext cx="4887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27" name="Google Shape;127;p1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34" name="Google Shape;134;p12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2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2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7" name="Google Shape;137;p12"/>
          <p:cNvSpPr txBox="1"/>
          <p:nvPr>
            <p:ph type="title"/>
          </p:nvPr>
        </p:nvSpPr>
        <p:spPr>
          <a:xfrm>
            <a:off x="720000" y="836175"/>
            <a:ext cx="40125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2"/>
          <p:cNvSpPr txBox="1"/>
          <p:nvPr>
            <p:ph idx="1" type="subTitle"/>
          </p:nvPr>
        </p:nvSpPr>
        <p:spPr>
          <a:xfrm>
            <a:off x="720000" y="3132225"/>
            <a:ext cx="4012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2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45" name="Google Shape;145;p1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 rot="5400000">
            <a:off x="4060700" y="570925"/>
            <a:ext cx="488700" cy="86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5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52" name="Google Shape;152;p1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5" name="Google Shape;155;p15"/>
          <p:cNvGrpSpPr/>
          <p:nvPr/>
        </p:nvGrpSpPr>
        <p:grpSpPr>
          <a:xfrm>
            <a:off x="283455" y="4561758"/>
            <a:ext cx="214452" cy="329448"/>
            <a:chOff x="4633900" y="4206325"/>
            <a:chExt cx="331200" cy="508800"/>
          </a:xfrm>
        </p:grpSpPr>
        <p:sp>
          <p:nvSpPr>
            <p:cNvPr id="156" name="Google Shape;156;p15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5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5"/>
            <p:cNvCxnSpPr>
              <a:stCxn id="156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6625" y="4646550"/>
            <a:ext cx="86022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20000" y="1215751"/>
            <a:ext cx="7704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276625" y="2570043"/>
            <a:ext cx="1924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subTitle"/>
          </p:nvPr>
        </p:nvSpPr>
        <p:spPr>
          <a:xfrm>
            <a:off x="1276625" y="3054325"/>
            <a:ext cx="19242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1276625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>
            <a:off x="3609890" y="2570043"/>
            <a:ext cx="1924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3609888" y="3054325"/>
            <a:ext cx="19242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6" type="title"/>
          </p:nvPr>
        </p:nvSpPr>
        <p:spPr>
          <a:xfrm>
            <a:off x="3609907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5943179" y="2570043"/>
            <a:ext cx="1924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8" type="subTitle"/>
          </p:nvPr>
        </p:nvSpPr>
        <p:spPr>
          <a:xfrm>
            <a:off x="5943176" y="3054325"/>
            <a:ext cx="19242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9" type="title"/>
          </p:nvPr>
        </p:nvSpPr>
        <p:spPr>
          <a:xfrm>
            <a:off x="5943175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13225" y="2382600"/>
            <a:ext cx="429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713225" y="1089125"/>
            <a:ext cx="16521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713225" y="3360725"/>
            <a:ext cx="4290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5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46" name="Google Shape;46;p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5400000">
            <a:off x="4064750" y="566875"/>
            <a:ext cx="488700" cy="866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4492781" y="1667625"/>
            <a:ext cx="32541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subTitle"/>
          </p:nvPr>
        </p:nvSpPr>
        <p:spPr>
          <a:xfrm>
            <a:off x="871000" y="1667625"/>
            <a:ext cx="32541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" name="Google Shape;55;p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56" name="Google Shape;56;p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720000" y="445025"/>
            <a:ext cx="60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5" name="Google Shape;65;p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 rot="5400000">
            <a:off x="4063400" y="583050"/>
            <a:ext cx="4983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4788352" y="2828425"/>
            <a:ext cx="306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2" type="subTitle"/>
          </p:nvPr>
        </p:nvSpPr>
        <p:spPr>
          <a:xfrm>
            <a:off x="837500" y="2828425"/>
            <a:ext cx="306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3" type="subTitle"/>
          </p:nvPr>
        </p:nvSpPr>
        <p:spPr>
          <a:xfrm>
            <a:off x="837513" y="2269525"/>
            <a:ext cx="3068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4" type="subTitle"/>
          </p:nvPr>
        </p:nvSpPr>
        <p:spPr>
          <a:xfrm>
            <a:off x="4788370" y="2269525"/>
            <a:ext cx="3068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77" name="Google Shape;77;p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871045" y="3091979"/>
            <a:ext cx="2305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subTitle"/>
          </p:nvPr>
        </p:nvSpPr>
        <p:spPr>
          <a:xfrm>
            <a:off x="3419248" y="3091979"/>
            <a:ext cx="2305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3" type="subTitle"/>
          </p:nvPr>
        </p:nvSpPr>
        <p:spPr>
          <a:xfrm>
            <a:off x="5967456" y="3091979"/>
            <a:ext cx="2305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4" type="subTitle"/>
          </p:nvPr>
        </p:nvSpPr>
        <p:spPr>
          <a:xfrm>
            <a:off x="871045" y="2431975"/>
            <a:ext cx="2305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5" type="subTitle"/>
          </p:nvPr>
        </p:nvSpPr>
        <p:spPr>
          <a:xfrm>
            <a:off x="3419252" y="2431975"/>
            <a:ext cx="2305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6" type="subTitle"/>
          </p:nvPr>
        </p:nvSpPr>
        <p:spPr>
          <a:xfrm>
            <a:off x="5967457" y="2431975"/>
            <a:ext cx="2305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88" name="Google Shape;88;p9"/>
          <p:cNvSpPr/>
          <p:nvPr/>
        </p:nvSpPr>
        <p:spPr>
          <a:xfrm rot="5400000">
            <a:off x="4574700" y="574350"/>
            <a:ext cx="4971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91" name="Google Shape;91;p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 rot="5400000">
            <a:off x="4064600" y="558750"/>
            <a:ext cx="497100" cy="86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713225" y="3125405"/>
            <a:ext cx="1733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2" type="subTitle"/>
          </p:nvPr>
        </p:nvSpPr>
        <p:spPr>
          <a:xfrm>
            <a:off x="2703475" y="3125405"/>
            <a:ext cx="1733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3" type="subTitle"/>
          </p:nvPr>
        </p:nvSpPr>
        <p:spPr>
          <a:xfrm>
            <a:off x="4693724" y="3125275"/>
            <a:ext cx="1733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4" type="subTitle"/>
          </p:nvPr>
        </p:nvSpPr>
        <p:spPr>
          <a:xfrm>
            <a:off x="6683974" y="3125275"/>
            <a:ext cx="1733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5" type="subTitle"/>
          </p:nvPr>
        </p:nvSpPr>
        <p:spPr>
          <a:xfrm>
            <a:off x="713225" y="2619775"/>
            <a:ext cx="1733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6" type="subTitle"/>
          </p:nvPr>
        </p:nvSpPr>
        <p:spPr>
          <a:xfrm>
            <a:off x="4693720" y="2619775"/>
            <a:ext cx="1733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7" type="subTitle"/>
          </p:nvPr>
        </p:nvSpPr>
        <p:spPr>
          <a:xfrm>
            <a:off x="2703473" y="2619775"/>
            <a:ext cx="1733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8" type="subTitle"/>
          </p:nvPr>
        </p:nvSpPr>
        <p:spPr>
          <a:xfrm>
            <a:off x="6683968" y="2619775"/>
            <a:ext cx="1733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grpSp>
        <p:nvGrpSpPr>
          <p:cNvPr id="106" name="Google Shape;106;p10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07" name="Google Shape;107;p10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i="0" sz="35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 b="0" i="0" sz="1400" u="none" cap="none" strike="noStrik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kylot/jadx" TargetMode="External"/><Relationship Id="rId4" Type="http://schemas.openxmlformats.org/officeDocument/2006/relationships/hyperlink" Target="https://github.com/pxb1988/dex2ja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hyperlink" Target="https://www.decompiler.com/jar/41fd2fa9116e49b7b45f57bb52164e0c/supermarket.apk" TargetMode="External"/><Relationship Id="rId5" Type="http://schemas.openxmlformats.org/officeDocument/2006/relationships/hyperlink" Target="https://github.com/skylot/jadx" TargetMode="External"/><Relationship Id="rId6" Type="http://schemas.openxmlformats.org/officeDocument/2006/relationships/hyperlink" Target="https://github.com/pxb1988/dex2j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ctrTitle"/>
          </p:nvPr>
        </p:nvSpPr>
        <p:spPr>
          <a:xfrm>
            <a:off x="228144" y="630524"/>
            <a:ext cx="4663384" cy="28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>
                <a:solidFill>
                  <a:schemeClr val="accent2"/>
                </a:solidFill>
              </a:rPr>
              <a:t>Hack the Box</a:t>
            </a:r>
            <a:br>
              <a:rPr lang="en-US">
                <a:solidFill>
                  <a:schemeClr val="accent2"/>
                </a:solidFill>
              </a:rPr>
            </a:br>
            <a:br>
              <a:rPr lang="en-US">
                <a:solidFill>
                  <a:schemeClr val="accent2"/>
                </a:solidFill>
              </a:rPr>
            </a:b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Supermarket</a:t>
            </a:r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>
            <a:off x="713225" y="4353150"/>
            <a:ext cx="696900" cy="90600"/>
            <a:chOff x="821600" y="4429350"/>
            <a:chExt cx="696900" cy="90600"/>
          </a:xfrm>
        </p:grpSpPr>
        <p:sp>
          <p:nvSpPr>
            <p:cNvPr id="165" name="Google Shape;165;p16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4843000" y="665425"/>
            <a:ext cx="4074648" cy="3583891"/>
            <a:chOff x="4843000" y="665425"/>
            <a:chExt cx="4074648" cy="3583891"/>
          </a:xfrm>
        </p:grpSpPr>
        <p:sp>
          <p:nvSpPr>
            <p:cNvPr id="170" name="Google Shape;170;p16"/>
            <p:cNvSpPr/>
            <p:nvPr/>
          </p:nvSpPr>
          <p:spPr>
            <a:xfrm>
              <a:off x="4843000" y="665425"/>
              <a:ext cx="4074648" cy="3420085"/>
            </a:xfrm>
            <a:custGeom>
              <a:rect b="b" l="l" r="r" t="t"/>
              <a:pathLst>
                <a:path extrusionOk="0" h="178026" w="212098">
                  <a:moveTo>
                    <a:pt x="149509" y="0"/>
                  </a:moveTo>
                  <a:cubicBezTo>
                    <a:pt x="130654" y="0"/>
                    <a:pt x="118497" y="16290"/>
                    <a:pt x="90762" y="20379"/>
                  </a:cubicBezTo>
                  <a:cubicBezTo>
                    <a:pt x="56232" y="25445"/>
                    <a:pt x="45261" y="21129"/>
                    <a:pt x="22631" y="45798"/>
                  </a:cubicBezTo>
                  <a:cubicBezTo>
                    <a:pt x="0" y="70466"/>
                    <a:pt x="9652" y="100950"/>
                    <a:pt x="43463" y="135601"/>
                  </a:cubicBezTo>
                  <a:cubicBezTo>
                    <a:pt x="77304" y="170281"/>
                    <a:pt x="108447" y="176395"/>
                    <a:pt x="108447" y="176395"/>
                  </a:cubicBezTo>
                  <a:cubicBezTo>
                    <a:pt x="108447" y="176395"/>
                    <a:pt x="115165" y="178026"/>
                    <a:pt x="124931" y="178026"/>
                  </a:cubicBezTo>
                  <a:cubicBezTo>
                    <a:pt x="138062" y="178026"/>
                    <a:pt x="156702" y="175079"/>
                    <a:pt x="171932" y="161258"/>
                  </a:cubicBezTo>
                  <a:cubicBezTo>
                    <a:pt x="198489" y="137189"/>
                    <a:pt x="202985" y="115428"/>
                    <a:pt x="207541" y="81467"/>
                  </a:cubicBezTo>
                  <a:cubicBezTo>
                    <a:pt x="212097" y="47506"/>
                    <a:pt x="194263" y="15524"/>
                    <a:pt x="164978" y="3384"/>
                  </a:cubicBezTo>
                  <a:cubicBezTo>
                    <a:pt x="159195" y="987"/>
                    <a:pt x="154149" y="0"/>
                    <a:pt x="149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542882" y="2169421"/>
              <a:ext cx="249530" cy="310521"/>
            </a:xfrm>
            <a:custGeom>
              <a:rect b="b" l="l" r="r" t="t"/>
              <a:pathLst>
                <a:path extrusionOk="0" h="16786" w="13489">
                  <a:moveTo>
                    <a:pt x="12200" y="0"/>
                  </a:moveTo>
                  <a:lnTo>
                    <a:pt x="12200" y="0"/>
                  </a:lnTo>
                  <a:cubicBezTo>
                    <a:pt x="12200" y="0"/>
                    <a:pt x="9472" y="1978"/>
                    <a:pt x="5156" y="5485"/>
                  </a:cubicBezTo>
                  <a:cubicBezTo>
                    <a:pt x="810" y="8962"/>
                    <a:pt x="540" y="11750"/>
                    <a:pt x="540" y="11750"/>
                  </a:cubicBezTo>
                  <a:lnTo>
                    <a:pt x="1" y="16786"/>
                  </a:lnTo>
                  <a:cubicBezTo>
                    <a:pt x="1" y="16786"/>
                    <a:pt x="5396" y="13668"/>
                    <a:pt x="9443" y="10161"/>
                  </a:cubicBezTo>
                  <a:cubicBezTo>
                    <a:pt x="13489" y="6624"/>
                    <a:pt x="12200" y="0"/>
                    <a:pt x="12200" y="0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546767" y="2356426"/>
              <a:ext cx="88739" cy="69592"/>
            </a:xfrm>
            <a:custGeom>
              <a:rect b="b" l="l" r="r" t="t"/>
              <a:pathLst>
                <a:path extrusionOk="0" h="3762" w="4797">
                  <a:moveTo>
                    <a:pt x="4497" y="0"/>
                  </a:moveTo>
                  <a:cubicBezTo>
                    <a:pt x="4446" y="0"/>
                    <a:pt x="4394" y="17"/>
                    <a:pt x="4347" y="52"/>
                  </a:cubicBezTo>
                  <a:lnTo>
                    <a:pt x="120" y="3320"/>
                  </a:lnTo>
                  <a:cubicBezTo>
                    <a:pt x="0" y="3379"/>
                    <a:pt x="0" y="3559"/>
                    <a:pt x="90" y="3649"/>
                  </a:cubicBezTo>
                  <a:cubicBezTo>
                    <a:pt x="127" y="3722"/>
                    <a:pt x="207" y="3761"/>
                    <a:pt x="285" y="3761"/>
                  </a:cubicBezTo>
                  <a:cubicBezTo>
                    <a:pt x="335" y="3761"/>
                    <a:pt x="385" y="3745"/>
                    <a:pt x="420" y="3709"/>
                  </a:cubicBezTo>
                  <a:lnTo>
                    <a:pt x="4676" y="472"/>
                  </a:lnTo>
                  <a:cubicBezTo>
                    <a:pt x="4766" y="382"/>
                    <a:pt x="4796" y="202"/>
                    <a:pt x="4706" y="112"/>
                  </a:cubicBezTo>
                  <a:cubicBezTo>
                    <a:pt x="4652" y="40"/>
                    <a:pt x="4576" y="0"/>
                    <a:pt x="449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517372" y="2289182"/>
              <a:ext cx="43269" cy="67669"/>
            </a:xfrm>
            <a:custGeom>
              <a:rect b="b" l="l" r="r" t="t"/>
              <a:pathLst>
                <a:path extrusionOk="0" h="3658" w="2339">
                  <a:moveTo>
                    <a:pt x="306" y="0"/>
                  </a:moveTo>
                  <a:cubicBezTo>
                    <a:pt x="264" y="0"/>
                    <a:pt x="221" y="10"/>
                    <a:pt x="181" y="30"/>
                  </a:cubicBezTo>
                  <a:cubicBezTo>
                    <a:pt x="61" y="90"/>
                    <a:pt x="1" y="240"/>
                    <a:pt x="61" y="360"/>
                  </a:cubicBezTo>
                  <a:lnTo>
                    <a:pt x="1859" y="3537"/>
                  </a:lnTo>
                  <a:cubicBezTo>
                    <a:pt x="1899" y="3617"/>
                    <a:pt x="1979" y="3657"/>
                    <a:pt x="2064" y="3657"/>
                  </a:cubicBezTo>
                  <a:cubicBezTo>
                    <a:pt x="2106" y="3657"/>
                    <a:pt x="2149" y="3647"/>
                    <a:pt x="2189" y="3627"/>
                  </a:cubicBezTo>
                  <a:cubicBezTo>
                    <a:pt x="2309" y="3537"/>
                    <a:pt x="2339" y="3388"/>
                    <a:pt x="2279" y="3268"/>
                  </a:cubicBezTo>
                  <a:lnTo>
                    <a:pt x="510" y="120"/>
                  </a:lnTo>
                  <a:cubicBezTo>
                    <a:pt x="470" y="40"/>
                    <a:pt x="391" y="0"/>
                    <a:pt x="306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589193" y="3674299"/>
              <a:ext cx="1003097" cy="528992"/>
            </a:xfrm>
            <a:custGeom>
              <a:rect b="b" l="l" r="r" t="t"/>
              <a:pathLst>
                <a:path extrusionOk="0" h="28596" w="54225">
                  <a:moveTo>
                    <a:pt x="6236" y="0"/>
                  </a:moveTo>
                  <a:lnTo>
                    <a:pt x="6236" y="13878"/>
                  </a:lnTo>
                  <a:cubicBezTo>
                    <a:pt x="6236" y="18404"/>
                    <a:pt x="4677" y="22811"/>
                    <a:pt x="1829" y="26348"/>
                  </a:cubicBezTo>
                  <a:lnTo>
                    <a:pt x="1" y="28596"/>
                  </a:lnTo>
                  <a:lnTo>
                    <a:pt x="54224" y="28596"/>
                  </a:lnTo>
                  <a:lnTo>
                    <a:pt x="52396" y="26348"/>
                  </a:lnTo>
                  <a:cubicBezTo>
                    <a:pt x="49518" y="22811"/>
                    <a:pt x="47960" y="18404"/>
                    <a:pt x="47960" y="13878"/>
                  </a:cubicBezTo>
                  <a:lnTo>
                    <a:pt x="47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657398" y="3404253"/>
              <a:ext cx="866687" cy="435850"/>
            </a:xfrm>
            <a:custGeom>
              <a:rect b="b" l="l" r="r" t="t"/>
              <a:pathLst>
                <a:path extrusionOk="0" h="23561" w="46851">
                  <a:moveTo>
                    <a:pt x="2549" y="1"/>
                  </a:moveTo>
                  <a:lnTo>
                    <a:pt x="2549" y="11391"/>
                  </a:lnTo>
                  <a:lnTo>
                    <a:pt x="2549" y="13849"/>
                  </a:lnTo>
                  <a:cubicBezTo>
                    <a:pt x="2549" y="17266"/>
                    <a:pt x="1679" y="20623"/>
                    <a:pt x="1" y="23560"/>
                  </a:cubicBezTo>
                  <a:lnTo>
                    <a:pt x="46850" y="23560"/>
                  </a:lnTo>
                  <a:cubicBezTo>
                    <a:pt x="45172" y="20623"/>
                    <a:pt x="44273" y="17266"/>
                    <a:pt x="44273" y="13849"/>
                  </a:cubicBezTo>
                  <a:lnTo>
                    <a:pt x="44273" y="11391"/>
                  </a:lnTo>
                  <a:lnTo>
                    <a:pt x="4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584216" y="3669859"/>
              <a:ext cx="1013050" cy="538426"/>
            </a:xfrm>
            <a:custGeom>
              <a:rect b="b" l="l" r="r" t="t"/>
              <a:pathLst>
                <a:path extrusionOk="0" h="29106" w="54763">
                  <a:moveTo>
                    <a:pt x="47989" y="510"/>
                  </a:moveTo>
                  <a:lnTo>
                    <a:pt x="47989" y="14118"/>
                  </a:lnTo>
                  <a:cubicBezTo>
                    <a:pt x="47989" y="18704"/>
                    <a:pt x="49577" y="23141"/>
                    <a:pt x="52485" y="26737"/>
                  </a:cubicBezTo>
                  <a:lnTo>
                    <a:pt x="53984" y="28596"/>
                  </a:lnTo>
                  <a:lnTo>
                    <a:pt x="779" y="28596"/>
                  </a:lnTo>
                  <a:lnTo>
                    <a:pt x="2278" y="26737"/>
                  </a:lnTo>
                  <a:cubicBezTo>
                    <a:pt x="5186" y="23141"/>
                    <a:pt x="6774" y="18704"/>
                    <a:pt x="6774" y="14118"/>
                  </a:cubicBezTo>
                  <a:lnTo>
                    <a:pt x="6774" y="510"/>
                  </a:lnTo>
                  <a:close/>
                  <a:moveTo>
                    <a:pt x="6505" y="0"/>
                  </a:moveTo>
                  <a:cubicBezTo>
                    <a:pt x="6445" y="0"/>
                    <a:pt x="6385" y="30"/>
                    <a:pt x="6355" y="60"/>
                  </a:cubicBezTo>
                  <a:cubicBezTo>
                    <a:pt x="6295" y="120"/>
                    <a:pt x="6265" y="180"/>
                    <a:pt x="6265" y="240"/>
                  </a:cubicBezTo>
                  <a:lnTo>
                    <a:pt x="6265" y="14118"/>
                  </a:lnTo>
                  <a:cubicBezTo>
                    <a:pt x="6265" y="18584"/>
                    <a:pt x="4736" y="22931"/>
                    <a:pt x="1889" y="26438"/>
                  </a:cubicBezTo>
                  <a:lnTo>
                    <a:pt x="60" y="28686"/>
                  </a:lnTo>
                  <a:cubicBezTo>
                    <a:pt x="0" y="28776"/>
                    <a:pt x="0" y="28866"/>
                    <a:pt x="30" y="28956"/>
                  </a:cubicBezTo>
                  <a:cubicBezTo>
                    <a:pt x="60" y="29045"/>
                    <a:pt x="150" y="29105"/>
                    <a:pt x="270" y="29105"/>
                  </a:cubicBezTo>
                  <a:lnTo>
                    <a:pt x="54493" y="29105"/>
                  </a:lnTo>
                  <a:cubicBezTo>
                    <a:pt x="54583" y="29105"/>
                    <a:pt x="54673" y="29045"/>
                    <a:pt x="54733" y="28956"/>
                  </a:cubicBezTo>
                  <a:cubicBezTo>
                    <a:pt x="54763" y="28866"/>
                    <a:pt x="54763" y="28776"/>
                    <a:pt x="54703" y="28686"/>
                  </a:cubicBezTo>
                  <a:lnTo>
                    <a:pt x="52875" y="26438"/>
                  </a:lnTo>
                  <a:cubicBezTo>
                    <a:pt x="50027" y="22931"/>
                    <a:pt x="48498" y="18584"/>
                    <a:pt x="48498" y="14118"/>
                  </a:cubicBezTo>
                  <a:lnTo>
                    <a:pt x="48498" y="240"/>
                  </a:lnTo>
                  <a:cubicBezTo>
                    <a:pt x="48498" y="180"/>
                    <a:pt x="48468" y="120"/>
                    <a:pt x="48408" y="60"/>
                  </a:cubicBezTo>
                  <a:cubicBezTo>
                    <a:pt x="48378" y="30"/>
                    <a:pt x="48318" y="0"/>
                    <a:pt x="48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539552" y="1477973"/>
              <a:ext cx="3101823" cy="2277295"/>
            </a:xfrm>
            <a:custGeom>
              <a:rect b="b" l="l" r="r" t="t"/>
              <a:pathLst>
                <a:path extrusionOk="0" h="123105" w="167677">
                  <a:moveTo>
                    <a:pt x="4257" y="0"/>
                  </a:moveTo>
                  <a:cubicBezTo>
                    <a:pt x="1919" y="0"/>
                    <a:pt x="1" y="1889"/>
                    <a:pt x="1" y="4227"/>
                  </a:cubicBezTo>
                  <a:lnTo>
                    <a:pt x="1" y="118878"/>
                  </a:lnTo>
                  <a:cubicBezTo>
                    <a:pt x="1" y="121216"/>
                    <a:pt x="1919" y="123104"/>
                    <a:pt x="4257" y="123104"/>
                  </a:cubicBezTo>
                  <a:lnTo>
                    <a:pt x="163450" y="123104"/>
                  </a:lnTo>
                  <a:cubicBezTo>
                    <a:pt x="165788" y="123104"/>
                    <a:pt x="167676" y="121216"/>
                    <a:pt x="167676" y="118878"/>
                  </a:cubicBezTo>
                  <a:lnTo>
                    <a:pt x="167676" y="4227"/>
                  </a:lnTo>
                  <a:cubicBezTo>
                    <a:pt x="167676" y="1889"/>
                    <a:pt x="165788" y="0"/>
                    <a:pt x="16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539552" y="3401478"/>
              <a:ext cx="3101823" cy="353790"/>
            </a:xfrm>
            <a:custGeom>
              <a:rect b="b" l="l" r="r" t="t"/>
              <a:pathLst>
                <a:path extrusionOk="0" h="19125" w="167677">
                  <a:moveTo>
                    <a:pt x="1" y="1"/>
                  </a:moveTo>
                  <a:lnTo>
                    <a:pt x="1" y="14898"/>
                  </a:lnTo>
                  <a:cubicBezTo>
                    <a:pt x="1" y="17236"/>
                    <a:pt x="1919" y="19124"/>
                    <a:pt x="4257" y="19124"/>
                  </a:cubicBezTo>
                  <a:lnTo>
                    <a:pt x="163450" y="19124"/>
                  </a:lnTo>
                  <a:cubicBezTo>
                    <a:pt x="165788" y="19124"/>
                    <a:pt x="167676" y="17236"/>
                    <a:pt x="167676" y="14898"/>
                  </a:cubicBezTo>
                  <a:lnTo>
                    <a:pt x="167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535131" y="3396502"/>
              <a:ext cx="3111239" cy="363760"/>
            </a:xfrm>
            <a:custGeom>
              <a:rect b="b" l="l" r="r" t="t"/>
              <a:pathLst>
                <a:path extrusionOk="0" h="19664" w="168186">
                  <a:moveTo>
                    <a:pt x="167675" y="510"/>
                  </a:moveTo>
                  <a:lnTo>
                    <a:pt x="167675" y="15167"/>
                  </a:lnTo>
                  <a:cubicBezTo>
                    <a:pt x="167675" y="16276"/>
                    <a:pt x="167226" y="17265"/>
                    <a:pt x="166506" y="17985"/>
                  </a:cubicBezTo>
                  <a:cubicBezTo>
                    <a:pt x="165787" y="18704"/>
                    <a:pt x="164798" y="19154"/>
                    <a:pt x="163689" y="19154"/>
                  </a:cubicBezTo>
                  <a:lnTo>
                    <a:pt x="4496" y="19154"/>
                  </a:lnTo>
                  <a:cubicBezTo>
                    <a:pt x="3387" y="19154"/>
                    <a:pt x="2398" y="18704"/>
                    <a:pt x="1679" y="17985"/>
                  </a:cubicBezTo>
                  <a:cubicBezTo>
                    <a:pt x="959" y="17265"/>
                    <a:pt x="510" y="16276"/>
                    <a:pt x="510" y="15167"/>
                  </a:cubicBezTo>
                  <a:lnTo>
                    <a:pt x="510" y="510"/>
                  </a:lnTo>
                  <a:close/>
                  <a:moveTo>
                    <a:pt x="240" y="0"/>
                  </a:moveTo>
                  <a:cubicBezTo>
                    <a:pt x="180" y="0"/>
                    <a:pt x="120" y="30"/>
                    <a:pt x="60" y="90"/>
                  </a:cubicBezTo>
                  <a:cubicBezTo>
                    <a:pt x="30" y="120"/>
                    <a:pt x="0" y="210"/>
                    <a:pt x="0" y="270"/>
                  </a:cubicBezTo>
                  <a:lnTo>
                    <a:pt x="0" y="15167"/>
                  </a:lnTo>
                  <a:cubicBezTo>
                    <a:pt x="0" y="17625"/>
                    <a:pt x="2008" y="19663"/>
                    <a:pt x="4496" y="19663"/>
                  </a:cubicBezTo>
                  <a:lnTo>
                    <a:pt x="163689" y="19663"/>
                  </a:lnTo>
                  <a:cubicBezTo>
                    <a:pt x="166177" y="19663"/>
                    <a:pt x="168185" y="17625"/>
                    <a:pt x="168185" y="15167"/>
                  </a:cubicBezTo>
                  <a:lnTo>
                    <a:pt x="168185" y="270"/>
                  </a:lnTo>
                  <a:cubicBezTo>
                    <a:pt x="168185" y="210"/>
                    <a:pt x="168155" y="120"/>
                    <a:pt x="168095" y="90"/>
                  </a:cubicBezTo>
                  <a:cubicBezTo>
                    <a:pt x="168065" y="30"/>
                    <a:pt x="168005" y="0"/>
                    <a:pt x="167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589193" y="4203272"/>
              <a:ext cx="1003652" cy="46044"/>
            </a:xfrm>
            <a:custGeom>
              <a:rect b="b" l="l" r="r" t="t"/>
              <a:pathLst>
                <a:path extrusionOk="0" h="2489" w="54255">
                  <a:moveTo>
                    <a:pt x="1" y="1"/>
                  </a:moveTo>
                  <a:lnTo>
                    <a:pt x="1" y="2488"/>
                  </a:lnTo>
                  <a:lnTo>
                    <a:pt x="54254" y="2488"/>
                  </a:lnTo>
                  <a:lnTo>
                    <a:pt x="5425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5631602" y="1526329"/>
              <a:ext cx="2908289" cy="1986623"/>
            </a:xfrm>
            <a:custGeom>
              <a:rect b="b" l="l" r="r" t="t"/>
              <a:pathLst>
                <a:path extrusionOk="0" h="107392" w="157215">
                  <a:moveTo>
                    <a:pt x="72618" y="0"/>
                  </a:moveTo>
                  <a:cubicBezTo>
                    <a:pt x="36283" y="0"/>
                    <a:pt x="1140" y="26911"/>
                    <a:pt x="1140" y="26911"/>
                  </a:cubicBezTo>
                  <a:lnTo>
                    <a:pt x="1" y="107392"/>
                  </a:lnTo>
                  <a:lnTo>
                    <a:pt x="157215" y="107392"/>
                  </a:lnTo>
                  <a:lnTo>
                    <a:pt x="157215" y="29549"/>
                  </a:lnTo>
                  <a:cubicBezTo>
                    <a:pt x="150860" y="25352"/>
                    <a:pt x="115041" y="2572"/>
                    <a:pt x="77154" y="144"/>
                  </a:cubicBezTo>
                  <a:cubicBezTo>
                    <a:pt x="75642" y="47"/>
                    <a:pt x="74129" y="0"/>
                    <a:pt x="7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627162" y="1521778"/>
              <a:ext cx="2917723" cy="1995613"/>
            </a:xfrm>
            <a:custGeom>
              <a:rect b="b" l="l" r="r" t="t"/>
              <a:pathLst>
                <a:path extrusionOk="0" h="107878" w="157725">
                  <a:moveTo>
                    <a:pt x="72773" y="510"/>
                  </a:moveTo>
                  <a:cubicBezTo>
                    <a:pt x="72795" y="510"/>
                    <a:pt x="72816" y="510"/>
                    <a:pt x="72838" y="510"/>
                  </a:cubicBezTo>
                  <a:cubicBezTo>
                    <a:pt x="74337" y="510"/>
                    <a:pt x="75865" y="540"/>
                    <a:pt x="77364" y="630"/>
                  </a:cubicBezTo>
                  <a:cubicBezTo>
                    <a:pt x="114930" y="3043"/>
                    <a:pt x="150542" y="25530"/>
                    <a:pt x="157215" y="29925"/>
                  </a:cubicBezTo>
                  <a:lnTo>
                    <a:pt x="157215" y="29925"/>
                  </a:lnTo>
                  <a:lnTo>
                    <a:pt x="157215" y="107398"/>
                  </a:lnTo>
                  <a:lnTo>
                    <a:pt x="510" y="107398"/>
                  </a:lnTo>
                  <a:lnTo>
                    <a:pt x="1618" y="27279"/>
                  </a:lnTo>
                  <a:lnTo>
                    <a:pt x="1618" y="27279"/>
                  </a:lnTo>
                  <a:cubicBezTo>
                    <a:pt x="1688" y="27231"/>
                    <a:pt x="1801" y="27152"/>
                    <a:pt x="1949" y="27037"/>
                  </a:cubicBezTo>
                  <a:cubicBezTo>
                    <a:pt x="5903" y="24101"/>
                    <a:pt x="38835" y="510"/>
                    <a:pt x="72773" y="510"/>
                  </a:cubicBezTo>
                  <a:close/>
                  <a:moveTo>
                    <a:pt x="72838" y="0"/>
                  </a:moveTo>
                  <a:cubicBezTo>
                    <a:pt x="54614" y="0"/>
                    <a:pt x="36719" y="6744"/>
                    <a:pt x="23381" y="13489"/>
                  </a:cubicBezTo>
                  <a:cubicBezTo>
                    <a:pt x="10042" y="20203"/>
                    <a:pt x="1230" y="26947"/>
                    <a:pt x="1230" y="26947"/>
                  </a:cubicBezTo>
                  <a:cubicBezTo>
                    <a:pt x="1170" y="27007"/>
                    <a:pt x="1140" y="27067"/>
                    <a:pt x="1140" y="27157"/>
                  </a:cubicBezTo>
                  <a:lnTo>
                    <a:pt x="1" y="107638"/>
                  </a:lnTo>
                  <a:cubicBezTo>
                    <a:pt x="1" y="107698"/>
                    <a:pt x="31" y="107758"/>
                    <a:pt x="61" y="107818"/>
                  </a:cubicBezTo>
                  <a:cubicBezTo>
                    <a:pt x="121" y="107877"/>
                    <a:pt x="181" y="107877"/>
                    <a:pt x="241" y="107877"/>
                  </a:cubicBezTo>
                  <a:lnTo>
                    <a:pt x="157455" y="107877"/>
                  </a:lnTo>
                  <a:cubicBezTo>
                    <a:pt x="157545" y="107877"/>
                    <a:pt x="157605" y="107877"/>
                    <a:pt x="157635" y="107818"/>
                  </a:cubicBezTo>
                  <a:cubicBezTo>
                    <a:pt x="157695" y="107758"/>
                    <a:pt x="157725" y="107698"/>
                    <a:pt x="157725" y="107638"/>
                  </a:cubicBezTo>
                  <a:lnTo>
                    <a:pt x="157725" y="29795"/>
                  </a:lnTo>
                  <a:cubicBezTo>
                    <a:pt x="157725" y="29735"/>
                    <a:pt x="157665" y="29645"/>
                    <a:pt x="157605" y="29585"/>
                  </a:cubicBezTo>
                  <a:cubicBezTo>
                    <a:pt x="151220" y="25388"/>
                    <a:pt x="115371" y="2578"/>
                    <a:pt x="77394" y="150"/>
                  </a:cubicBezTo>
                  <a:cubicBezTo>
                    <a:pt x="75865" y="60"/>
                    <a:pt x="74367" y="0"/>
                    <a:pt x="72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634663" y="1494049"/>
              <a:ext cx="886092" cy="948193"/>
            </a:xfrm>
            <a:custGeom>
              <a:rect b="b" l="l" r="r" t="t"/>
              <a:pathLst>
                <a:path extrusionOk="0" h="51257" w="47900">
                  <a:moveTo>
                    <a:pt x="23950" y="0"/>
                  </a:moveTo>
                  <a:cubicBezTo>
                    <a:pt x="10732" y="0"/>
                    <a:pt x="1" y="8153"/>
                    <a:pt x="1" y="23500"/>
                  </a:cubicBezTo>
                  <a:cubicBezTo>
                    <a:pt x="1" y="38817"/>
                    <a:pt x="10732" y="51256"/>
                    <a:pt x="23950" y="51256"/>
                  </a:cubicBezTo>
                  <a:cubicBezTo>
                    <a:pt x="37169" y="51256"/>
                    <a:pt x="47899" y="38817"/>
                    <a:pt x="47899" y="23500"/>
                  </a:cubicBezTo>
                  <a:cubicBezTo>
                    <a:pt x="47899" y="8153"/>
                    <a:pt x="37169" y="0"/>
                    <a:pt x="2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630223" y="1489609"/>
              <a:ext cx="894972" cy="957627"/>
            </a:xfrm>
            <a:custGeom>
              <a:rect b="b" l="l" r="r" t="t"/>
              <a:pathLst>
                <a:path extrusionOk="0" h="51767" w="48380">
                  <a:moveTo>
                    <a:pt x="24190" y="510"/>
                  </a:moveTo>
                  <a:cubicBezTo>
                    <a:pt x="30754" y="510"/>
                    <a:pt x="36659" y="2518"/>
                    <a:pt x="40946" y="6415"/>
                  </a:cubicBezTo>
                  <a:cubicBezTo>
                    <a:pt x="45232" y="10312"/>
                    <a:pt x="47870" y="16127"/>
                    <a:pt x="47870" y="23740"/>
                  </a:cubicBezTo>
                  <a:cubicBezTo>
                    <a:pt x="47870" y="31354"/>
                    <a:pt x="45202" y="38218"/>
                    <a:pt x="40916" y="43194"/>
                  </a:cubicBezTo>
                  <a:cubicBezTo>
                    <a:pt x="36629" y="48199"/>
                    <a:pt x="30724" y="51257"/>
                    <a:pt x="24190" y="51257"/>
                  </a:cubicBezTo>
                  <a:cubicBezTo>
                    <a:pt x="17656" y="51257"/>
                    <a:pt x="11721" y="48199"/>
                    <a:pt x="7435" y="43194"/>
                  </a:cubicBezTo>
                  <a:cubicBezTo>
                    <a:pt x="3148" y="38218"/>
                    <a:pt x="481" y="31354"/>
                    <a:pt x="481" y="23740"/>
                  </a:cubicBezTo>
                  <a:cubicBezTo>
                    <a:pt x="481" y="16127"/>
                    <a:pt x="3148" y="10312"/>
                    <a:pt x="7405" y="6415"/>
                  </a:cubicBezTo>
                  <a:cubicBezTo>
                    <a:pt x="11691" y="2518"/>
                    <a:pt x="17626" y="510"/>
                    <a:pt x="24190" y="510"/>
                  </a:cubicBezTo>
                  <a:close/>
                  <a:moveTo>
                    <a:pt x="24190" y="1"/>
                  </a:moveTo>
                  <a:cubicBezTo>
                    <a:pt x="17506" y="1"/>
                    <a:pt x="11481" y="2069"/>
                    <a:pt x="7075" y="6055"/>
                  </a:cubicBezTo>
                  <a:cubicBezTo>
                    <a:pt x="2699" y="10042"/>
                    <a:pt x="1" y="16007"/>
                    <a:pt x="1" y="23740"/>
                  </a:cubicBezTo>
                  <a:cubicBezTo>
                    <a:pt x="1" y="31444"/>
                    <a:pt x="2699" y="38458"/>
                    <a:pt x="7075" y="43523"/>
                  </a:cubicBezTo>
                  <a:cubicBezTo>
                    <a:pt x="11421" y="48619"/>
                    <a:pt x="17476" y="51766"/>
                    <a:pt x="24190" y="51766"/>
                  </a:cubicBezTo>
                  <a:cubicBezTo>
                    <a:pt x="30874" y="51766"/>
                    <a:pt x="36929" y="48619"/>
                    <a:pt x="41305" y="43523"/>
                  </a:cubicBezTo>
                  <a:cubicBezTo>
                    <a:pt x="45682" y="38458"/>
                    <a:pt x="48379" y="31444"/>
                    <a:pt x="48379" y="23740"/>
                  </a:cubicBezTo>
                  <a:cubicBezTo>
                    <a:pt x="48379" y="16007"/>
                    <a:pt x="45682" y="10042"/>
                    <a:pt x="41275" y="6055"/>
                  </a:cubicBezTo>
                  <a:cubicBezTo>
                    <a:pt x="36899" y="2069"/>
                    <a:pt x="30844" y="1"/>
                    <a:pt x="24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696763" y="1877751"/>
              <a:ext cx="719196" cy="485205"/>
            </a:xfrm>
            <a:custGeom>
              <a:rect b="b" l="l" r="r" t="t"/>
              <a:pathLst>
                <a:path extrusionOk="0" h="26229" w="38878">
                  <a:moveTo>
                    <a:pt x="1" y="1"/>
                  </a:moveTo>
                  <a:cubicBezTo>
                    <a:pt x="1" y="1"/>
                    <a:pt x="1350" y="6175"/>
                    <a:pt x="4437" y="12770"/>
                  </a:cubicBezTo>
                  <a:cubicBezTo>
                    <a:pt x="7524" y="19364"/>
                    <a:pt x="13849" y="26228"/>
                    <a:pt x="20443" y="26228"/>
                  </a:cubicBezTo>
                  <a:cubicBezTo>
                    <a:pt x="27038" y="26228"/>
                    <a:pt x="33242" y="18824"/>
                    <a:pt x="35640" y="15198"/>
                  </a:cubicBezTo>
                  <a:cubicBezTo>
                    <a:pt x="38068" y="11571"/>
                    <a:pt x="38877" y="1859"/>
                    <a:pt x="38877" y="18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691787" y="1872756"/>
              <a:ext cx="729167" cy="494621"/>
            </a:xfrm>
            <a:custGeom>
              <a:rect b="b" l="l" r="r" t="t"/>
              <a:pathLst>
                <a:path extrusionOk="0" h="26738" w="39417">
                  <a:moveTo>
                    <a:pt x="584" y="526"/>
                  </a:moveTo>
                  <a:lnTo>
                    <a:pt x="38867" y="2385"/>
                  </a:lnTo>
                  <a:lnTo>
                    <a:pt x="38867" y="2385"/>
                  </a:lnTo>
                  <a:cubicBezTo>
                    <a:pt x="38860" y="2433"/>
                    <a:pt x="38853" y="2488"/>
                    <a:pt x="38847" y="2549"/>
                  </a:cubicBezTo>
                  <a:cubicBezTo>
                    <a:pt x="38757" y="3478"/>
                    <a:pt x="38487" y="5906"/>
                    <a:pt x="38007" y="8484"/>
                  </a:cubicBezTo>
                  <a:cubicBezTo>
                    <a:pt x="37498" y="11061"/>
                    <a:pt x="36748" y="13789"/>
                    <a:pt x="35699" y="15318"/>
                  </a:cubicBezTo>
                  <a:cubicBezTo>
                    <a:pt x="34500" y="17116"/>
                    <a:pt x="32372" y="19874"/>
                    <a:pt x="29734" y="22152"/>
                  </a:cubicBezTo>
                  <a:cubicBezTo>
                    <a:pt x="27067" y="24430"/>
                    <a:pt x="23919" y="26228"/>
                    <a:pt x="20712" y="26228"/>
                  </a:cubicBezTo>
                  <a:cubicBezTo>
                    <a:pt x="17505" y="26228"/>
                    <a:pt x="14328" y="24580"/>
                    <a:pt x="11570" y="22062"/>
                  </a:cubicBezTo>
                  <a:cubicBezTo>
                    <a:pt x="8813" y="19544"/>
                    <a:pt x="6475" y="16187"/>
                    <a:pt x="4946" y="12920"/>
                  </a:cubicBezTo>
                  <a:cubicBezTo>
                    <a:pt x="3387" y="9653"/>
                    <a:pt x="2278" y="6475"/>
                    <a:pt x="1559" y="4107"/>
                  </a:cubicBezTo>
                  <a:cubicBezTo>
                    <a:pt x="1199" y="2908"/>
                    <a:pt x="959" y="1949"/>
                    <a:pt x="779" y="1260"/>
                  </a:cubicBezTo>
                  <a:cubicBezTo>
                    <a:pt x="697" y="957"/>
                    <a:pt x="639" y="704"/>
                    <a:pt x="584" y="526"/>
                  </a:cubicBezTo>
                  <a:close/>
                  <a:moveTo>
                    <a:pt x="300" y="1"/>
                  </a:moveTo>
                  <a:cubicBezTo>
                    <a:pt x="210" y="1"/>
                    <a:pt x="120" y="31"/>
                    <a:pt x="90" y="91"/>
                  </a:cubicBezTo>
                  <a:cubicBezTo>
                    <a:pt x="30" y="151"/>
                    <a:pt x="0" y="241"/>
                    <a:pt x="30" y="301"/>
                  </a:cubicBezTo>
                  <a:cubicBezTo>
                    <a:pt x="30" y="331"/>
                    <a:pt x="1379" y="6535"/>
                    <a:pt x="4496" y="13130"/>
                  </a:cubicBezTo>
                  <a:cubicBezTo>
                    <a:pt x="6055" y="16457"/>
                    <a:pt x="8423" y="19844"/>
                    <a:pt x="11240" y="22422"/>
                  </a:cubicBezTo>
                  <a:cubicBezTo>
                    <a:pt x="14058" y="24969"/>
                    <a:pt x="17325" y="26738"/>
                    <a:pt x="20712" y="26738"/>
                  </a:cubicBezTo>
                  <a:cubicBezTo>
                    <a:pt x="24099" y="26738"/>
                    <a:pt x="27337" y="24849"/>
                    <a:pt x="30034" y="22511"/>
                  </a:cubicBezTo>
                  <a:cubicBezTo>
                    <a:pt x="32732" y="20203"/>
                    <a:pt x="34920" y="17416"/>
                    <a:pt x="36119" y="15587"/>
                  </a:cubicBezTo>
                  <a:cubicBezTo>
                    <a:pt x="36748" y="14658"/>
                    <a:pt x="37258" y="13339"/>
                    <a:pt x="37678" y="11931"/>
                  </a:cubicBezTo>
                  <a:cubicBezTo>
                    <a:pt x="38937" y="7614"/>
                    <a:pt x="39386" y="2159"/>
                    <a:pt x="39386" y="2159"/>
                  </a:cubicBezTo>
                  <a:cubicBezTo>
                    <a:pt x="39416" y="2099"/>
                    <a:pt x="39386" y="2039"/>
                    <a:pt x="39326" y="1979"/>
                  </a:cubicBezTo>
                  <a:cubicBezTo>
                    <a:pt x="39296" y="1919"/>
                    <a:pt x="39236" y="1889"/>
                    <a:pt x="39146" y="188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569232" y="1434353"/>
              <a:ext cx="132488" cy="285140"/>
            </a:xfrm>
            <a:custGeom>
              <a:rect b="b" l="l" r="r" t="t"/>
              <a:pathLst>
                <a:path extrusionOk="0" h="15414" w="7162">
                  <a:moveTo>
                    <a:pt x="4337" y="1"/>
                  </a:moveTo>
                  <a:cubicBezTo>
                    <a:pt x="3642" y="1"/>
                    <a:pt x="2852" y="253"/>
                    <a:pt x="2309" y="590"/>
                  </a:cubicBezTo>
                  <a:cubicBezTo>
                    <a:pt x="1889" y="829"/>
                    <a:pt x="1530" y="1129"/>
                    <a:pt x="1230" y="1489"/>
                  </a:cubicBezTo>
                  <a:cubicBezTo>
                    <a:pt x="271" y="2598"/>
                    <a:pt x="1" y="4127"/>
                    <a:pt x="91" y="5715"/>
                  </a:cubicBezTo>
                  <a:cubicBezTo>
                    <a:pt x="241" y="9192"/>
                    <a:pt x="1470" y="13718"/>
                    <a:pt x="4437" y="15277"/>
                  </a:cubicBezTo>
                  <a:cubicBezTo>
                    <a:pt x="4609" y="15370"/>
                    <a:pt x="4764" y="15414"/>
                    <a:pt x="4904" y="15414"/>
                  </a:cubicBezTo>
                  <a:cubicBezTo>
                    <a:pt x="7161" y="15414"/>
                    <a:pt x="5505" y="4013"/>
                    <a:pt x="5816" y="1699"/>
                  </a:cubicBezTo>
                  <a:cubicBezTo>
                    <a:pt x="6003" y="438"/>
                    <a:pt x="5252" y="1"/>
                    <a:pt x="4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565903" y="1429728"/>
              <a:ext cx="120908" cy="294445"/>
            </a:xfrm>
            <a:custGeom>
              <a:rect b="b" l="l" r="r" t="t"/>
              <a:pathLst>
                <a:path extrusionOk="0" h="15917" w="6536">
                  <a:moveTo>
                    <a:pt x="4497" y="510"/>
                  </a:moveTo>
                  <a:cubicBezTo>
                    <a:pt x="4887" y="510"/>
                    <a:pt x="5216" y="600"/>
                    <a:pt x="5426" y="750"/>
                  </a:cubicBezTo>
                  <a:cubicBezTo>
                    <a:pt x="5636" y="930"/>
                    <a:pt x="5786" y="1169"/>
                    <a:pt x="5786" y="1589"/>
                  </a:cubicBezTo>
                  <a:cubicBezTo>
                    <a:pt x="5786" y="1709"/>
                    <a:pt x="5786" y="1799"/>
                    <a:pt x="5756" y="1919"/>
                  </a:cubicBezTo>
                  <a:cubicBezTo>
                    <a:pt x="5726" y="2159"/>
                    <a:pt x="5696" y="2458"/>
                    <a:pt x="5696" y="2848"/>
                  </a:cubicBezTo>
                  <a:cubicBezTo>
                    <a:pt x="5696" y="4706"/>
                    <a:pt x="6056" y="8243"/>
                    <a:pt x="6056" y="11121"/>
                  </a:cubicBezTo>
                  <a:cubicBezTo>
                    <a:pt x="6056" y="12350"/>
                    <a:pt x="5966" y="13489"/>
                    <a:pt x="5816" y="14268"/>
                  </a:cubicBezTo>
                  <a:cubicBezTo>
                    <a:pt x="5726" y="14688"/>
                    <a:pt x="5606" y="14988"/>
                    <a:pt x="5456" y="15167"/>
                  </a:cubicBezTo>
                  <a:cubicBezTo>
                    <a:pt x="5396" y="15257"/>
                    <a:pt x="5336" y="15317"/>
                    <a:pt x="5276" y="15377"/>
                  </a:cubicBezTo>
                  <a:cubicBezTo>
                    <a:pt x="5216" y="15407"/>
                    <a:pt x="5157" y="15407"/>
                    <a:pt x="5067" y="15407"/>
                  </a:cubicBezTo>
                  <a:cubicBezTo>
                    <a:pt x="4977" y="15407"/>
                    <a:pt x="4857" y="15407"/>
                    <a:pt x="4737" y="15317"/>
                  </a:cubicBezTo>
                  <a:cubicBezTo>
                    <a:pt x="3328" y="14568"/>
                    <a:pt x="2309" y="13099"/>
                    <a:pt x="1620" y="11361"/>
                  </a:cubicBezTo>
                  <a:cubicBezTo>
                    <a:pt x="930" y="9652"/>
                    <a:pt x="600" y="7674"/>
                    <a:pt x="511" y="5935"/>
                  </a:cubicBezTo>
                  <a:cubicBezTo>
                    <a:pt x="511" y="5785"/>
                    <a:pt x="481" y="5606"/>
                    <a:pt x="481" y="5456"/>
                  </a:cubicBezTo>
                  <a:cubicBezTo>
                    <a:pt x="481" y="4077"/>
                    <a:pt x="780" y="2818"/>
                    <a:pt x="1590" y="1889"/>
                  </a:cubicBezTo>
                  <a:cubicBezTo>
                    <a:pt x="1889" y="1559"/>
                    <a:pt x="2219" y="1289"/>
                    <a:pt x="2609" y="1049"/>
                  </a:cubicBezTo>
                  <a:cubicBezTo>
                    <a:pt x="3118" y="750"/>
                    <a:pt x="3868" y="510"/>
                    <a:pt x="4497" y="510"/>
                  </a:cubicBezTo>
                  <a:close/>
                  <a:moveTo>
                    <a:pt x="4497" y="0"/>
                  </a:moveTo>
                  <a:cubicBezTo>
                    <a:pt x="3748" y="0"/>
                    <a:pt x="2938" y="270"/>
                    <a:pt x="2369" y="600"/>
                  </a:cubicBezTo>
                  <a:cubicBezTo>
                    <a:pt x="1919" y="870"/>
                    <a:pt x="1530" y="1199"/>
                    <a:pt x="1230" y="1559"/>
                  </a:cubicBezTo>
                  <a:cubicBezTo>
                    <a:pt x="301" y="2638"/>
                    <a:pt x="1" y="4017"/>
                    <a:pt x="1" y="5456"/>
                  </a:cubicBezTo>
                  <a:cubicBezTo>
                    <a:pt x="1" y="5606"/>
                    <a:pt x="1" y="5785"/>
                    <a:pt x="1" y="5965"/>
                  </a:cubicBezTo>
                  <a:cubicBezTo>
                    <a:pt x="91" y="7734"/>
                    <a:pt x="451" y="9772"/>
                    <a:pt x="1170" y="11570"/>
                  </a:cubicBezTo>
                  <a:cubicBezTo>
                    <a:pt x="1859" y="13339"/>
                    <a:pt x="2938" y="14928"/>
                    <a:pt x="4497" y="15767"/>
                  </a:cubicBezTo>
                  <a:cubicBezTo>
                    <a:pt x="4677" y="15857"/>
                    <a:pt x="4887" y="15917"/>
                    <a:pt x="5067" y="15917"/>
                  </a:cubicBezTo>
                  <a:cubicBezTo>
                    <a:pt x="5246" y="15917"/>
                    <a:pt x="5396" y="15887"/>
                    <a:pt x="5546" y="15797"/>
                  </a:cubicBezTo>
                  <a:cubicBezTo>
                    <a:pt x="5786" y="15647"/>
                    <a:pt x="5936" y="15407"/>
                    <a:pt x="6056" y="15107"/>
                  </a:cubicBezTo>
                  <a:cubicBezTo>
                    <a:pt x="6266" y="14658"/>
                    <a:pt x="6385" y="14088"/>
                    <a:pt x="6445" y="13399"/>
                  </a:cubicBezTo>
                  <a:cubicBezTo>
                    <a:pt x="6505" y="12739"/>
                    <a:pt x="6535" y="11960"/>
                    <a:pt x="6535" y="11121"/>
                  </a:cubicBezTo>
                  <a:cubicBezTo>
                    <a:pt x="6535" y="8213"/>
                    <a:pt x="6206" y="4676"/>
                    <a:pt x="6206" y="2848"/>
                  </a:cubicBezTo>
                  <a:cubicBezTo>
                    <a:pt x="6206" y="2488"/>
                    <a:pt x="6236" y="2189"/>
                    <a:pt x="6236" y="1979"/>
                  </a:cubicBezTo>
                  <a:cubicBezTo>
                    <a:pt x="6266" y="1859"/>
                    <a:pt x="6266" y="1709"/>
                    <a:pt x="6266" y="1589"/>
                  </a:cubicBezTo>
                  <a:cubicBezTo>
                    <a:pt x="6296" y="1049"/>
                    <a:pt x="6086" y="600"/>
                    <a:pt x="5726" y="360"/>
                  </a:cubicBezTo>
                  <a:cubicBezTo>
                    <a:pt x="5396" y="90"/>
                    <a:pt x="4947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465407" y="1432966"/>
              <a:ext cx="132969" cy="286528"/>
            </a:xfrm>
            <a:custGeom>
              <a:rect b="b" l="l" r="r" t="t"/>
              <a:pathLst>
                <a:path extrusionOk="0" h="15489" w="7188">
                  <a:moveTo>
                    <a:pt x="3280" y="0"/>
                  </a:moveTo>
                  <a:cubicBezTo>
                    <a:pt x="2182" y="0"/>
                    <a:pt x="1175" y="499"/>
                    <a:pt x="1373" y="1774"/>
                  </a:cubicBezTo>
                  <a:cubicBezTo>
                    <a:pt x="1683" y="4088"/>
                    <a:pt x="1" y="15489"/>
                    <a:pt x="2280" y="15489"/>
                  </a:cubicBezTo>
                  <a:cubicBezTo>
                    <a:pt x="2421" y="15489"/>
                    <a:pt x="2578" y="15445"/>
                    <a:pt x="2752" y="15352"/>
                  </a:cubicBezTo>
                  <a:cubicBezTo>
                    <a:pt x="5719" y="13793"/>
                    <a:pt x="6948" y="9267"/>
                    <a:pt x="7098" y="5790"/>
                  </a:cubicBezTo>
                  <a:cubicBezTo>
                    <a:pt x="7188" y="4441"/>
                    <a:pt x="6858" y="2733"/>
                    <a:pt x="6019" y="1504"/>
                  </a:cubicBezTo>
                  <a:cubicBezTo>
                    <a:pt x="5449" y="695"/>
                    <a:pt x="4610" y="95"/>
                    <a:pt x="3471" y="5"/>
                  </a:cubicBezTo>
                  <a:cubicBezTo>
                    <a:pt x="3407" y="2"/>
                    <a:pt x="3343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635218" y="1375379"/>
              <a:ext cx="898838" cy="917189"/>
            </a:xfrm>
            <a:custGeom>
              <a:rect b="b" l="l" r="r" t="t"/>
              <a:pathLst>
                <a:path extrusionOk="0" h="49581" w="48589">
                  <a:moveTo>
                    <a:pt x="181" y="1"/>
                  </a:moveTo>
                  <a:lnTo>
                    <a:pt x="1" y="3328"/>
                  </a:lnTo>
                  <a:cubicBezTo>
                    <a:pt x="1" y="3328"/>
                    <a:pt x="870" y="21433"/>
                    <a:pt x="2069" y="26318"/>
                  </a:cubicBezTo>
                  <a:cubicBezTo>
                    <a:pt x="3298" y="31174"/>
                    <a:pt x="11151" y="40946"/>
                    <a:pt x="12710" y="43733"/>
                  </a:cubicBezTo>
                  <a:cubicBezTo>
                    <a:pt x="14057" y="46142"/>
                    <a:pt x="18537" y="49581"/>
                    <a:pt x="24005" y="49581"/>
                  </a:cubicBezTo>
                  <a:cubicBezTo>
                    <a:pt x="24864" y="49581"/>
                    <a:pt x="25748" y="49496"/>
                    <a:pt x="26648" y="49309"/>
                  </a:cubicBezTo>
                  <a:cubicBezTo>
                    <a:pt x="33242" y="47900"/>
                    <a:pt x="36030" y="39717"/>
                    <a:pt x="40046" y="36060"/>
                  </a:cubicBezTo>
                  <a:cubicBezTo>
                    <a:pt x="44063" y="32403"/>
                    <a:pt x="45082" y="25269"/>
                    <a:pt x="46311" y="18465"/>
                  </a:cubicBezTo>
                  <a:cubicBezTo>
                    <a:pt x="47540" y="11691"/>
                    <a:pt x="48589" y="1920"/>
                    <a:pt x="48589" y="1919"/>
                  </a:cubicBezTo>
                  <a:lnTo>
                    <a:pt x="48589" y="1919"/>
                  </a:lnTo>
                  <a:cubicBezTo>
                    <a:pt x="48588" y="1920"/>
                    <a:pt x="40856" y="7550"/>
                    <a:pt x="28190" y="7550"/>
                  </a:cubicBezTo>
                  <a:cubicBezTo>
                    <a:pt x="26749" y="7550"/>
                    <a:pt x="25244" y="7477"/>
                    <a:pt x="23680" y="7315"/>
                  </a:cubicBezTo>
                  <a:cubicBezTo>
                    <a:pt x="8364" y="5756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630223" y="1371143"/>
              <a:ext cx="908273" cy="925828"/>
            </a:xfrm>
            <a:custGeom>
              <a:rect b="b" l="l" r="r" t="t"/>
              <a:pathLst>
                <a:path extrusionOk="0" h="50048" w="49099">
                  <a:moveTo>
                    <a:pt x="667" y="683"/>
                  </a:moveTo>
                  <a:cubicBezTo>
                    <a:pt x="2417" y="1798"/>
                    <a:pt x="10399" y="6416"/>
                    <a:pt x="23920" y="7813"/>
                  </a:cubicBezTo>
                  <a:cubicBezTo>
                    <a:pt x="25479" y="7963"/>
                    <a:pt x="26978" y="8023"/>
                    <a:pt x="28416" y="8023"/>
                  </a:cubicBezTo>
                  <a:cubicBezTo>
                    <a:pt x="39370" y="8023"/>
                    <a:pt x="46661" y="3877"/>
                    <a:pt x="48533" y="2679"/>
                  </a:cubicBezTo>
                  <a:lnTo>
                    <a:pt x="48533" y="2679"/>
                  </a:lnTo>
                  <a:cubicBezTo>
                    <a:pt x="48503" y="2949"/>
                    <a:pt x="48462" y="3317"/>
                    <a:pt x="48409" y="3767"/>
                  </a:cubicBezTo>
                  <a:cubicBezTo>
                    <a:pt x="48080" y="6824"/>
                    <a:pt x="47240" y="13568"/>
                    <a:pt x="46341" y="18664"/>
                  </a:cubicBezTo>
                  <a:cubicBezTo>
                    <a:pt x="45742" y="22051"/>
                    <a:pt x="45172" y="25528"/>
                    <a:pt x="44243" y="28616"/>
                  </a:cubicBezTo>
                  <a:cubicBezTo>
                    <a:pt x="43344" y="31673"/>
                    <a:pt x="42085" y="34341"/>
                    <a:pt x="40136" y="36109"/>
                  </a:cubicBezTo>
                  <a:cubicBezTo>
                    <a:pt x="38098" y="37968"/>
                    <a:pt x="36420" y="40935"/>
                    <a:pt x="34381" y="43603"/>
                  </a:cubicBezTo>
                  <a:cubicBezTo>
                    <a:pt x="32373" y="46270"/>
                    <a:pt x="30065" y="48608"/>
                    <a:pt x="26858" y="49298"/>
                  </a:cubicBezTo>
                  <a:cubicBezTo>
                    <a:pt x="25959" y="49478"/>
                    <a:pt x="25089" y="49568"/>
                    <a:pt x="24250" y="49568"/>
                  </a:cubicBezTo>
                  <a:cubicBezTo>
                    <a:pt x="21582" y="49568"/>
                    <a:pt x="19124" y="48698"/>
                    <a:pt x="17206" y="47559"/>
                  </a:cubicBezTo>
                  <a:cubicBezTo>
                    <a:pt x="15258" y="46420"/>
                    <a:pt x="13849" y="44981"/>
                    <a:pt x="13190" y="43842"/>
                  </a:cubicBezTo>
                  <a:cubicBezTo>
                    <a:pt x="12800" y="43123"/>
                    <a:pt x="11991" y="41984"/>
                    <a:pt x="11031" y="40605"/>
                  </a:cubicBezTo>
                  <a:cubicBezTo>
                    <a:pt x="9563" y="38537"/>
                    <a:pt x="7674" y="35899"/>
                    <a:pt x="6056" y="33321"/>
                  </a:cubicBezTo>
                  <a:cubicBezTo>
                    <a:pt x="4407" y="30774"/>
                    <a:pt x="3028" y="28256"/>
                    <a:pt x="2579" y="26487"/>
                  </a:cubicBezTo>
                  <a:cubicBezTo>
                    <a:pt x="2309" y="25288"/>
                    <a:pt x="2009" y="23250"/>
                    <a:pt x="1769" y="20852"/>
                  </a:cubicBezTo>
                  <a:cubicBezTo>
                    <a:pt x="1380" y="17285"/>
                    <a:pt x="1080" y="12969"/>
                    <a:pt x="840" y="9522"/>
                  </a:cubicBezTo>
                  <a:cubicBezTo>
                    <a:pt x="750" y="7813"/>
                    <a:pt x="660" y="6315"/>
                    <a:pt x="600" y="5236"/>
                  </a:cubicBezTo>
                  <a:cubicBezTo>
                    <a:pt x="545" y="4272"/>
                    <a:pt x="516" y="3662"/>
                    <a:pt x="511" y="3546"/>
                  </a:cubicBezTo>
                  <a:lnTo>
                    <a:pt x="511" y="3546"/>
                  </a:lnTo>
                  <a:lnTo>
                    <a:pt x="667" y="683"/>
                  </a:lnTo>
                  <a:close/>
                  <a:moveTo>
                    <a:pt x="440" y="0"/>
                  </a:moveTo>
                  <a:cubicBezTo>
                    <a:pt x="405" y="0"/>
                    <a:pt x="368" y="8"/>
                    <a:pt x="331" y="20"/>
                  </a:cubicBezTo>
                  <a:cubicBezTo>
                    <a:pt x="241" y="50"/>
                    <a:pt x="181" y="140"/>
                    <a:pt x="181" y="230"/>
                  </a:cubicBezTo>
                  <a:lnTo>
                    <a:pt x="1" y="3527"/>
                  </a:lnTo>
                  <a:lnTo>
                    <a:pt x="1" y="3557"/>
                  </a:lnTo>
                  <a:cubicBezTo>
                    <a:pt x="1" y="3557"/>
                    <a:pt x="241" y="8083"/>
                    <a:pt x="600" y="13239"/>
                  </a:cubicBezTo>
                  <a:cubicBezTo>
                    <a:pt x="780" y="15817"/>
                    <a:pt x="1020" y="18544"/>
                    <a:pt x="1260" y="20912"/>
                  </a:cubicBezTo>
                  <a:cubicBezTo>
                    <a:pt x="1530" y="23310"/>
                    <a:pt x="1799" y="25348"/>
                    <a:pt x="2099" y="26607"/>
                  </a:cubicBezTo>
                  <a:cubicBezTo>
                    <a:pt x="2729" y="29125"/>
                    <a:pt x="5007" y="32752"/>
                    <a:pt x="7315" y="36169"/>
                  </a:cubicBezTo>
                  <a:cubicBezTo>
                    <a:pt x="8484" y="37878"/>
                    <a:pt x="9653" y="39496"/>
                    <a:pt x="10612" y="40875"/>
                  </a:cubicBezTo>
                  <a:cubicBezTo>
                    <a:pt x="11601" y="42254"/>
                    <a:pt x="12380" y="43393"/>
                    <a:pt x="12770" y="44082"/>
                  </a:cubicBezTo>
                  <a:cubicBezTo>
                    <a:pt x="13459" y="45341"/>
                    <a:pt x="14958" y="46810"/>
                    <a:pt x="16936" y="48009"/>
                  </a:cubicBezTo>
                  <a:cubicBezTo>
                    <a:pt x="18945" y="49178"/>
                    <a:pt x="21462" y="50047"/>
                    <a:pt x="24250" y="50047"/>
                  </a:cubicBezTo>
                  <a:cubicBezTo>
                    <a:pt x="25119" y="50047"/>
                    <a:pt x="26049" y="49957"/>
                    <a:pt x="26948" y="49777"/>
                  </a:cubicBezTo>
                  <a:cubicBezTo>
                    <a:pt x="30365" y="49058"/>
                    <a:pt x="32763" y="46600"/>
                    <a:pt x="34801" y="43902"/>
                  </a:cubicBezTo>
                  <a:cubicBezTo>
                    <a:pt x="36809" y="41205"/>
                    <a:pt x="38518" y="38267"/>
                    <a:pt x="40496" y="36469"/>
                  </a:cubicBezTo>
                  <a:cubicBezTo>
                    <a:pt x="42534" y="34610"/>
                    <a:pt x="43823" y="31853"/>
                    <a:pt x="44722" y="28735"/>
                  </a:cubicBezTo>
                  <a:cubicBezTo>
                    <a:pt x="45652" y="25618"/>
                    <a:pt x="46221" y="22141"/>
                    <a:pt x="46821" y="18754"/>
                  </a:cubicBezTo>
                  <a:cubicBezTo>
                    <a:pt x="48050" y="11950"/>
                    <a:pt x="49099" y="2178"/>
                    <a:pt x="49099" y="2178"/>
                  </a:cubicBezTo>
                  <a:cubicBezTo>
                    <a:pt x="49099" y="2088"/>
                    <a:pt x="49069" y="1998"/>
                    <a:pt x="48979" y="1938"/>
                  </a:cubicBezTo>
                  <a:cubicBezTo>
                    <a:pt x="48942" y="1926"/>
                    <a:pt x="48899" y="1919"/>
                    <a:pt x="48858" y="1919"/>
                  </a:cubicBezTo>
                  <a:cubicBezTo>
                    <a:pt x="48800" y="1919"/>
                    <a:pt x="48744" y="1933"/>
                    <a:pt x="48709" y="1968"/>
                  </a:cubicBezTo>
                  <a:cubicBezTo>
                    <a:pt x="48709" y="1968"/>
                    <a:pt x="48679" y="1968"/>
                    <a:pt x="48619" y="2028"/>
                  </a:cubicBezTo>
                  <a:cubicBezTo>
                    <a:pt x="47750" y="2628"/>
                    <a:pt x="40256" y="7544"/>
                    <a:pt x="28416" y="7544"/>
                  </a:cubicBezTo>
                  <a:cubicBezTo>
                    <a:pt x="27008" y="7544"/>
                    <a:pt x="25509" y="7454"/>
                    <a:pt x="23980" y="7304"/>
                  </a:cubicBezTo>
                  <a:cubicBezTo>
                    <a:pt x="16337" y="6525"/>
                    <a:pt x="10492" y="4696"/>
                    <a:pt x="6535" y="3077"/>
                  </a:cubicBezTo>
                  <a:cubicBezTo>
                    <a:pt x="4557" y="2268"/>
                    <a:pt x="3088" y="1519"/>
                    <a:pt x="2069" y="949"/>
                  </a:cubicBezTo>
                  <a:cubicBezTo>
                    <a:pt x="1590" y="680"/>
                    <a:pt x="1200" y="440"/>
                    <a:pt x="960" y="290"/>
                  </a:cubicBezTo>
                  <a:cubicBezTo>
                    <a:pt x="840" y="200"/>
                    <a:pt x="720" y="140"/>
                    <a:pt x="660" y="110"/>
                  </a:cubicBezTo>
                  <a:cubicBezTo>
                    <a:pt x="600" y="50"/>
                    <a:pt x="570" y="50"/>
                    <a:pt x="570" y="50"/>
                  </a:cubicBezTo>
                  <a:cubicBezTo>
                    <a:pt x="535" y="15"/>
                    <a:pt x="49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635218" y="1375379"/>
              <a:ext cx="898838" cy="592147"/>
            </a:xfrm>
            <a:custGeom>
              <a:rect b="b" l="l" r="r" t="t"/>
              <a:pathLst>
                <a:path extrusionOk="0" h="32010" w="48589">
                  <a:moveTo>
                    <a:pt x="181" y="1"/>
                  </a:moveTo>
                  <a:lnTo>
                    <a:pt x="1" y="3328"/>
                  </a:lnTo>
                  <a:cubicBezTo>
                    <a:pt x="1" y="3328"/>
                    <a:pt x="450" y="12800"/>
                    <a:pt x="1170" y="19874"/>
                  </a:cubicBezTo>
                  <a:cubicBezTo>
                    <a:pt x="2818" y="23021"/>
                    <a:pt x="5486" y="26768"/>
                    <a:pt x="9383" y="28746"/>
                  </a:cubicBezTo>
                  <a:cubicBezTo>
                    <a:pt x="13597" y="30904"/>
                    <a:pt x="18417" y="32009"/>
                    <a:pt x="23439" y="32009"/>
                  </a:cubicBezTo>
                  <a:cubicBezTo>
                    <a:pt x="27348" y="32009"/>
                    <a:pt x="31378" y="31340"/>
                    <a:pt x="35340" y="29975"/>
                  </a:cubicBezTo>
                  <a:cubicBezTo>
                    <a:pt x="41485" y="27847"/>
                    <a:pt x="44333" y="24280"/>
                    <a:pt x="45741" y="21612"/>
                  </a:cubicBezTo>
                  <a:cubicBezTo>
                    <a:pt x="45951" y="20563"/>
                    <a:pt x="46131" y="19514"/>
                    <a:pt x="46311" y="18465"/>
                  </a:cubicBezTo>
                  <a:cubicBezTo>
                    <a:pt x="47540" y="11691"/>
                    <a:pt x="48589" y="1920"/>
                    <a:pt x="48589" y="1919"/>
                  </a:cubicBezTo>
                  <a:lnTo>
                    <a:pt x="48589" y="1919"/>
                  </a:lnTo>
                  <a:cubicBezTo>
                    <a:pt x="48588" y="1920"/>
                    <a:pt x="40856" y="7550"/>
                    <a:pt x="28190" y="7550"/>
                  </a:cubicBezTo>
                  <a:cubicBezTo>
                    <a:pt x="26749" y="7550"/>
                    <a:pt x="25244" y="7477"/>
                    <a:pt x="23680" y="7315"/>
                  </a:cubicBezTo>
                  <a:cubicBezTo>
                    <a:pt x="8364" y="5756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630223" y="1371143"/>
              <a:ext cx="908273" cy="600897"/>
            </a:xfrm>
            <a:custGeom>
              <a:rect b="b" l="l" r="r" t="t"/>
              <a:pathLst>
                <a:path extrusionOk="0" h="32483" w="49099">
                  <a:moveTo>
                    <a:pt x="667" y="683"/>
                  </a:moveTo>
                  <a:cubicBezTo>
                    <a:pt x="2417" y="1798"/>
                    <a:pt x="10399" y="6416"/>
                    <a:pt x="23920" y="7813"/>
                  </a:cubicBezTo>
                  <a:cubicBezTo>
                    <a:pt x="25479" y="7963"/>
                    <a:pt x="26978" y="8023"/>
                    <a:pt x="28416" y="8023"/>
                  </a:cubicBezTo>
                  <a:cubicBezTo>
                    <a:pt x="39370" y="8023"/>
                    <a:pt x="46661" y="3877"/>
                    <a:pt x="48533" y="2679"/>
                  </a:cubicBezTo>
                  <a:lnTo>
                    <a:pt x="48533" y="2679"/>
                  </a:lnTo>
                  <a:cubicBezTo>
                    <a:pt x="48503" y="2949"/>
                    <a:pt x="48462" y="3317"/>
                    <a:pt x="48409" y="3767"/>
                  </a:cubicBezTo>
                  <a:cubicBezTo>
                    <a:pt x="48080" y="6824"/>
                    <a:pt x="47240" y="13568"/>
                    <a:pt x="46341" y="18664"/>
                  </a:cubicBezTo>
                  <a:cubicBezTo>
                    <a:pt x="46164" y="19697"/>
                    <a:pt x="45958" y="20729"/>
                    <a:pt x="45780" y="21761"/>
                  </a:cubicBezTo>
                  <a:lnTo>
                    <a:pt x="45780" y="21761"/>
                  </a:lnTo>
                  <a:cubicBezTo>
                    <a:pt x="44365" y="24394"/>
                    <a:pt x="41574" y="27877"/>
                    <a:pt x="35520" y="29964"/>
                  </a:cubicBezTo>
                  <a:cubicBezTo>
                    <a:pt x="31594" y="31313"/>
                    <a:pt x="27577" y="32003"/>
                    <a:pt x="23711" y="32003"/>
                  </a:cubicBezTo>
                  <a:cubicBezTo>
                    <a:pt x="18735" y="32003"/>
                    <a:pt x="13939" y="30894"/>
                    <a:pt x="9773" y="28765"/>
                  </a:cubicBezTo>
                  <a:cubicBezTo>
                    <a:pt x="5956" y="26797"/>
                    <a:pt x="3326" y="23139"/>
                    <a:pt x="1675" y="20032"/>
                  </a:cubicBezTo>
                  <a:lnTo>
                    <a:pt x="1675" y="20032"/>
                  </a:lnTo>
                  <a:cubicBezTo>
                    <a:pt x="1318" y="16504"/>
                    <a:pt x="1019" y="12387"/>
                    <a:pt x="840" y="9162"/>
                  </a:cubicBezTo>
                  <a:cubicBezTo>
                    <a:pt x="720" y="7544"/>
                    <a:pt x="660" y="6135"/>
                    <a:pt x="600" y="5116"/>
                  </a:cubicBezTo>
                  <a:cubicBezTo>
                    <a:pt x="546" y="4209"/>
                    <a:pt x="516" y="3655"/>
                    <a:pt x="511" y="3546"/>
                  </a:cubicBezTo>
                  <a:lnTo>
                    <a:pt x="511" y="3546"/>
                  </a:lnTo>
                  <a:lnTo>
                    <a:pt x="667" y="683"/>
                  </a:lnTo>
                  <a:close/>
                  <a:moveTo>
                    <a:pt x="440" y="0"/>
                  </a:moveTo>
                  <a:cubicBezTo>
                    <a:pt x="405" y="0"/>
                    <a:pt x="368" y="8"/>
                    <a:pt x="331" y="20"/>
                  </a:cubicBezTo>
                  <a:cubicBezTo>
                    <a:pt x="241" y="50"/>
                    <a:pt x="181" y="140"/>
                    <a:pt x="181" y="230"/>
                  </a:cubicBezTo>
                  <a:lnTo>
                    <a:pt x="1" y="3527"/>
                  </a:lnTo>
                  <a:lnTo>
                    <a:pt x="1" y="3557"/>
                  </a:lnTo>
                  <a:cubicBezTo>
                    <a:pt x="1" y="3557"/>
                    <a:pt x="481" y="13029"/>
                    <a:pt x="1170" y="20133"/>
                  </a:cubicBezTo>
                  <a:lnTo>
                    <a:pt x="1200" y="20223"/>
                  </a:lnTo>
                  <a:cubicBezTo>
                    <a:pt x="2879" y="23370"/>
                    <a:pt x="5576" y="27177"/>
                    <a:pt x="9563" y="29215"/>
                  </a:cubicBezTo>
                  <a:cubicBezTo>
                    <a:pt x="13789" y="31373"/>
                    <a:pt x="18645" y="32482"/>
                    <a:pt x="23711" y="32482"/>
                  </a:cubicBezTo>
                  <a:cubicBezTo>
                    <a:pt x="27637" y="32482"/>
                    <a:pt x="31714" y="31823"/>
                    <a:pt x="35700" y="30444"/>
                  </a:cubicBezTo>
                  <a:cubicBezTo>
                    <a:pt x="41875" y="28286"/>
                    <a:pt x="44812" y="24689"/>
                    <a:pt x="46251" y="21961"/>
                  </a:cubicBezTo>
                  <a:lnTo>
                    <a:pt x="46281" y="21901"/>
                  </a:lnTo>
                  <a:cubicBezTo>
                    <a:pt x="46461" y="20852"/>
                    <a:pt x="46641" y="19803"/>
                    <a:pt x="46821" y="18754"/>
                  </a:cubicBezTo>
                  <a:cubicBezTo>
                    <a:pt x="48050" y="11950"/>
                    <a:pt x="49099" y="2178"/>
                    <a:pt x="49099" y="2178"/>
                  </a:cubicBezTo>
                  <a:cubicBezTo>
                    <a:pt x="49099" y="2088"/>
                    <a:pt x="49069" y="1998"/>
                    <a:pt x="48979" y="1938"/>
                  </a:cubicBezTo>
                  <a:cubicBezTo>
                    <a:pt x="48942" y="1926"/>
                    <a:pt x="48899" y="1919"/>
                    <a:pt x="48858" y="1919"/>
                  </a:cubicBezTo>
                  <a:cubicBezTo>
                    <a:pt x="48800" y="1919"/>
                    <a:pt x="48744" y="1933"/>
                    <a:pt x="48709" y="1968"/>
                  </a:cubicBezTo>
                  <a:cubicBezTo>
                    <a:pt x="48709" y="1968"/>
                    <a:pt x="48679" y="1968"/>
                    <a:pt x="48619" y="2028"/>
                  </a:cubicBezTo>
                  <a:cubicBezTo>
                    <a:pt x="47750" y="2628"/>
                    <a:pt x="40256" y="7544"/>
                    <a:pt x="28416" y="7544"/>
                  </a:cubicBezTo>
                  <a:cubicBezTo>
                    <a:pt x="27008" y="7544"/>
                    <a:pt x="25509" y="7454"/>
                    <a:pt x="23980" y="7304"/>
                  </a:cubicBezTo>
                  <a:cubicBezTo>
                    <a:pt x="16337" y="6525"/>
                    <a:pt x="10492" y="4696"/>
                    <a:pt x="6535" y="3077"/>
                  </a:cubicBezTo>
                  <a:cubicBezTo>
                    <a:pt x="4557" y="2268"/>
                    <a:pt x="3088" y="1519"/>
                    <a:pt x="2069" y="949"/>
                  </a:cubicBezTo>
                  <a:cubicBezTo>
                    <a:pt x="1590" y="680"/>
                    <a:pt x="1200" y="440"/>
                    <a:pt x="960" y="290"/>
                  </a:cubicBezTo>
                  <a:cubicBezTo>
                    <a:pt x="840" y="200"/>
                    <a:pt x="720" y="140"/>
                    <a:pt x="660" y="110"/>
                  </a:cubicBezTo>
                  <a:cubicBezTo>
                    <a:pt x="600" y="50"/>
                    <a:pt x="570" y="50"/>
                    <a:pt x="570" y="50"/>
                  </a:cubicBezTo>
                  <a:cubicBezTo>
                    <a:pt x="535" y="15"/>
                    <a:pt x="49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826514" y="1979901"/>
              <a:ext cx="486870" cy="147935"/>
            </a:xfrm>
            <a:custGeom>
              <a:rect b="b" l="l" r="r" t="t"/>
              <a:pathLst>
                <a:path extrusionOk="0" h="7997" w="26319">
                  <a:moveTo>
                    <a:pt x="26068" y="0"/>
                  </a:moveTo>
                  <a:cubicBezTo>
                    <a:pt x="25975" y="0"/>
                    <a:pt x="25882" y="56"/>
                    <a:pt x="25839" y="144"/>
                  </a:cubicBezTo>
                  <a:cubicBezTo>
                    <a:pt x="25839" y="144"/>
                    <a:pt x="25809" y="144"/>
                    <a:pt x="25779" y="204"/>
                  </a:cubicBezTo>
                  <a:cubicBezTo>
                    <a:pt x="25539" y="593"/>
                    <a:pt x="24430" y="2422"/>
                    <a:pt x="22451" y="4160"/>
                  </a:cubicBezTo>
                  <a:cubicBezTo>
                    <a:pt x="20473" y="5869"/>
                    <a:pt x="17626" y="7487"/>
                    <a:pt x="13969" y="7487"/>
                  </a:cubicBezTo>
                  <a:lnTo>
                    <a:pt x="13699" y="7487"/>
                  </a:lnTo>
                  <a:cubicBezTo>
                    <a:pt x="9682" y="7397"/>
                    <a:pt x="6355" y="5569"/>
                    <a:pt x="4077" y="3741"/>
                  </a:cubicBezTo>
                  <a:cubicBezTo>
                    <a:pt x="2908" y="2811"/>
                    <a:pt x="2009" y="1912"/>
                    <a:pt x="1410" y="1223"/>
                  </a:cubicBezTo>
                  <a:cubicBezTo>
                    <a:pt x="1110" y="893"/>
                    <a:pt x="870" y="593"/>
                    <a:pt x="720" y="413"/>
                  </a:cubicBezTo>
                  <a:cubicBezTo>
                    <a:pt x="630" y="324"/>
                    <a:pt x="570" y="234"/>
                    <a:pt x="540" y="174"/>
                  </a:cubicBezTo>
                  <a:cubicBezTo>
                    <a:pt x="480" y="144"/>
                    <a:pt x="480" y="114"/>
                    <a:pt x="480" y="114"/>
                  </a:cubicBezTo>
                  <a:cubicBezTo>
                    <a:pt x="426" y="41"/>
                    <a:pt x="350" y="2"/>
                    <a:pt x="271" y="2"/>
                  </a:cubicBezTo>
                  <a:cubicBezTo>
                    <a:pt x="220" y="2"/>
                    <a:pt x="168" y="18"/>
                    <a:pt x="121" y="54"/>
                  </a:cubicBezTo>
                  <a:cubicBezTo>
                    <a:pt x="31" y="114"/>
                    <a:pt x="1" y="294"/>
                    <a:pt x="61" y="384"/>
                  </a:cubicBezTo>
                  <a:cubicBezTo>
                    <a:pt x="91" y="413"/>
                    <a:pt x="1410" y="2242"/>
                    <a:pt x="3748" y="4130"/>
                  </a:cubicBezTo>
                  <a:cubicBezTo>
                    <a:pt x="6116" y="5989"/>
                    <a:pt x="9503" y="7907"/>
                    <a:pt x="13669" y="7997"/>
                  </a:cubicBezTo>
                  <a:lnTo>
                    <a:pt x="13969" y="7997"/>
                  </a:lnTo>
                  <a:cubicBezTo>
                    <a:pt x="18045" y="7997"/>
                    <a:pt x="21133" y="6079"/>
                    <a:pt x="23171" y="4190"/>
                  </a:cubicBezTo>
                  <a:cubicBezTo>
                    <a:pt x="25239" y="2272"/>
                    <a:pt x="26258" y="384"/>
                    <a:pt x="26258" y="384"/>
                  </a:cubicBezTo>
                  <a:cubicBezTo>
                    <a:pt x="26318" y="234"/>
                    <a:pt x="26288" y="84"/>
                    <a:pt x="26168" y="24"/>
                  </a:cubicBezTo>
                  <a:cubicBezTo>
                    <a:pt x="26136" y="8"/>
                    <a:pt x="26102" y="0"/>
                    <a:pt x="26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6803779" y="1967044"/>
              <a:ext cx="62119" cy="34907"/>
            </a:xfrm>
            <a:custGeom>
              <a:rect b="b" l="l" r="r" t="t"/>
              <a:pathLst>
                <a:path extrusionOk="0" h="1887" w="3358">
                  <a:moveTo>
                    <a:pt x="3087" y="0"/>
                  </a:moveTo>
                  <a:cubicBezTo>
                    <a:pt x="3047" y="0"/>
                    <a:pt x="3006" y="10"/>
                    <a:pt x="2968" y="29"/>
                  </a:cubicBezTo>
                  <a:lnTo>
                    <a:pt x="181" y="1408"/>
                  </a:lnTo>
                  <a:cubicBezTo>
                    <a:pt x="61" y="1468"/>
                    <a:pt x="1" y="1618"/>
                    <a:pt x="61" y="1738"/>
                  </a:cubicBezTo>
                  <a:cubicBezTo>
                    <a:pt x="102" y="1840"/>
                    <a:pt x="185" y="1887"/>
                    <a:pt x="271" y="1887"/>
                  </a:cubicBezTo>
                  <a:cubicBezTo>
                    <a:pt x="312" y="1887"/>
                    <a:pt x="353" y="1877"/>
                    <a:pt x="391" y="1858"/>
                  </a:cubicBezTo>
                  <a:lnTo>
                    <a:pt x="3178" y="479"/>
                  </a:lnTo>
                  <a:cubicBezTo>
                    <a:pt x="3298" y="419"/>
                    <a:pt x="3358" y="269"/>
                    <a:pt x="3298" y="149"/>
                  </a:cubicBezTo>
                  <a:cubicBezTo>
                    <a:pt x="3257" y="47"/>
                    <a:pt x="3174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286745" y="1967026"/>
              <a:ext cx="42714" cy="31799"/>
            </a:xfrm>
            <a:custGeom>
              <a:rect b="b" l="l" r="r" t="t"/>
              <a:pathLst>
                <a:path extrusionOk="0" h="1719" w="2309">
                  <a:moveTo>
                    <a:pt x="323" y="0"/>
                  </a:moveTo>
                  <a:cubicBezTo>
                    <a:pt x="237" y="0"/>
                    <a:pt x="150" y="40"/>
                    <a:pt x="90" y="120"/>
                  </a:cubicBezTo>
                  <a:cubicBezTo>
                    <a:pt x="0" y="210"/>
                    <a:pt x="30" y="360"/>
                    <a:pt x="150" y="450"/>
                  </a:cubicBezTo>
                  <a:lnTo>
                    <a:pt x="1889" y="1679"/>
                  </a:lnTo>
                  <a:cubicBezTo>
                    <a:pt x="1938" y="1704"/>
                    <a:pt x="1993" y="1718"/>
                    <a:pt x="2047" y="1718"/>
                  </a:cubicBezTo>
                  <a:cubicBezTo>
                    <a:pt x="2123" y="1718"/>
                    <a:pt x="2196" y="1689"/>
                    <a:pt x="2248" y="1619"/>
                  </a:cubicBezTo>
                  <a:cubicBezTo>
                    <a:pt x="2308" y="1499"/>
                    <a:pt x="2308" y="1349"/>
                    <a:pt x="2188" y="1259"/>
                  </a:cubicBezTo>
                  <a:lnTo>
                    <a:pt x="450" y="30"/>
                  </a:lnTo>
                  <a:cubicBezTo>
                    <a:pt x="410" y="10"/>
                    <a:pt x="36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47228" y="1667974"/>
              <a:ext cx="305545" cy="236063"/>
            </a:xfrm>
            <a:custGeom>
              <a:rect b="b" l="l" r="r" t="t"/>
              <a:pathLst>
                <a:path extrusionOk="0" h="12761" w="16517">
                  <a:moveTo>
                    <a:pt x="6920" y="0"/>
                  </a:moveTo>
                  <a:cubicBezTo>
                    <a:pt x="4585" y="0"/>
                    <a:pt x="2503" y="1027"/>
                    <a:pt x="1529" y="2918"/>
                  </a:cubicBezTo>
                  <a:cubicBezTo>
                    <a:pt x="1" y="5855"/>
                    <a:pt x="1769" y="9812"/>
                    <a:pt x="5486" y="11730"/>
                  </a:cubicBezTo>
                  <a:cubicBezTo>
                    <a:pt x="6837" y="12428"/>
                    <a:pt x="8260" y="12761"/>
                    <a:pt x="9597" y="12761"/>
                  </a:cubicBezTo>
                  <a:cubicBezTo>
                    <a:pt x="11937" y="12761"/>
                    <a:pt x="14015" y="11741"/>
                    <a:pt x="14988" y="9872"/>
                  </a:cubicBezTo>
                  <a:cubicBezTo>
                    <a:pt x="16516" y="6904"/>
                    <a:pt x="14718" y="2948"/>
                    <a:pt x="11001" y="1029"/>
                  </a:cubicBezTo>
                  <a:cubicBezTo>
                    <a:pt x="9663" y="333"/>
                    <a:pt x="8251" y="0"/>
                    <a:pt x="6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138699" y="1667974"/>
              <a:ext cx="305545" cy="236063"/>
            </a:xfrm>
            <a:custGeom>
              <a:rect b="b" l="l" r="r" t="t"/>
              <a:pathLst>
                <a:path extrusionOk="0" h="12761" w="16517">
                  <a:moveTo>
                    <a:pt x="9589" y="0"/>
                  </a:moveTo>
                  <a:cubicBezTo>
                    <a:pt x="8254" y="0"/>
                    <a:pt x="6834" y="333"/>
                    <a:pt x="5486" y="1029"/>
                  </a:cubicBezTo>
                  <a:cubicBezTo>
                    <a:pt x="1769" y="2948"/>
                    <a:pt x="0" y="6904"/>
                    <a:pt x="1529" y="9872"/>
                  </a:cubicBezTo>
                  <a:cubicBezTo>
                    <a:pt x="2502" y="11741"/>
                    <a:pt x="4567" y="12761"/>
                    <a:pt x="6898" y="12761"/>
                  </a:cubicBezTo>
                  <a:cubicBezTo>
                    <a:pt x="8230" y="12761"/>
                    <a:pt x="9649" y="12428"/>
                    <a:pt x="11001" y="11730"/>
                  </a:cubicBezTo>
                  <a:cubicBezTo>
                    <a:pt x="14718" y="9812"/>
                    <a:pt x="16516" y="5855"/>
                    <a:pt x="14987" y="2918"/>
                  </a:cubicBezTo>
                  <a:cubicBezTo>
                    <a:pt x="14013" y="1027"/>
                    <a:pt x="11932" y="0"/>
                    <a:pt x="9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987324" y="1933210"/>
              <a:ext cx="150839" cy="152486"/>
            </a:xfrm>
            <a:custGeom>
              <a:rect b="b" l="l" r="r" t="t"/>
              <a:pathLst>
                <a:path extrusionOk="0" h="8243" w="8154">
                  <a:moveTo>
                    <a:pt x="7194" y="0"/>
                  </a:moveTo>
                  <a:cubicBezTo>
                    <a:pt x="7074" y="0"/>
                    <a:pt x="6954" y="120"/>
                    <a:pt x="6954" y="270"/>
                  </a:cubicBezTo>
                  <a:cubicBezTo>
                    <a:pt x="6954" y="600"/>
                    <a:pt x="6984" y="899"/>
                    <a:pt x="7014" y="1229"/>
                  </a:cubicBezTo>
                  <a:cubicBezTo>
                    <a:pt x="7104" y="2548"/>
                    <a:pt x="7284" y="3687"/>
                    <a:pt x="7404" y="4616"/>
                  </a:cubicBezTo>
                  <a:cubicBezTo>
                    <a:pt x="7554" y="5575"/>
                    <a:pt x="7674" y="6325"/>
                    <a:pt x="7674" y="6834"/>
                  </a:cubicBezTo>
                  <a:cubicBezTo>
                    <a:pt x="7674" y="7194"/>
                    <a:pt x="7614" y="7434"/>
                    <a:pt x="7524" y="7554"/>
                  </a:cubicBezTo>
                  <a:cubicBezTo>
                    <a:pt x="7494" y="7613"/>
                    <a:pt x="7434" y="7673"/>
                    <a:pt x="7374" y="7703"/>
                  </a:cubicBezTo>
                  <a:cubicBezTo>
                    <a:pt x="7314" y="7733"/>
                    <a:pt x="7224" y="7733"/>
                    <a:pt x="7074" y="7733"/>
                  </a:cubicBezTo>
                  <a:cubicBezTo>
                    <a:pt x="7016" y="7736"/>
                    <a:pt x="6955" y="7737"/>
                    <a:pt x="6891" y="7737"/>
                  </a:cubicBezTo>
                  <a:cubicBezTo>
                    <a:pt x="6130" y="7737"/>
                    <a:pt x="4969" y="7560"/>
                    <a:pt x="3807" y="6924"/>
                  </a:cubicBezTo>
                  <a:cubicBezTo>
                    <a:pt x="2548" y="6205"/>
                    <a:pt x="1289" y="4916"/>
                    <a:pt x="540" y="2518"/>
                  </a:cubicBezTo>
                  <a:cubicBezTo>
                    <a:pt x="493" y="2424"/>
                    <a:pt x="391" y="2349"/>
                    <a:pt x="292" y="2349"/>
                  </a:cubicBezTo>
                  <a:cubicBezTo>
                    <a:pt x="264" y="2349"/>
                    <a:pt x="236" y="2355"/>
                    <a:pt x="210" y="2368"/>
                  </a:cubicBezTo>
                  <a:cubicBezTo>
                    <a:pt x="90" y="2398"/>
                    <a:pt x="0" y="2548"/>
                    <a:pt x="60" y="2668"/>
                  </a:cubicBezTo>
                  <a:cubicBezTo>
                    <a:pt x="840" y="5156"/>
                    <a:pt x="2188" y="6564"/>
                    <a:pt x="3567" y="7344"/>
                  </a:cubicBezTo>
                  <a:cubicBezTo>
                    <a:pt x="4916" y="8123"/>
                    <a:pt x="6265" y="8243"/>
                    <a:pt x="7074" y="8243"/>
                  </a:cubicBezTo>
                  <a:cubicBezTo>
                    <a:pt x="7254" y="8243"/>
                    <a:pt x="7434" y="8213"/>
                    <a:pt x="7584" y="8153"/>
                  </a:cubicBezTo>
                  <a:cubicBezTo>
                    <a:pt x="7794" y="8063"/>
                    <a:pt x="7973" y="7853"/>
                    <a:pt x="8063" y="7643"/>
                  </a:cubicBezTo>
                  <a:cubicBezTo>
                    <a:pt x="8153" y="7404"/>
                    <a:pt x="8153" y="7134"/>
                    <a:pt x="8153" y="6834"/>
                  </a:cubicBezTo>
                  <a:cubicBezTo>
                    <a:pt x="8153" y="6265"/>
                    <a:pt x="8063" y="5485"/>
                    <a:pt x="7914" y="4556"/>
                  </a:cubicBezTo>
                  <a:cubicBezTo>
                    <a:pt x="7764" y="3597"/>
                    <a:pt x="7614" y="2488"/>
                    <a:pt x="7494" y="1199"/>
                  </a:cubicBezTo>
                  <a:cubicBezTo>
                    <a:pt x="7464" y="869"/>
                    <a:pt x="7464" y="570"/>
                    <a:pt x="7464" y="240"/>
                  </a:cubicBezTo>
                  <a:cubicBezTo>
                    <a:pt x="7464" y="120"/>
                    <a:pt x="7344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115964" y="1763946"/>
              <a:ext cx="36609" cy="178698"/>
            </a:xfrm>
            <a:custGeom>
              <a:rect b="b" l="l" r="r" t="t"/>
              <a:pathLst>
                <a:path extrusionOk="0" h="9660" w="1979">
                  <a:moveTo>
                    <a:pt x="1697" y="0"/>
                  </a:moveTo>
                  <a:cubicBezTo>
                    <a:pt x="1581" y="0"/>
                    <a:pt x="1489" y="63"/>
                    <a:pt x="1439" y="188"/>
                  </a:cubicBezTo>
                  <a:cubicBezTo>
                    <a:pt x="1439" y="188"/>
                    <a:pt x="0" y="4954"/>
                    <a:pt x="0" y="9150"/>
                  </a:cubicBezTo>
                  <a:cubicBezTo>
                    <a:pt x="0" y="9240"/>
                    <a:pt x="0" y="9330"/>
                    <a:pt x="0" y="9420"/>
                  </a:cubicBezTo>
                  <a:cubicBezTo>
                    <a:pt x="0" y="9540"/>
                    <a:pt x="120" y="9660"/>
                    <a:pt x="270" y="9660"/>
                  </a:cubicBezTo>
                  <a:cubicBezTo>
                    <a:pt x="390" y="9660"/>
                    <a:pt x="510" y="9540"/>
                    <a:pt x="510" y="9390"/>
                  </a:cubicBezTo>
                  <a:cubicBezTo>
                    <a:pt x="510" y="9300"/>
                    <a:pt x="510" y="9240"/>
                    <a:pt x="510" y="9150"/>
                  </a:cubicBezTo>
                  <a:cubicBezTo>
                    <a:pt x="510" y="7112"/>
                    <a:pt x="870" y="4894"/>
                    <a:pt x="1229" y="3185"/>
                  </a:cubicBezTo>
                  <a:cubicBezTo>
                    <a:pt x="1409" y="2346"/>
                    <a:pt x="1589" y="1626"/>
                    <a:pt x="1709" y="1117"/>
                  </a:cubicBezTo>
                  <a:cubicBezTo>
                    <a:pt x="1769" y="877"/>
                    <a:pt x="1829" y="667"/>
                    <a:pt x="1859" y="547"/>
                  </a:cubicBezTo>
                  <a:cubicBezTo>
                    <a:pt x="1919" y="398"/>
                    <a:pt x="1919" y="338"/>
                    <a:pt x="1919" y="338"/>
                  </a:cubicBezTo>
                  <a:cubicBezTo>
                    <a:pt x="1979" y="188"/>
                    <a:pt x="1889" y="68"/>
                    <a:pt x="1769" y="8"/>
                  </a:cubicBezTo>
                  <a:cubicBezTo>
                    <a:pt x="1744" y="3"/>
                    <a:pt x="1720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7219095" y="1731925"/>
              <a:ext cx="110364" cy="67114"/>
            </a:xfrm>
            <a:custGeom>
              <a:rect b="b" l="l" r="r" t="t"/>
              <a:pathLst>
                <a:path extrusionOk="0" h="3628" w="5966">
                  <a:moveTo>
                    <a:pt x="5701" y="0"/>
                  </a:moveTo>
                  <a:cubicBezTo>
                    <a:pt x="5659" y="0"/>
                    <a:pt x="5616" y="10"/>
                    <a:pt x="5576" y="30"/>
                  </a:cubicBezTo>
                  <a:lnTo>
                    <a:pt x="180" y="3178"/>
                  </a:lnTo>
                  <a:cubicBezTo>
                    <a:pt x="60" y="3238"/>
                    <a:pt x="1" y="3387"/>
                    <a:pt x="90" y="3507"/>
                  </a:cubicBezTo>
                  <a:cubicBezTo>
                    <a:pt x="130" y="3587"/>
                    <a:pt x="210" y="3627"/>
                    <a:pt x="295" y="3627"/>
                  </a:cubicBezTo>
                  <a:cubicBezTo>
                    <a:pt x="337" y="3627"/>
                    <a:pt x="380" y="3617"/>
                    <a:pt x="420" y="3597"/>
                  </a:cubicBezTo>
                  <a:lnTo>
                    <a:pt x="5816" y="450"/>
                  </a:lnTo>
                  <a:cubicBezTo>
                    <a:pt x="5935" y="390"/>
                    <a:pt x="5965" y="240"/>
                    <a:pt x="5905" y="120"/>
                  </a:cubicBezTo>
                  <a:cubicBezTo>
                    <a:pt x="5865" y="40"/>
                    <a:pt x="5786" y="0"/>
                    <a:pt x="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7254021" y="1755770"/>
              <a:ext cx="42714" cy="63229"/>
            </a:xfrm>
            <a:custGeom>
              <a:rect b="b" l="l" r="r" t="t"/>
              <a:pathLst>
                <a:path extrusionOk="0" h="3418" w="2309">
                  <a:moveTo>
                    <a:pt x="2009" y="0"/>
                  </a:moveTo>
                  <a:lnTo>
                    <a:pt x="31" y="1109"/>
                  </a:lnTo>
                  <a:cubicBezTo>
                    <a:pt x="31" y="1199"/>
                    <a:pt x="1" y="1289"/>
                    <a:pt x="1" y="1409"/>
                  </a:cubicBezTo>
                  <a:cubicBezTo>
                    <a:pt x="1" y="2518"/>
                    <a:pt x="540" y="3417"/>
                    <a:pt x="1170" y="3417"/>
                  </a:cubicBezTo>
                  <a:cubicBezTo>
                    <a:pt x="1799" y="3417"/>
                    <a:pt x="2309" y="2308"/>
                    <a:pt x="2309" y="1199"/>
                  </a:cubicBezTo>
                  <a:cubicBezTo>
                    <a:pt x="2309" y="630"/>
                    <a:pt x="2219" y="240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856463" y="1731925"/>
              <a:ext cx="110919" cy="67114"/>
            </a:xfrm>
            <a:custGeom>
              <a:rect b="b" l="l" r="r" t="t"/>
              <a:pathLst>
                <a:path extrusionOk="0" h="3628" w="5996">
                  <a:moveTo>
                    <a:pt x="295" y="0"/>
                  </a:moveTo>
                  <a:cubicBezTo>
                    <a:pt x="210" y="0"/>
                    <a:pt x="130" y="40"/>
                    <a:pt x="90" y="120"/>
                  </a:cubicBezTo>
                  <a:cubicBezTo>
                    <a:pt x="0" y="240"/>
                    <a:pt x="60" y="390"/>
                    <a:pt x="180" y="450"/>
                  </a:cubicBezTo>
                  <a:lnTo>
                    <a:pt x="5576" y="3597"/>
                  </a:lnTo>
                  <a:cubicBezTo>
                    <a:pt x="5616" y="3617"/>
                    <a:pt x="5659" y="3627"/>
                    <a:pt x="5701" y="3627"/>
                  </a:cubicBezTo>
                  <a:cubicBezTo>
                    <a:pt x="5785" y="3627"/>
                    <a:pt x="5865" y="3587"/>
                    <a:pt x="5905" y="3507"/>
                  </a:cubicBezTo>
                  <a:cubicBezTo>
                    <a:pt x="5995" y="3387"/>
                    <a:pt x="5935" y="3238"/>
                    <a:pt x="5815" y="3178"/>
                  </a:cubicBezTo>
                  <a:lnTo>
                    <a:pt x="420" y="30"/>
                  </a:lnTo>
                  <a:cubicBezTo>
                    <a:pt x="380" y="10"/>
                    <a:pt x="337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889169" y="1755770"/>
              <a:ext cx="43269" cy="63229"/>
            </a:xfrm>
            <a:custGeom>
              <a:rect b="b" l="l" r="r" t="t"/>
              <a:pathLst>
                <a:path extrusionOk="0" h="3418" w="2339">
                  <a:moveTo>
                    <a:pt x="331" y="0"/>
                  </a:moveTo>
                  <a:cubicBezTo>
                    <a:pt x="121" y="240"/>
                    <a:pt x="1" y="630"/>
                    <a:pt x="1" y="1199"/>
                  </a:cubicBezTo>
                  <a:cubicBezTo>
                    <a:pt x="1" y="2308"/>
                    <a:pt x="540" y="3417"/>
                    <a:pt x="1170" y="3417"/>
                  </a:cubicBezTo>
                  <a:cubicBezTo>
                    <a:pt x="1799" y="3417"/>
                    <a:pt x="2339" y="2518"/>
                    <a:pt x="2339" y="1409"/>
                  </a:cubicBezTo>
                  <a:cubicBezTo>
                    <a:pt x="2339" y="1289"/>
                    <a:pt x="2309" y="1199"/>
                    <a:pt x="2309" y="1109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589748" y="1233863"/>
              <a:ext cx="966488" cy="433353"/>
            </a:xfrm>
            <a:custGeom>
              <a:rect b="b" l="l" r="r" t="t"/>
              <a:pathLst>
                <a:path extrusionOk="0" h="23426" w="52246">
                  <a:moveTo>
                    <a:pt x="1651" y="1"/>
                  </a:moveTo>
                  <a:cubicBezTo>
                    <a:pt x="875" y="1"/>
                    <a:pt x="222" y="1021"/>
                    <a:pt x="450" y="1896"/>
                  </a:cubicBezTo>
                  <a:cubicBezTo>
                    <a:pt x="450" y="1896"/>
                    <a:pt x="1" y="11158"/>
                    <a:pt x="181" y="12357"/>
                  </a:cubicBezTo>
                  <a:cubicBezTo>
                    <a:pt x="361" y="13586"/>
                    <a:pt x="3328" y="18112"/>
                    <a:pt x="14808" y="21769"/>
                  </a:cubicBezTo>
                  <a:cubicBezTo>
                    <a:pt x="18530" y="22951"/>
                    <a:pt x="22778" y="23425"/>
                    <a:pt x="26981" y="23425"/>
                  </a:cubicBezTo>
                  <a:cubicBezTo>
                    <a:pt x="35777" y="23425"/>
                    <a:pt x="44376" y="21349"/>
                    <a:pt x="47540" y="19341"/>
                  </a:cubicBezTo>
                  <a:cubicBezTo>
                    <a:pt x="52246" y="16373"/>
                    <a:pt x="51556" y="14275"/>
                    <a:pt x="51736" y="11158"/>
                  </a:cubicBezTo>
                  <a:cubicBezTo>
                    <a:pt x="51916" y="8011"/>
                    <a:pt x="52066" y="4713"/>
                    <a:pt x="51916" y="3844"/>
                  </a:cubicBezTo>
                  <a:cubicBezTo>
                    <a:pt x="51829" y="3422"/>
                    <a:pt x="51452" y="3120"/>
                    <a:pt x="51029" y="3120"/>
                  </a:cubicBezTo>
                  <a:cubicBezTo>
                    <a:pt x="50580" y="3120"/>
                    <a:pt x="50080" y="3459"/>
                    <a:pt x="49818" y="4354"/>
                  </a:cubicBezTo>
                  <a:cubicBezTo>
                    <a:pt x="49331" y="6015"/>
                    <a:pt x="40716" y="11343"/>
                    <a:pt x="27791" y="11343"/>
                  </a:cubicBezTo>
                  <a:cubicBezTo>
                    <a:pt x="27189" y="11343"/>
                    <a:pt x="26578" y="11332"/>
                    <a:pt x="25958" y="11308"/>
                  </a:cubicBezTo>
                  <a:cubicBezTo>
                    <a:pt x="12021" y="10798"/>
                    <a:pt x="4017" y="3664"/>
                    <a:pt x="2968" y="1236"/>
                  </a:cubicBezTo>
                  <a:cubicBezTo>
                    <a:pt x="2585" y="339"/>
                    <a:pt x="2098" y="1"/>
                    <a:pt x="1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587528" y="1228998"/>
              <a:ext cx="968153" cy="443065"/>
            </a:xfrm>
            <a:custGeom>
              <a:rect b="b" l="l" r="r" t="t"/>
              <a:pathLst>
                <a:path extrusionOk="0" h="23951" w="52336">
                  <a:moveTo>
                    <a:pt x="1769" y="510"/>
                  </a:moveTo>
                  <a:cubicBezTo>
                    <a:pt x="1949" y="510"/>
                    <a:pt x="2099" y="570"/>
                    <a:pt x="2309" y="720"/>
                  </a:cubicBezTo>
                  <a:cubicBezTo>
                    <a:pt x="2489" y="900"/>
                    <a:pt x="2669" y="1170"/>
                    <a:pt x="2849" y="1589"/>
                  </a:cubicBezTo>
                  <a:cubicBezTo>
                    <a:pt x="3148" y="2249"/>
                    <a:pt x="3868" y="3178"/>
                    <a:pt x="5007" y="4197"/>
                  </a:cubicBezTo>
                  <a:cubicBezTo>
                    <a:pt x="8394" y="7314"/>
                    <a:pt x="15558" y="11451"/>
                    <a:pt x="26078" y="11841"/>
                  </a:cubicBezTo>
                  <a:cubicBezTo>
                    <a:pt x="26678" y="11871"/>
                    <a:pt x="27277" y="11871"/>
                    <a:pt x="27847" y="11871"/>
                  </a:cubicBezTo>
                  <a:cubicBezTo>
                    <a:pt x="34381" y="11871"/>
                    <a:pt x="39777" y="10522"/>
                    <a:pt x="43673" y="8963"/>
                  </a:cubicBezTo>
                  <a:cubicBezTo>
                    <a:pt x="45592" y="8214"/>
                    <a:pt x="47150" y="7374"/>
                    <a:pt x="48229" y="6625"/>
                  </a:cubicBezTo>
                  <a:cubicBezTo>
                    <a:pt x="48799" y="6235"/>
                    <a:pt x="49219" y="5906"/>
                    <a:pt x="49548" y="5576"/>
                  </a:cubicBezTo>
                  <a:cubicBezTo>
                    <a:pt x="49878" y="5246"/>
                    <a:pt x="50088" y="4976"/>
                    <a:pt x="50178" y="4677"/>
                  </a:cubicBezTo>
                  <a:cubicBezTo>
                    <a:pt x="50298" y="4287"/>
                    <a:pt x="50477" y="4017"/>
                    <a:pt x="50657" y="3837"/>
                  </a:cubicBezTo>
                  <a:cubicBezTo>
                    <a:pt x="50837" y="3688"/>
                    <a:pt x="50987" y="3628"/>
                    <a:pt x="51167" y="3628"/>
                  </a:cubicBezTo>
                  <a:cubicBezTo>
                    <a:pt x="51467" y="3628"/>
                    <a:pt x="51706" y="3837"/>
                    <a:pt x="51766" y="4137"/>
                  </a:cubicBezTo>
                  <a:cubicBezTo>
                    <a:pt x="51826" y="4347"/>
                    <a:pt x="51856" y="4827"/>
                    <a:pt x="51856" y="5426"/>
                  </a:cubicBezTo>
                  <a:cubicBezTo>
                    <a:pt x="51856" y="6865"/>
                    <a:pt x="51736" y="9173"/>
                    <a:pt x="51616" y="11391"/>
                  </a:cubicBezTo>
                  <a:cubicBezTo>
                    <a:pt x="51527" y="12980"/>
                    <a:pt x="51646" y="14268"/>
                    <a:pt x="51227" y="15497"/>
                  </a:cubicBezTo>
                  <a:cubicBezTo>
                    <a:pt x="50807" y="16696"/>
                    <a:pt x="49878" y="17925"/>
                    <a:pt x="47540" y="19394"/>
                  </a:cubicBezTo>
                  <a:cubicBezTo>
                    <a:pt x="46011" y="20353"/>
                    <a:pt x="43044" y="21372"/>
                    <a:pt x="39417" y="22152"/>
                  </a:cubicBezTo>
                  <a:cubicBezTo>
                    <a:pt x="35790" y="22931"/>
                    <a:pt x="31444" y="23441"/>
                    <a:pt x="27068" y="23441"/>
                  </a:cubicBezTo>
                  <a:cubicBezTo>
                    <a:pt x="22901" y="23441"/>
                    <a:pt x="18675" y="22961"/>
                    <a:pt x="15018" y="21792"/>
                  </a:cubicBezTo>
                  <a:cubicBezTo>
                    <a:pt x="9293" y="19964"/>
                    <a:pt x="5696" y="17925"/>
                    <a:pt x="3538" y="16217"/>
                  </a:cubicBezTo>
                  <a:cubicBezTo>
                    <a:pt x="2459" y="15378"/>
                    <a:pt x="1710" y="14598"/>
                    <a:pt x="1260" y="13939"/>
                  </a:cubicBezTo>
                  <a:cubicBezTo>
                    <a:pt x="780" y="13309"/>
                    <a:pt x="570" y="12830"/>
                    <a:pt x="541" y="12590"/>
                  </a:cubicBezTo>
                  <a:cubicBezTo>
                    <a:pt x="541" y="12440"/>
                    <a:pt x="511" y="11990"/>
                    <a:pt x="511" y="11451"/>
                  </a:cubicBezTo>
                  <a:cubicBezTo>
                    <a:pt x="511" y="10042"/>
                    <a:pt x="600" y="7704"/>
                    <a:pt x="660" y="5756"/>
                  </a:cubicBezTo>
                  <a:cubicBezTo>
                    <a:pt x="690" y="4767"/>
                    <a:pt x="750" y="3867"/>
                    <a:pt x="780" y="3238"/>
                  </a:cubicBezTo>
                  <a:cubicBezTo>
                    <a:pt x="810" y="2578"/>
                    <a:pt x="810" y="2189"/>
                    <a:pt x="810" y="2189"/>
                  </a:cubicBezTo>
                  <a:lnTo>
                    <a:pt x="810" y="2099"/>
                  </a:lnTo>
                  <a:cubicBezTo>
                    <a:pt x="780" y="2009"/>
                    <a:pt x="780" y="1889"/>
                    <a:pt x="780" y="1799"/>
                  </a:cubicBezTo>
                  <a:cubicBezTo>
                    <a:pt x="780" y="1469"/>
                    <a:pt x="900" y="1140"/>
                    <a:pt x="1080" y="900"/>
                  </a:cubicBezTo>
                  <a:cubicBezTo>
                    <a:pt x="1290" y="660"/>
                    <a:pt x="1530" y="510"/>
                    <a:pt x="1769" y="510"/>
                  </a:cubicBezTo>
                  <a:close/>
                  <a:moveTo>
                    <a:pt x="1769" y="1"/>
                  </a:moveTo>
                  <a:cubicBezTo>
                    <a:pt x="1350" y="1"/>
                    <a:pt x="960" y="241"/>
                    <a:pt x="690" y="570"/>
                  </a:cubicBezTo>
                  <a:cubicBezTo>
                    <a:pt x="451" y="900"/>
                    <a:pt x="271" y="1350"/>
                    <a:pt x="271" y="1799"/>
                  </a:cubicBezTo>
                  <a:cubicBezTo>
                    <a:pt x="271" y="1943"/>
                    <a:pt x="298" y="2087"/>
                    <a:pt x="327" y="2231"/>
                  </a:cubicBezTo>
                  <a:lnTo>
                    <a:pt x="327" y="2231"/>
                  </a:lnTo>
                  <a:cubicBezTo>
                    <a:pt x="291" y="2941"/>
                    <a:pt x="1" y="8752"/>
                    <a:pt x="1" y="11451"/>
                  </a:cubicBezTo>
                  <a:cubicBezTo>
                    <a:pt x="1" y="12020"/>
                    <a:pt x="31" y="12440"/>
                    <a:pt x="61" y="12680"/>
                  </a:cubicBezTo>
                  <a:cubicBezTo>
                    <a:pt x="121" y="13040"/>
                    <a:pt x="361" y="13579"/>
                    <a:pt x="840" y="14238"/>
                  </a:cubicBezTo>
                  <a:cubicBezTo>
                    <a:pt x="2339" y="16277"/>
                    <a:pt x="6206" y="19514"/>
                    <a:pt x="14868" y="22272"/>
                  </a:cubicBezTo>
                  <a:cubicBezTo>
                    <a:pt x="18585" y="23471"/>
                    <a:pt x="22841" y="23950"/>
                    <a:pt x="27068" y="23950"/>
                  </a:cubicBezTo>
                  <a:cubicBezTo>
                    <a:pt x="31474" y="23950"/>
                    <a:pt x="35850" y="23411"/>
                    <a:pt x="39537" y="22631"/>
                  </a:cubicBezTo>
                  <a:cubicBezTo>
                    <a:pt x="43194" y="21852"/>
                    <a:pt x="46161" y="20833"/>
                    <a:pt x="47810" y="19814"/>
                  </a:cubicBezTo>
                  <a:cubicBezTo>
                    <a:pt x="50178" y="18315"/>
                    <a:pt x="51227" y="16996"/>
                    <a:pt x="51706" y="15647"/>
                  </a:cubicBezTo>
                  <a:cubicBezTo>
                    <a:pt x="52156" y="14298"/>
                    <a:pt x="52006" y="12980"/>
                    <a:pt x="52096" y="11421"/>
                  </a:cubicBezTo>
                  <a:cubicBezTo>
                    <a:pt x="52216" y="9203"/>
                    <a:pt x="52336" y="6895"/>
                    <a:pt x="52336" y="5426"/>
                  </a:cubicBezTo>
                  <a:cubicBezTo>
                    <a:pt x="52336" y="4797"/>
                    <a:pt x="52336" y="4347"/>
                    <a:pt x="52276" y="4047"/>
                  </a:cubicBezTo>
                  <a:cubicBezTo>
                    <a:pt x="52156" y="3508"/>
                    <a:pt x="51706" y="3118"/>
                    <a:pt x="51167" y="3118"/>
                  </a:cubicBezTo>
                  <a:cubicBezTo>
                    <a:pt x="50867" y="3118"/>
                    <a:pt x="50567" y="3238"/>
                    <a:pt x="50298" y="3478"/>
                  </a:cubicBezTo>
                  <a:cubicBezTo>
                    <a:pt x="50058" y="3718"/>
                    <a:pt x="49848" y="4077"/>
                    <a:pt x="49698" y="4557"/>
                  </a:cubicBezTo>
                  <a:cubicBezTo>
                    <a:pt x="49668" y="4677"/>
                    <a:pt x="49488" y="4946"/>
                    <a:pt x="49189" y="5216"/>
                  </a:cubicBezTo>
                  <a:cubicBezTo>
                    <a:pt x="48169" y="6235"/>
                    <a:pt x="45652" y="7794"/>
                    <a:pt x="41965" y="9083"/>
                  </a:cubicBezTo>
                  <a:cubicBezTo>
                    <a:pt x="38308" y="10342"/>
                    <a:pt x="33482" y="11361"/>
                    <a:pt x="27847" y="11361"/>
                  </a:cubicBezTo>
                  <a:cubicBezTo>
                    <a:pt x="27277" y="11361"/>
                    <a:pt x="26678" y="11361"/>
                    <a:pt x="26078" y="11331"/>
                  </a:cubicBezTo>
                  <a:cubicBezTo>
                    <a:pt x="19154" y="11061"/>
                    <a:pt x="13729" y="9173"/>
                    <a:pt x="9862" y="7045"/>
                  </a:cubicBezTo>
                  <a:cubicBezTo>
                    <a:pt x="7944" y="5966"/>
                    <a:pt x="6445" y="4827"/>
                    <a:pt x="5336" y="3837"/>
                  </a:cubicBezTo>
                  <a:cubicBezTo>
                    <a:pt x="4227" y="2818"/>
                    <a:pt x="3568" y="1949"/>
                    <a:pt x="3328" y="1380"/>
                  </a:cubicBezTo>
                  <a:cubicBezTo>
                    <a:pt x="3118" y="930"/>
                    <a:pt x="2878" y="570"/>
                    <a:pt x="2609" y="360"/>
                  </a:cubicBezTo>
                  <a:cubicBezTo>
                    <a:pt x="2369" y="121"/>
                    <a:pt x="206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853688" y="1551709"/>
              <a:ext cx="10008" cy="83189"/>
            </a:xfrm>
            <a:custGeom>
              <a:rect b="b" l="l" r="r" t="t"/>
              <a:pathLst>
                <a:path extrusionOk="0" h="4497" w="541">
                  <a:moveTo>
                    <a:pt x="300" y="1"/>
                  </a:moveTo>
                  <a:cubicBezTo>
                    <a:pt x="150" y="1"/>
                    <a:pt x="31" y="121"/>
                    <a:pt x="31" y="241"/>
                  </a:cubicBezTo>
                  <a:cubicBezTo>
                    <a:pt x="31" y="1290"/>
                    <a:pt x="31" y="2279"/>
                    <a:pt x="1" y="3028"/>
                  </a:cubicBezTo>
                  <a:cubicBezTo>
                    <a:pt x="1" y="3777"/>
                    <a:pt x="1" y="4257"/>
                    <a:pt x="1" y="4257"/>
                  </a:cubicBezTo>
                  <a:cubicBezTo>
                    <a:pt x="1" y="4377"/>
                    <a:pt x="120" y="4497"/>
                    <a:pt x="240" y="4497"/>
                  </a:cubicBezTo>
                  <a:cubicBezTo>
                    <a:pt x="390" y="4497"/>
                    <a:pt x="510" y="4407"/>
                    <a:pt x="510" y="4257"/>
                  </a:cubicBezTo>
                  <a:cubicBezTo>
                    <a:pt x="510" y="4257"/>
                    <a:pt x="510" y="2339"/>
                    <a:pt x="540" y="241"/>
                  </a:cubicBezTo>
                  <a:cubicBezTo>
                    <a:pt x="540" y="121"/>
                    <a:pt x="420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959594" y="1432392"/>
              <a:ext cx="22199" cy="226444"/>
            </a:xfrm>
            <a:custGeom>
              <a:rect b="b" l="l" r="r" t="t"/>
              <a:pathLst>
                <a:path extrusionOk="0" h="12241" w="1200">
                  <a:moveTo>
                    <a:pt x="911" y="0"/>
                  </a:moveTo>
                  <a:cubicBezTo>
                    <a:pt x="803" y="0"/>
                    <a:pt x="686" y="82"/>
                    <a:pt x="660" y="186"/>
                  </a:cubicBezTo>
                  <a:cubicBezTo>
                    <a:pt x="660" y="186"/>
                    <a:pt x="540" y="786"/>
                    <a:pt x="390" y="1505"/>
                  </a:cubicBezTo>
                  <a:cubicBezTo>
                    <a:pt x="240" y="2254"/>
                    <a:pt x="121" y="3124"/>
                    <a:pt x="121" y="3753"/>
                  </a:cubicBezTo>
                  <a:cubicBezTo>
                    <a:pt x="121" y="4353"/>
                    <a:pt x="91" y="6421"/>
                    <a:pt x="61" y="8339"/>
                  </a:cubicBezTo>
                  <a:cubicBezTo>
                    <a:pt x="61" y="9298"/>
                    <a:pt x="31" y="10198"/>
                    <a:pt x="31" y="10887"/>
                  </a:cubicBezTo>
                  <a:cubicBezTo>
                    <a:pt x="31" y="11546"/>
                    <a:pt x="1" y="11996"/>
                    <a:pt x="1" y="11996"/>
                  </a:cubicBezTo>
                  <a:cubicBezTo>
                    <a:pt x="1" y="12146"/>
                    <a:pt x="121" y="12236"/>
                    <a:pt x="270" y="12236"/>
                  </a:cubicBezTo>
                  <a:cubicBezTo>
                    <a:pt x="283" y="12239"/>
                    <a:pt x="295" y="12240"/>
                    <a:pt x="308" y="12240"/>
                  </a:cubicBezTo>
                  <a:cubicBezTo>
                    <a:pt x="414" y="12240"/>
                    <a:pt x="510" y="12130"/>
                    <a:pt x="510" y="11996"/>
                  </a:cubicBezTo>
                  <a:cubicBezTo>
                    <a:pt x="510" y="11996"/>
                    <a:pt x="600" y="4982"/>
                    <a:pt x="600" y="3753"/>
                  </a:cubicBezTo>
                  <a:cubicBezTo>
                    <a:pt x="600" y="3184"/>
                    <a:pt x="750" y="2314"/>
                    <a:pt x="870" y="1595"/>
                  </a:cubicBezTo>
                  <a:cubicBezTo>
                    <a:pt x="960" y="1235"/>
                    <a:pt x="1020" y="905"/>
                    <a:pt x="1080" y="666"/>
                  </a:cubicBezTo>
                  <a:cubicBezTo>
                    <a:pt x="1110" y="456"/>
                    <a:pt x="1170" y="306"/>
                    <a:pt x="1170" y="306"/>
                  </a:cubicBezTo>
                  <a:cubicBezTo>
                    <a:pt x="1200" y="156"/>
                    <a:pt x="1110" y="36"/>
                    <a:pt x="960" y="6"/>
                  </a:cubicBezTo>
                  <a:cubicBezTo>
                    <a:pt x="944" y="2"/>
                    <a:pt x="928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7088235" y="1444139"/>
              <a:ext cx="9453" cy="223484"/>
            </a:xfrm>
            <a:custGeom>
              <a:rect b="b" l="l" r="r" t="t"/>
              <a:pathLst>
                <a:path extrusionOk="0" h="12081" w="511">
                  <a:moveTo>
                    <a:pt x="240" y="1"/>
                  </a:moveTo>
                  <a:cubicBezTo>
                    <a:pt x="121" y="1"/>
                    <a:pt x="1" y="121"/>
                    <a:pt x="1" y="270"/>
                  </a:cubicBezTo>
                  <a:lnTo>
                    <a:pt x="1" y="11841"/>
                  </a:lnTo>
                  <a:cubicBezTo>
                    <a:pt x="1" y="11960"/>
                    <a:pt x="121" y="12080"/>
                    <a:pt x="240" y="12080"/>
                  </a:cubicBezTo>
                  <a:cubicBezTo>
                    <a:pt x="390" y="12080"/>
                    <a:pt x="510" y="11960"/>
                    <a:pt x="510" y="11841"/>
                  </a:cubicBezTo>
                  <a:lnTo>
                    <a:pt x="510" y="270"/>
                  </a:lnTo>
                  <a:cubicBezTo>
                    <a:pt x="510" y="121"/>
                    <a:pt x="39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7195805" y="1439015"/>
              <a:ext cx="28303" cy="221949"/>
            </a:xfrm>
            <a:custGeom>
              <a:rect b="b" l="l" r="r" t="t"/>
              <a:pathLst>
                <a:path extrusionOk="0" h="11998" w="1530">
                  <a:moveTo>
                    <a:pt x="270" y="0"/>
                  </a:moveTo>
                  <a:cubicBezTo>
                    <a:pt x="203" y="0"/>
                    <a:pt x="136" y="23"/>
                    <a:pt x="91" y="68"/>
                  </a:cubicBezTo>
                  <a:cubicBezTo>
                    <a:pt x="1" y="188"/>
                    <a:pt x="1" y="338"/>
                    <a:pt x="91" y="428"/>
                  </a:cubicBezTo>
                  <a:cubicBezTo>
                    <a:pt x="121" y="458"/>
                    <a:pt x="1050" y="1417"/>
                    <a:pt x="1050" y="3425"/>
                  </a:cubicBezTo>
                  <a:cubicBezTo>
                    <a:pt x="1050" y="3485"/>
                    <a:pt x="1050" y="3575"/>
                    <a:pt x="1050" y="3665"/>
                  </a:cubicBezTo>
                  <a:cubicBezTo>
                    <a:pt x="930" y="6003"/>
                    <a:pt x="750" y="11728"/>
                    <a:pt x="750" y="11728"/>
                  </a:cubicBezTo>
                  <a:cubicBezTo>
                    <a:pt x="750" y="11878"/>
                    <a:pt x="870" y="11968"/>
                    <a:pt x="990" y="11998"/>
                  </a:cubicBezTo>
                  <a:cubicBezTo>
                    <a:pt x="1140" y="11998"/>
                    <a:pt x="1260" y="11878"/>
                    <a:pt x="1260" y="11758"/>
                  </a:cubicBezTo>
                  <a:cubicBezTo>
                    <a:pt x="1260" y="11728"/>
                    <a:pt x="1260" y="11398"/>
                    <a:pt x="1290" y="10799"/>
                  </a:cubicBezTo>
                  <a:cubicBezTo>
                    <a:pt x="1349" y="9090"/>
                    <a:pt x="1469" y="5433"/>
                    <a:pt x="1529" y="3695"/>
                  </a:cubicBezTo>
                  <a:cubicBezTo>
                    <a:pt x="1529" y="3605"/>
                    <a:pt x="1529" y="3515"/>
                    <a:pt x="1529" y="3425"/>
                  </a:cubicBezTo>
                  <a:cubicBezTo>
                    <a:pt x="1529" y="1207"/>
                    <a:pt x="480" y="98"/>
                    <a:pt x="450" y="68"/>
                  </a:cubicBezTo>
                  <a:cubicBezTo>
                    <a:pt x="405" y="23"/>
                    <a:pt x="338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336655" y="1590520"/>
              <a:ext cx="8879" cy="47708"/>
            </a:xfrm>
            <a:custGeom>
              <a:rect b="b" l="l" r="r" t="t"/>
              <a:pathLst>
                <a:path extrusionOk="0" h="2579" w="480">
                  <a:moveTo>
                    <a:pt x="240" y="1"/>
                  </a:moveTo>
                  <a:cubicBezTo>
                    <a:pt x="90" y="1"/>
                    <a:pt x="0" y="91"/>
                    <a:pt x="0" y="241"/>
                  </a:cubicBezTo>
                  <a:cubicBezTo>
                    <a:pt x="0" y="1440"/>
                    <a:pt x="0" y="2339"/>
                    <a:pt x="0" y="2339"/>
                  </a:cubicBezTo>
                  <a:cubicBezTo>
                    <a:pt x="0" y="2489"/>
                    <a:pt x="120" y="2579"/>
                    <a:pt x="240" y="2579"/>
                  </a:cubicBezTo>
                  <a:cubicBezTo>
                    <a:pt x="390" y="2579"/>
                    <a:pt x="480" y="2489"/>
                    <a:pt x="480" y="2339"/>
                  </a:cubicBezTo>
                  <a:cubicBezTo>
                    <a:pt x="480" y="2339"/>
                    <a:pt x="480" y="1440"/>
                    <a:pt x="480" y="241"/>
                  </a:cubicBezTo>
                  <a:cubicBezTo>
                    <a:pt x="480" y="91"/>
                    <a:pt x="39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840673" y="2093003"/>
              <a:ext cx="805697" cy="755343"/>
            </a:xfrm>
            <a:custGeom>
              <a:rect b="b" l="l" r="r" t="t"/>
              <a:pathLst>
                <a:path extrusionOk="0" h="40832" w="43554">
                  <a:moveTo>
                    <a:pt x="36054" y="0"/>
                  </a:moveTo>
                  <a:cubicBezTo>
                    <a:pt x="33356" y="0"/>
                    <a:pt x="30062" y="1498"/>
                    <a:pt x="26767" y="3352"/>
                  </a:cubicBezTo>
                  <a:cubicBezTo>
                    <a:pt x="20773" y="6709"/>
                    <a:pt x="18135" y="9526"/>
                    <a:pt x="13489" y="12404"/>
                  </a:cubicBezTo>
                  <a:cubicBezTo>
                    <a:pt x="8843" y="15281"/>
                    <a:pt x="1" y="23704"/>
                    <a:pt x="7074" y="33656"/>
                  </a:cubicBezTo>
                  <a:cubicBezTo>
                    <a:pt x="7074" y="33656"/>
                    <a:pt x="7524" y="36293"/>
                    <a:pt x="15257" y="39621"/>
                  </a:cubicBezTo>
                  <a:cubicBezTo>
                    <a:pt x="17277" y="40482"/>
                    <a:pt x="19494" y="40832"/>
                    <a:pt x="21749" y="40832"/>
                  </a:cubicBezTo>
                  <a:cubicBezTo>
                    <a:pt x="28127" y="40832"/>
                    <a:pt x="34815" y="38032"/>
                    <a:pt x="38248" y="36084"/>
                  </a:cubicBezTo>
                  <a:cubicBezTo>
                    <a:pt x="42894" y="33416"/>
                    <a:pt x="43553" y="9317"/>
                    <a:pt x="41125" y="3562"/>
                  </a:cubicBezTo>
                  <a:cubicBezTo>
                    <a:pt x="40038" y="985"/>
                    <a:pt x="38242" y="0"/>
                    <a:pt x="360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917739" y="2088452"/>
              <a:ext cx="714202" cy="764666"/>
            </a:xfrm>
            <a:custGeom>
              <a:rect b="b" l="l" r="r" t="t"/>
              <a:pathLst>
                <a:path extrusionOk="0" h="41336" w="38608">
                  <a:moveTo>
                    <a:pt x="31864" y="510"/>
                  </a:moveTo>
                  <a:cubicBezTo>
                    <a:pt x="32943" y="510"/>
                    <a:pt x="33872" y="750"/>
                    <a:pt x="34681" y="1290"/>
                  </a:cubicBezTo>
                  <a:cubicBezTo>
                    <a:pt x="35520" y="1799"/>
                    <a:pt x="36210" y="2669"/>
                    <a:pt x="36719" y="3897"/>
                  </a:cubicBezTo>
                  <a:cubicBezTo>
                    <a:pt x="37169" y="4947"/>
                    <a:pt x="37499" y="6625"/>
                    <a:pt x="37738" y="8723"/>
                  </a:cubicBezTo>
                  <a:cubicBezTo>
                    <a:pt x="37978" y="10792"/>
                    <a:pt x="38098" y="13249"/>
                    <a:pt x="38098" y="15857"/>
                  </a:cubicBezTo>
                  <a:cubicBezTo>
                    <a:pt x="38098" y="20203"/>
                    <a:pt x="37768" y="24879"/>
                    <a:pt x="37049" y="28686"/>
                  </a:cubicBezTo>
                  <a:cubicBezTo>
                    <a:pt x="36719" y="30575"/>
                    <a:pt x="36270" y="32253"/>
                    <a:pt x="35760" y="33542"/>
                  </a:cubicBezTo>
                  <a:cubicBezTo>
                    <a:pt x="35221" y="34831"/>
                    <a:pt x="34591" y="35730"/>
                    <a:pt x="33962" y="36090"/>
                  </a:cubicBezTo>
                  <a:cubicBezTo>
                    <a:pt x="30575" y="38038"/>
                    <a:pt x="23920" y="40826"/>
                    <a:pt x="17596" y="40826"/>
                  </a:cubicBezTo>
                  <a:cubicBezTo>
                    <a:pt x="15378" y="40826"/>
                    <a:pt x="13190" y="40496"/>
                    <a:pt x="11181" y="39627"/>
                  </a:cubicBezTo>
                  <a:cubicBezTo>
                    <a:pt x="7345" y="37978"/>
                    <a:pt x="5306" y="36509"/>
                    <a:pt x="4257" y="35460"/>
                  </a:cubicBezTo>
                  <a:cubicBezTo>
                    <a:pt x="3748" y="34921"/>
                    <a:pt x="3478" y="34501"/>
                    <a:pt x="3328" y="34231"/>
                  </a:cubicBezTo>
                  <a:cubicBezTo>
                    <a:pt x="3238" y="34112"/>
                    <a:pt x="3208" y="33992"/>
                    <a:pt x="3178" y="33932"/>
                  </a:cubicBezTo>
                  <a:lnTo>
                    <a:pt x="3148" y="33872"/>
                  </a:lnTo>
                  <a:lnTo>
                    <a:pt x="3148" y="33842"/>
                  </a:lnTo>
                  <a:lnTo>
                    <a:pt x="3118" y="33752"/>
                  </a:lnTo>
                  <a:cubicBezTo>
                    <a:pt x="1230" y="31114"/>
                    <a:pt x="511" y="28626"/>
                    <a:pt x="511" y="26318"/>
                  </a:cubicBezTo>
                  <a:cubicBezTo>
                    <a:pt x="511" y="23141"/>
                    <a:pt x="1889" y="20323"/>
                    <a:pt x="3718" y="18015"/>
                  </a:cubicBezTo>
                  <a:cubicBezTo>
                    <a:pt x="5516" y="15677"/>
                    <a:pt x="7764" y="13909"/>
                    <a:pt x="9443" y="12860"/>
                  </a:cubicBezTo>
                  <a:cubicBezTo>
                    <a:pt x="11781" y="11421"/>
                    <a:pt x="13609" y="9982"/>
                    <a:pt x="15588" y="8513"/>
                  </a:cubicBezTo>
                  <a:cubicBezTo>
                    <a:pt x="17596" y="7015"/>
                    <a:pt x="19724" y="5486"/>
                    <a:pt x="22721" y="3808"/>
                  </a:cubicBezTo>
                  <a:cubicBezTo>
                    <a:pt x="25989" y="1979"/>
                    <a:pt x="29256" y="510"/>
                    <a:pt x="31864" y="510"/>
                  </a:cubicBezTo>
                  <a:close/>
                  <a:moveTo>
                    <a:pt x="31864" y="1"/>
                  </a:moveTo>
                  <a:cubicBezTo>
                    <a:pt x="29076" y="1"/>
                    <a:pt x="25779" y="1529"/>
                    <a:pt x="22452" y="3388"/>
                  </a:cubicBezTo>
                  <a:cubicBezTo>
                    <a:pt x="19454" y="5066"/>
                    <a:pt x="17296" y="6625"/>
                    <a:pt x="15288" y="8094"/>
                  </a:cubicBezTo>
                  <a:cubicBezTo>
                    <a:pt x="13310" y="9593"/>
                    <a:pt x="11481" y="11031"/>
                    <a:pt x="9173" y="12440"/>
                  </a:cubicBezTo>
                  <a:cubicBezTo>
                    <a:pt x="7465" y="13519"/>
                    <a:pt x="5187" y="15318"/>
                    <a:pt x="3328" y="17686"/>
                  </a:cubicBezTo>
                  <a:cubicBezTo>
                    <a:pt x="1470" y="20054"/>
                    <a:pt x="1" y="22991"/>
                    <a:pt x="1" y="26318"/>
                  </a:cubicBezTo>
                  <a:cubicBezTo>
                    <a:pt x="1" y="28708"/>
                    <a:pt x="775" y="31307"/>
                    <a:pt x="2680" y="33995"/>
                  </a:cubicBezTo>
                  <a:lnTo>
                    <a:pt x="2680" y="33995"/>
                  </a:lnTo>
                  <a:cubicBezTo>
                    <a:pt x="2729" y="34201"/>
                    <a:pt x="2974" y="34866"/>
                    <a:pt x="3928" y="35820"/>
                  </a:cubicBezTo>
                  <a:cubicBezTo>
                    <a:pt x="5037" y="36899"/>
                    <a:pt x="7105" y="38428"/>
                    <a:pt x="11001" y="40076"/>
                  </a:cubicBezTo>
                  <a:cubicBezTo>
                    <a:pt x="13070" y="40976"/>
                    <a:pt x="15318" y="41335"/>
                    <a:pt x="17596" y="41335"/>
                  </a:cubicBezTo>
                  <a:cubicBezTo>
                    <a:pt x="24040" y="41335"/>
                    <a:pt x="30754" y="38518"/>
                    <a:pt x="34201" y="36539"/>
                  </a:cubicBezTo>
                  <a:cubicBezTo>
                    <a:pt x="35011" y="36060"/>
                    <a:pt x="35670" y="35071"/>
                    <a:pt x="36210" y="33752"/>
                  </a:cubicBezTo>
                  <a:cubicBezTo>
                    <a:pt x="37019" y="31714"/>
                    <a:pt x="37619" y="28896"/>
                    <a:pt x="38008" y="25749"/>
                  </a:cubicBezTo>
                  <a:cubicBezTo>
                    <a:pt x="38398" y="22601"/>
                    <a:pt x="38608" y="19124"/>
                    <a:pt x="38608" y="15857"/>
                  </a:cubicBezTo>
                  <a:cubicBezTo>
                    <a:pt x="38608" y="13249"/>
                    <a:pt x="38488" y="10762"/>
                    <a:pt x="38248" y="8663"/>
                  </a:cubicBezTo>
                  <a:cubicBezTo>
                    <a:pt x="38008" y="6565"/>
                    <a:pt x="37649" y="4827"/>
                    <a:pt x="37199" y="3718"/>
                  </a:cubicBezTo>
                  <a:cubicBezTo>
                    <a:pt x="36629" y="2399"/>
                    <a:pt x="35880" y="1470"/>
                    <a:pt x="34981" y="870"/>
                  </a:cubicBezTo>
                  <a:cubicBezTo>
                    <a:pt x="34052" y="271"/>
                    <a:pt x="33003" y="1"/>
                    <a:pt x="31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877264" y="2261453"/>
              <a:ext cx="478545" cy="519576"/>
            </a:xfrm>
            <a:custGeom>
              <a:rect b="b" l="l" r="r" t="t"/>
              <a:pathLst>
                <a:path extrusionOk="0" h="28087" w="25869">
                  <a:moveTo>
                    <a:pt x="12950" y="1"/>
                  </a:moveTo>
                  <a:cubicBezTo>
                    <a:pt x="5786" y="1"/>
                    <a:pt x="1" y="6265"/>
                    <a:pt x="1" y="14029"/>
                  </a:cubicBezTo>
                  <a:cubicBezTo>
                    <a:pt x="1" y="21792"/>
                    <a:pt x="5786" y="28087"/>
                    <a:pt x="12950" y="28087"/>
                  </a:cubicBezTo>
                  <a:cubicBezTo>
                    <a:pt x="20084" y="28087"/>
                    <a:pt x="25869" y="21792"/>
                    <a:pt x="25869" y="14029"/>
                  </a:cubicBezTo>
                  <a:cubicBezTo>
                    <a:pt x="25869" y="6265"/>
                    <a:pt x="20084" y="1"/>
                    <a:pt x="12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7872843" y="2256477"/>
              <a:ext cx="487961" cy="528992"/>
            </a:xfrm>
            <a:custGeom>
              <a:rect b="b" l="l" r="r" t="t"/>
              <a:pathLst>
                <a:path extrusionOk="0" h="28596" w="26378">
                  <a:moveTo>
                    <a:pt x="13189" y="510"/>
                  </a:moveTo>
                  <a:cubicBezTo>
                    <a:pt x="16666" y="510"/>
                    <a:pt x="19843" y="2038"/>
                    <a:pt x="22151" y="4556"/>
                  </a:cubicBezTo>
                  <a:cubicBezTo>
                    <a:pt x="24459" y="7044"/>
                    <a:pt x="25868" y="10491"/>
                    <a:pt x="25868" y="14298"/>
                  </a:cubicBezTo>
                  <a:cubicBezTo>
                    <a:pt x="25868" y="18104"/>
                    <a:pt x="24459" y="21551"/>
                    <a:pt x="22151" y="24069"/>
                  </a:cubicBezTo>
                  <a:cubicBezTo>
                    <a:pt x="19843" y="26557"/>
                    <a:pt x="16666" y="28086"/>
                    <a:pt x="13189" y="28086"/>
                  </a:cubicBezTo>
                  <a:cubicBezTo>
                    <a:pt x="9682" y="28086"/>
                    <a:pt x="6504" y="26557"/>
                    <a:pt x="4226" y="24069"/>
                  </a:cubicBezTo>
                  <a:cubicBezTo>
                    <a:pt x="1918" y="21551"/>
                    <a:pt x="510" y="18104"/>
                    <a:pt x="510" y="14298"/>
                  </a:cubicBezTo>
                  <a:cubicBezTo>
                    <a:pt x="510" y="10491"/>
                    <a:pt x="1918" y="7044"/>
                    <a:pt x="4226" y="4556"/>
                  </a:cubicBezTo>
                  <a:cubicBezTo>
                    <a:pt x="6504" y="2038"/>
                    <a:pt x="9682" y="510"/>
                    <a:pt x="13189" y="510"/>
                  </a:cubicBezTo>
                  <a:close/>
                  <a:moveTo>
                    <a:pt x="13189" y="0"/>
                  </a:moveTo>
                  <a:cubicBezTo>
                    <a:pt x="9532" y="0"/>
                    <a:pt x="6235" y="1619"/>
                    <a:pt x="3867" y="4196"/>
                  </a:cubicBezTo>
                  <a:cubicBezTo>
                    <a:pt x="1469" y="6804"/>
                    <a:pt x="0" y="10371"/>
                    <a:pt x="0" y="14298"/>
                  </a:cubicBezTo>
                  <a:cubicBezTo>
                    <a:pt x="0" y="18254"/>
                    <a:pt x="1469" y="21821"/>
                    <a:pt x="3867" y="24399"/>
                  </a:cubicBezTo>
                  <a:cubicBezTo>
                    <a:pt x="6235" y="26977"/>
                    <a:pt x="9532" y="28595"/>
                    <a:pt x="13189" y="28595"/>
                  </a:cubicBezTo>
                  <a:cubicBezTo>
                    <a:pt x="16816" y="28595"/>
                    <a:pt x="20143" y="26977"/>
                    <a:pt x="22511" y="24399"/>
                  </a:cubicBezTo>
                  <a:cubicBezTo>
                    <a:pt x="24909" y="21821"/>
                    <a:pt x="26377" y="18254"/>
                    <a:pt x="26377" y="14298"/>
                  </a:cubicBezTo>
                  <a:cubicBezTo>
                    <a:pt x="26377" y="10371"/>
                    <a:pt x="24909" y="6804"/>
                    <a:pt x="22511" y="4196"/>
                  </a:cubicBezTo>
                  <a:cubicBezTo>
                    <a:pt x="20143" y="1619"/>
                    <a:pt x="16816" y="0"/>
                    <a:pt x="1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7754691" y="2184942"/>
              <a:ext cx="468038" cy="556814"/>
            </a:xfrm>
            <a:custGeom>
              <a:rect b="b" l="l" r="r" t="t"/>
              <a:pathLst>
                <a:path extrusionOk="0" h="30100" w="25301">
                  <a:moveTo>
                    <a:pt x="3659" y="0"/>
                  </a:moveTo>
                  <a:lnTo>
                    <a:pt x="4649" y="2788"/>
                  </a:lnTo>
                  <a:cubicBezTo>
                    <a:pt x="4649" y="2788"/>
                    <a:pt x="6417" y="5246"/>
                    <a:pt x="5758" y="8093"/>
                  </a:cubicBezTo>
                  <a:cubicBezTo>
                    <a:pt x="5246" y="10310"/>
                    <a:pt x="5309" y="12447"/>
                    <a:pt x="4016" y="12447"/>
                  </a:cubicBezTo>
                  <a:cubicBezTo>
                    <a:pt x="3717" y="12447"/>
                    <a:pt x="3347" y="12333"/>
                    <a:pt x="2880" y="12080"/>
                  </a:cubicBezTo>
                  <a:cubicBezTo>
                    <a:pt x="2880" y="12105"/>
                    <a:pt x="2860" y="12116"/>
                    <a:pt x="2824" y="12116"/>
                  </a:cubicBezTo>
                  <a:cubicBezTo>
                    <a:pt x="2453" y="12116"/>
                    <a:pt x="361" y="10941"/>
                    <a:pt x="43" y="10941"/>
                  </a:cubicBezTo>
                  <a:cubicBezTo>
                    <a:pt x="15" y="10941"/>
                    <a:pt x="0" y="10951"/>
                    <a:pt x="3" y="10971"/>
                  </a:cubicBezTo>
                  <a:cubicBezTo>
                    <a:pt x="332" y="14898"/>
                    <a:pt x="2341" y="17685"/>
                    <a:pt x="2341" y="17685"/>
                  </a:cubicBezTo>
                  <a:cubicBezTo>
                    <a:pt x="2341" y="17685"/>
                    <a:pt x="3180" y="26498"/>
                    <a:pt x="13041" y="29375"/>
                  </a:cubicBezTo>
                  <a:cubicBezTo>
                    <a:pt x="14748" y="29880"/>
                    <a:pt x="16212" y="30100"/>
                    <a:pt x="17469" y="30100"/>
                  </a:cubicBezTo>
                  <a:cubicBezTo>
                    <a:pt x="23451" y="30100"/>
                    <a:pt x="24718" y="25108"/>
                    <a:pt x="24941" y="22061"/>
                  </a:cubicBezTo>
                  <a:cubicBezTo>
                    <a:pt x="25301" y="17295"/>
                    <a:pt x="24012" y="12919"/>
                    <a:pt x="21644" y="9023"/>
                  </a:cubicBezTo>
                  <a:cubicBezTo>
                    <a:pt x="19276" y="5126"/>
                    <a:pt x="8126" y="540"/>
                    <a:pt x="4379" y="30"/>
                  </a:cubicBezTo>
                  <a:cubicBezTo>
                    <a:pt x="4139" y="0"/>
                    <a:pt x="3899" y="0"/>
                    <a:pt x="3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7750288" y="2180502"/>
              <a:ext cx="471886" cy="566156"/>
            </a:xfrm>
            <a:custGeom>
              <a:rect b="b" l="l" r="r" t="t"/>
              <a:pathLst>
                <a:path extrusionOk="0" h="30605" w="25509">
                  <a:moveTo>
                    <a:pt x="4255" y="485"/>
                  </a:moveTo>
                  <a:cubicBezTo>
                    <a:pt x="4365" y="494"/>
                    <a:pt x="4476" y="510"/>
                    <a:pt x="4587" y="510"/>
                  </a:cubicBezTo>
                  <a:cubicBezTo>
                    <a:pt x="6385" y="750"/>
                    <a:pt x="10132" y="2039"/>
                    <a:pt x="13639" y="3717"/>
                  </a:cubicBezTo>
                  <a:cubicBezTo>
                    <a:pt x="15407" y="4557"/>
                    <a:pt x="17146" y="5516"/>
                    <a:pt x="18555" y="6475"/>
                  </a:cubicBezTo>
                  <a:cubicBezTo>
                    <a:pt x="19994" y="7464"/>
                    <a:pt x="21103" y="8453"/>
                    <a:pt x="21672" y="9382"/>
                  </a:cubicBezTo>
                  <a:cubicBezTo>
                    <a:pt x="23770" y="12830"/>
                    <a:pt x="24999" y="16606"/>
                    <a:pt x="24999" y="20743"/>
                  </a:cubicBezTo>
                  <a:cubicBezTo>
                    <a:pt x="24999" y="21252"/>
                    <a:pt x="24969" y="21762"/>
                    <a:pt x="24939" y="22301"/>
                  </a:cubicBezTo>
                  <a:cubicBezTo>
                    <a:pt x="24819" y="23800"/>
                    <a:pt x="24460" y="25778"/>
                    <a:pt x="23411" y="27337"/>
                  </a:cubicBezTo>
                  <a:cubicBezTo>
                    <a:pt x="22332" y="28896"/>
                    <a:pt x="20623" y="30095"/>
                    <a:pt x="17686" y="30095"/>
                  </a:cubicBezTo>
                  <a:cubicBezTo>
                    <a:pt x="16457" y="30095"/>
                    <a:pt x="15018" y="29885"/>
                    <a:pt x="13339" y="29375"/>
                  </a:cubicBezTo>
                  <a:cubicBezTo>
                    <a:pt x="8483" y="27967"/>
                    <a:pt x="5876" y="25089"/>
                    <a:pt x="4467" y="22571"/>
                  </a:cubicBezTo>
                  <a:cubicBezTo>
                    <a:pt x="3748" y="21312"/>
                    <a:pt x="3328" y="20143"/>
                    <a:pt x="3118" y="19274"/>
                  </a:cubicBezTo>
                  <a:cubicBezTo>
                    <a:pt x="2998" y="18854"/>
                    <a:pt x="2938" y="18495"/>
                    <a:pt x="2878" y="18255"/>
                  </a:cubicBezTo>
                  <a:cubicBezTo>
                    <a:pt x="2848" y="18135"/>
                    <a:pt x="2848" y="18045"/>
                    <a:pt x="2848" y="17985"/>
                  </a:cubicBezTo>
                  <a:cubicBezTo>
                    <a:pt x="2818" y="17925"/>
                    <a:pt x="2818" y="17895"/>
                    <a:pt x="2818" y="17895"/>
                  </a:cubicBezTo>
                  <a:lnTo>
                    <a:pt x="2788" y="17775"/>
                  </a:lnTo>
                  <a:lnTo>
                    <a:pt x="2758" y="17745"/>
                  </a:lnTo>
                  <a:cubicBezTo>
                    <a:pt x="2555" y="17454"/>
                    <a:pt x="910" y="14930"/>
                    <a:pt x="512" y="11519"/>
                  </a:cubicBezTo>
                  <a:lnTo>
                    <a:pt x="512" y="11519"/>
                  </a:lnTo>
                  <a:cubicBezTo>
                    <a:pt x="827" y="11651"/>
                    <a:pt x="1338" y="11893"/>
                    <a:pt x="1799" y="12110"/>
                  </a:cubicBezTo>
                  <a:cubicBezTo>
                    <a:pt x="2069" y="12260"/>
                    <a:pt x="2309" y="12350"/>
                    <a:pt x="2519" y="12440"/>
                  </a:cubicBezTo>
                  <a:cubicBezTo>
                    <a:pt x="2639" y="12500"/>
                    <a:pt x="2728" y="12530"/>
                    <a:pt x="2818" y="12560"/>
                  </a:cubicBezTo>
                  <a:cubicBezTo>
                    <a:pt x="2908" y="12590"/>
                    <a:pt x="2968" y="12620"/>
                    <a:pt x="3058" y="12620"/>
                  </a:cubicBezTo>
                  <a:cubicBezTo>
                    <a:pt x="3079" y="12620"/>
                    <a:pt x="3097" y="12620"/>
                    <a:pt x="3115" y="12617"/>
                  </a:cubicBezTo>
                  <a:lnTo>
                    <a:pt x="3115" y="12617"/>
                  </a:lnTo>
                  <a:cubicBezTo>
                    <a:pt x="3542" y="12823"/>
                    <a:pt x="3899" y="12949"/>
                    <a:pt x="4257" y="12949"/>
                  </a:cubicBezTo>
                  <a:cubicBezTo>
                    <a:pt x="4647" y="12949"/>
                    <a:pt x="4976" y="12770"/>
                    <a:pt x="5186" y="12470"/>
                  </a:cubicBezTo>
                  <a:cubicBezTo>
                    <a:pt x="5516" y="12050"/>
                    <a:pt x="5666" y="11451"/>
                    <a:pt x="5786" y="10731"/>
                  </a:cubicBezTo>
                  <a:cubicBezTo>
                    <a:pt x="5936" y="10042"/>
                    <a:pt x="6056" y="9233"/>
                    <a:pt x="6235" y="8393"/>
                  </a:cubicBezTo>
                  <a:cubicBezTo>
                    <a:pt x="6355" y="7944"/>
                    <a:pt x="6385" y="7464"/>
                    <a:pt x="6385" y="7015"/>
                  </a:cubicBezTo>
                  <a:cubicBezTo>
                    <a:pt x="6385" y="4677"/>
                    <a:pt x="5096" y="2908"/>
                    <a:pt x="5096" y="2878"/>
                  </a:cubicBezTo>
                  <a:lnTo>
                    <a:pt x="5095" y="2879"/>
                  </a:lnTo>
                  <a:lnTo>
                    <a:pt x="4255" y="485"/>
                  </a:lnTo>
                  <a:close/>
                  <a:moveTo>
                    <a:pt x="3897" y="1"/>
                  </a:moveTo>
                  <a:cubicBezTo>
                    <a:pt x="3808" y="1"/>
                    <a:pt x="3748" y="31"/>
                    <a:pt x="3688" y="120"/>
                  </a:cubicBezTo>
                  <a:cubicBezTo>
                    <a:pt x="3658" y="180"/>
                    <a:pt x="3628" y="240"/>
                    <a:pt x="3658" y="330"/>
                  </a:cubicBezTo>
                  <a:lnTo>
                    <a:pt x="4647" y="3118"/>
                  </a:lnTo>
                  <a:lnTo>
                    <a:pt x="4677" y="3178"/>
                  </a:lnTo>
                  <a:lnTo>
                    <a:pt x="4677" y="3208"/>
                  </a:lnTo>
                  <a:cubicBezTo>
                    <a:pt x="4827" y="3388"/>
                    <a:pt x="5876" y="5006"/>
                    <a:pt x="5876" y="7015"/>
                  </a:cubicBezTo>
                  <a:cubicBezTo>
                    <a:pt x="5876" y="7434"/>
                    <a:pt x="5846" y="7854"/>
                    <a:pt x="5756" y="8303"/>
                  </a:cubicBezTo>
                  <a:cubicBezTo>
                    <a:pt x="5486" y="9412"/>
                    <a:pt x="5366" y="10521"/>
                    <a:pt x="5156" y="11271"/>
                  </a:cubicBezTo>
                  <a:cubicBezTo>
                    <a:pt x="5066" y="11661"/>
                    <a:pt x="4947" y="11990"/>
                    <a:pt x="4797" y="12170"/>
                  </a:cubicBezTo>
                  <a:cubicBezTo>
                    <a:pt x="4647" y="12350"/>
                    <a:pt x="4497" y="12440"/>
                    <a:pt x="4257" y="12440"/>
                  </a:cubicBezTo>
                  <a:cubicBezTo>
                    <a:pt x="4017" y="12440"/>
                    <a:pt x="3688" y="12350"/>
                    <a:pt x="3238" y="12110"/>
                  </a:cubicBezTo>
                  <a:cubicBezTo>
                    <a:pt x="3200" y="12085"/>
                    <a:pt x="3162" y="12076"/>
                    <a:pt x="3124" y="12076"/>
                  </a:cubicBezTo>
                  <a:cubicBezTo>
                    <a:pt x="3085" y="12076"/>
                    <a:pt x="3046" y="12085"/>
                    <a:pt x="3008" y="12097"/>
                  </a:cubicBezTo>
                  <a:lnTo>
                    <a:pt x="3008" y="12097"/>
                  </a:lnTo>
                  <a:cubicBezTo>
                    <a:pt x="2919" y="12069"/>
                    <a:pt x="2734" y="12000"/>
                    <a:pt x="2549" y="11930"/>
                  </a:cubicBezTo>
                  <a:cubicBezTo>
                    <a:pt x="2189" y="11750"/>
                    <a:pt x="1709" y="11511"/>
                    <a:pt x="1290" y="11301"/>
                  </a:cubicBezTo>
                  <a:cubicBezTo>
                    <a:pt x="1080" y="11211"/>
                    <a:pt x="870" y="11121"/>
                    <a:pt x="720" y="11061"/>
                  </a:cubicBezTo>
                  <a:cubicBezTo>
                    <a:pt x="630" y="11031"/>
                    <a:pt x="570" y="11001"/>
                    <a:pt x="480" y="10971"/>
                  </a:cubicBezTo>
                  <a:cubicBezTo>
                    <a:pt x="420" y="10971"/>
                    <a:pt x="360" y="10941"/>
                    <a:pt x="271" y="10941"/>
                  </a:cubicBezTo>
                  <a:cubicBezTo>
                    <a:pt x="241" y="10941"/>
                    <a:pt x="181" y="10941"/>
                    <a:pt x="121" y="10971"/>
                  </a:cubicBezTo>
                  <a:cubicBezTo>
                    <a:pt x="91" y="11001"/>
                    <a:pt x="31" y="11031"/>
                    <a:pt x="31" y="11091"/>
                  </a:cubicBezTo>
                  <a:lnTo>
                    <a:pt x="1" y="11211"/>
                  </a:lnTo>
                  <a:lnTo>
                    <a:pt x="1" y="11241"/>
                  </a:lnTo>
                  <a:cubicBezTo>
                    <a:pt x="311" y="14995"/>
                    <a:pt x="2137" y="17713"/>
                    <a:pt x="2349" y="18042"/>
                  </a:cubicBezTo>
                  <a:lnTo>
                    <a:pt x="2349" y="18042"/>
                  </a:lnTo>
                  <a:cubicBezTo>
                    <a:pt x="2404" y="18478"/>
                    <a:pt x="2718" y="20504"/>
                    <a:pt x="4017" y="22811"/>
                  </a:cubicBezTo>
                  <a:cubicBezTo>
                    <a:pt x="5486" y="25419"/>
                    <a:pt x="8214" y="28416"/>
                    <a:pt x="13189" y="29855"/>
                  </a:cubicBezTo>
                  <a:cubicBezTo>
                    <a:pt x="14928" y="30364"/>
                    <a:pt x="16397" y="30604"/>
                    <a:pt x="17686" y="30604"/>
                  </a:cubicBezTo>
                  <a:cubicBezTo>
                    <a:pt x="20773" y="30604"/>
                    <a:pt x="22691" y="29285"/>
                    <a:pt x="23800" y="27607"/>
                  </a:cubicBezTo>
                  <a:cubicBezTo>
                    <a:pt x="24939" y="25928"/>
                    <a:pt x="25329" y="23890"/>
                    <a:pt x="25449" y="22331"/>
                  </a:cubicBezTo>
                  <a:cubicBezTo>
                    <a:pt x="25479" y="21792"/>
                    <a:pt x="25509" y="21282"/>
                    <a:pt x="25509" y="20743"/>
                  </a:cubicBezTo>
                  <a:cubicBezTo>
                    <a:pt x="25509" y="16516"/>
                    <a:pt x="24220" y="12620"/>
                    <a:pt x="22092" y="9113"/>
                  </a:cubicBezTo>
                  <a:cubicBezTo>
                    <a:pt x="21462" y="8094"/>
                    <a:pt x="20293" y="7074"/>
                    <a:pt x="18855" y="6085"/>
                  </a:cubicBezTo>
                  <a:cubicBezTo>
                    <a:pt x="16666" y="4587"/>
                    <a:pt x="13819" y="3178"/>
                    <a:pt x="11181" y="2069"/>
                  </a:cubicBezTo>
                  <a:cubicBezTo>
                    <a:pt x="8543" y="990"/>
                    <a:pt x="6086" y="210"/>
                    <a:pt x="4647" y="31"/>
                  </a:cubicBezTo>
                  <a:cubicBezTo>
                    <a:pt x="4467" y="1"/>
                    <a:pt x="4287" y="1"/>
                    <a:pt x="4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7550131" y="2234056"/>
              <a:ext cx="478508" cy="467779"/>
            </a:xfrm>
            <a:custGeom>
              <a:rect b="b" l="l" r="r" t="t"/>
              <a:pathLst>
                <a:path extrusionOk="0" h="25287" w="25867">
                  <a:moveTo>
                    <a:pt x="4506" y="0"/>
                  </a:moveTo>
                  <a:cubicBezTo>
                    <a:pt x="3347" y="0"/>
                    <a:pt x="2263" y="756"/>
                    <a:pt x="1559" y="2591"/>
                  </a:cubicBezTo>
                  <a:cubicBezTo>
                    <a:pt x="0" y="6547"/>
                    <a:pt x="1559" y="10324"/>
                    <a:pt x="3987" y="14521"/>
                  </a:cubicBezTo>
                  <a:cubicBezTo>
                    <a:pt x="5477" y="17097"/>
                    <a:pt x="7974" y="17595"/>
                    <a:pt x="9936" y="17595"/>
                  </a:cubicBezTo>
                  <a:cubicBezTo>
                    <a:pt x="11169" y="17595"/>
                    <a:pt x="12191" y="17398"/>
                    <a:pt x="12619" y="17398"/>
                  </a:cubicBezTo>
                  <a:cubicBezTo>
                    <a:pt x="13698" y="17398"/>
                    <a:pt x="16366" y="23813"/>
                    <a:pt x="21222" y="25131"/>
                  </a:cubicBezTo>
                  <a:cubicBezTo>
                    <a:pt x="21616" y="25238"/>
                    <a:pt x="21967" y="25287"/>
                    <a:pt x="22282" y="25287"/>
                  </a:cubicBezTo>
                  <a:cubicBezTo>
                    <a:pt x="25867" y="25287"/>
                    <a:pt x="24549" y="18927"/>
                    <a:pt x="24549" y="18927"/>
                  </a:cubicBezTo>
                  <a:lnTo>
                    <a:pt x="22990" y="6787"/>
                  </a:lnTo>
                  <a:cubicBezTo>
                    <a:pt x="22990" y="6787"/>
                    <a:pt x="22990" y="7447"/>
                    <a:pt x="19034" y="7447"/>
                  </a:cubicBezTo>
                  <a:cubicBezTo>
                    <a:pt x="15047" y="7447"/>
                    <a:pt x="14148" y="8316"/>
                    <a:pt x="14148" y="8316"/>
                  </a:cubicBezTo>
                  <a:cubicBezTo>
                    <a:pt x="14148" y="8316"/>
                    <a:pt x="10401" y="5438"/>
                    <a:pt x="8393" y="2591"/>
                  </a:cubicBezTo>
                  <a:cubicBezTo>
                    <a:pt x="7325" y="1038"/>
                    <a:pt x="5865" y="0"/>
                    <a:pt x="4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7562877" y="2229302"/>
              <a:ext cx="450261" cy="477436"/>
            </a:xfrm>
            <a:custGeom>
              <a:rect b="b" l="l" r="r" t="t"/>
              <a:pathLst>
                <a:path extrusionOk="0" h="25809" w="24340">
                  <a:moveTo>
                    <a:pt x="3807" y="0"/>
                  </a:moveTo>
                  <a:cubicBezTo>
                    <a:pt x="3178" y="0"/>
                    <a:pt x="2548" y="210"/>
                    <a:pt x="2009" y="660"/>
                  </a:cubicBezTo>
                  <a:cubicBezTo>
                    <a:pt x="1469" y="1109"/>
                    <a:pt x="990" y="1799"/>
                    <a:pt x="630" y="2758"/>
                  </a:cubicBezTo>
                  <a:cubicBezTo>
                    <a:pt x="180" y="3867"/>
                    <a:pt x="1" y="5006"/>
                    <a:pt x="1" y="6115"/>
                  </a:cubicBezTo>
                  <a:cubicBezTo>
                    <a:pt x="1" y="9023"/>
                    <a:pt x="1319" y="11840"/>
                    <a:pt x="3088" y="14897"/>
                  </a:cubicBezTo>
                  <a:cubicBezTo>
                    <a:pt x="3837" y="16246"/>
                    <a:pt x="4886" y="17056"/>
                    <a:pt x="5995" y="17505"/>
                  </a:cubicBezTo>
                  <a:cubicBezTo>
                    <a:pt x="7074" y="17985"/>
                    <a:pt x="8243" y="18105"/>
                    <a:pt x="9233" y="18105"/>
                  </a:cubicBezTo>
                  <a:cubicBezTo>
                    <a:pt x="9862" y="18105"/>
                    <a:pt x="10432" y="18045"/>
                    <a:pt x="10911" y="17985"/>
                  </a:cubicBezTo>
                  <a:cubicBezTo>
                    <a:pt x="11361" y="17955"/>
                    <a:pt x="11750" y="17895"/>
                    <a:pt x="11930" y="17895"/>
                  </a:cubicBezTo>
                  <a:cubicBezTo>
                    <a:pt x="11930" y="17895"/>
                    <a:pt x="11960" y="17895"/>
                    <a:pt x="12020" y="17925"/>
                  </a:cubicBezTo>
                  <a:cubicBezTo>
                    <a:pt x="12140" y="17985"/>
                    <a:pt x="12290" y="18165"/>
                    <a:pt x="12470" y="18374"/>
                  </a:cubicBezTo>
                  <a:cubicBezTo>
                    <a:pt x="13159" y="19124"/>
                    <a:pt x="14118" y="20683"/>
                    <a:pt x="15437" y="22151"/>
                  </a:cubicBezTo>
                  <a:cubicBezTo>
                    <a:pt x="16756" y="23620"/>
                    <a:pt x="18405" y="25059"/>
                    <a:pt x="20473" y="25628"/>
                  </a:cubicBezTo>
                  <a:cubicBezTo>
                    <a:pt x="20893" y="25748"/>
                    <a:pt x="21252" y="25808"/>
                    <a:pt x="21612" y="25808"/>
                  </a:cubicBezTo>
                  <a:cubicBezTo>
                    <a:pt x="22151" y="25808"/>
                    <a:pt x="22631" y="25658"/>
                    <a:pt x="22991" y="25388"/>
                  </a:cubicBezTo>
                  <a:cubicBezTo>
                    <a:pt x="23560" y="24999"/>
                    <a:pt x="23890" y="24399"/>
                    <a:pt x="24100" y="23740"/>
                  </a:cubicBezTo>
                  <a:cubicBezTo>
                    <a:pt x="24280" y="23080"/>
                    <a:pt x="24340" y="22331"/>
                    <a:pt x="24340" y="21642"/>
                  </a:cubicBezTo>
                  <a:cubicBezTo>
                    <a:pt x="24340" y="20293"/>
                    <a:pt x="24100" y="19154"/>
                    <a:pt x="24100" y="19154"/>
                  </a:cubicBezTo>
                  <a:cubicBezTo>
                    <a:pt x="24074" y="19023"/>
                    <a:pt x="23979" y="18938"/>
                    <a:pt x="23856" y="18938"/>
                  </a:cubicBezTo>
                  <a:cubicBezTo>
                    <a:pt x="23838" y="18938"/>
                    <a:pt x="23819" y="18940"/>
                    <a:pt x="23800" y="18944"/>
                  </a:cubicBezTo>
                  <a:cubicBezTo>
                    <a:pt x="23680" y="18974"/>
                    <a:pt x="23590" y="19124"/>
                    <a:pt x="23620" y="19244"/>
                  </a:cubicBezTo>
                  <a:cubicBezTo>
                    <a:pt x="23620" y="19244"/>
                    <a:pt x="23620" y="19304"/>
                    <a:pt x="23650" y="19424"/>
                  </a:cubicBezTo>
                  <a:cubicBezTo>
                    <a:pt x="23710" y="19813"/>
                    <a:pt x="23830" y="20683"/>
                    <a:pt x="23830" y="21642"/>
                  </a:cubicBezTo>
                  <a:cubicBezTo>
                    <a:pt x="23830" y="22511"/>
                    <a:pt x="23740" y="23470"/>
                    <a:pt x="23380" y="24160"/>
                  </a:cubicBezTo>
                  <a:cubicBezTo>
                    <a:pt x="23230" y="24489"/>
                    <a:pt x="22991" y="24789"/>
                    <a:pt x="22721" y="24969"/>
                  </a:cubicBezTo>
                  <a:cubicBezTo>
                    <a:pt x="22421" y="25179"/>
                    <a:pt x="22061" y="25299"/>
                    <a:pt x="21612" y="25299"/>
                  </a:cubicBezTo>
                  <a:cubicBezTo>
                    <a:pt x="21312" y="25299"/>
                    <a:pt x="20982" y="25239"/>
                    <a:pt x="20593" y="25149"/>
                  </a:cubicBezTo>
                  <a:cubicBezTo>
                    <a:pt x="18255" y="24519"/>
                    <a:pt x="16426" y="22631"/>
                    <a:pt x="15018" y="20862"/>
                  </a:cubicBezTo>
                  <a:cubicBezTo>
                    <a:pt x="14328" y="19993"/>
                    <a:pt x="13729" y="19154"/>
                    <a:pt x="13249" y="18524"/>
                  </a:cubicBezTo>
                  <a:cubicBezTo>
                    <a:pt x="13009" y="18195"/>
                    <a:pt x="12770" y="17955"/>
                    <a:pt x="12590" y="17745"/>
                  </a:cubicBezTo>
                  <a:cubicBezTo>
                    <a:pt x="12470" y="17655"/>
                    <a:pt x="12380" y="17565"/>
                    <a:pt x="12260" y="17505"/>
                  </a:cubicBezTo>
                  <a:cubicBezTo>
                    <a:pt x="12170" y="17445"/>
                    <a:pt x="12050" y="17415"/>
                    <a:pt x="11930" y="17385"/>
                  </a:cubicBezTo>
                  <a:cubicBezTo>
                    <a:pt x="11660" y="17415"/>
                    <a:pt x="11301" y="17445"/>
                    <a:pt x="10851" y="17505"/>
                  </a:cubicBezTo>
                  <a:cubicBezTo>
                    <a:pt x="10402" y="17535"/>
                    <a:pt x="9832" y="17595"/>
                    <a:pt x="9233" y="17595"/>
                  </a:cubicBezTo>
                  <a:cubicBezTo>
                    <a:pt x="8273" y="17595"/>
                    <a:pt x="7194" y="17475"/>
                    <a:pt x="6175" y="17056"/>
                  </a:cubicBezTo>
                  <a:cubicBezTo>
                    <a:pt x="5186" y="16606"/>
                    <a:pt x="4227" y="15887"/>
                    <a:pt x="3507" y="14658"/>
                  </a:cubicBezTo>
                  <a:cubicBezTo>
                    <a:pt x="1769" y="11630"/>
                    <a:pt x="480" y="8843"/>
                    <a:pt x="480" y="6115"/>
                  </a:cubicBezTo>
                  <a:cubicBezTo>
                    <a:pt x="480" y="5066"/>
                    <a:pt x="690" y="3987"/>
                    <a:pt x="1080" y="2938"/>
                  </a:cubicBezTo>
                  <a:cubicBezTo>
                    <a:pt x="1439" y="2039"/>
                    <a:pt x="1859" y="1439"/>
                    <a:pt x="2339" y="1049"/>
                  </a:cubicBezTo>
                  <a:cubicBezTo>
                    <a:pt x="2788" y="660"/>
                    <a:pt x="3298" y="510"/>
                    <a:pt x="3807" y="510"/>
                  </a:cubicBezTo>
                  <a:cubicBezTo>
                    <a:pt x="4437" y="510"/>
                    <a:pt x="5096" y="720"/>
                    <a:pt x="5726" y="1169"/>
                  </a:cubicBezTo>
                  <a:cubicBezTo>
                    <a:pt x="6385" y="1589"/>
                    <a:pt x="6984" y="2218"/>
                    <a:pt x="7524" y="2968"/>
                  </a:cubicBezTo>
                  <a:cubicBezTo>
                    <a:pt x="9532" y="5905"/>
                    <a:pt x="13309" y="8783"/>
                    <a:pt x="13309" y="8783"/>
                  </a:cubicBezTo>
                  <a:cubicBezTo>
                    <a:pt x="13347" y="8820"/>
                    <a:pt x="13395" y="8837"/>
                    <a:pt x="13445" y="8837"/>
                  </a:cubicBezTo>
                  <a:cubicBezTo>
                    <a:pt x="13514" y="8837"/>
                    <a:pt x="13587" y="8805"/>
                    <a:pt x="13639" y="8753"/>
                  </a:cubicBezTo>
                  <a:lnTo>
                    <a:pt x="13669" y="8723"/>
                  </a:lnTo>
                  <a:cubicBezTo>
                    <a:pt x="13879" y="8573"/>
                    <a:pt x="14988" y="7943"/>
                    <a:pt x="18345" y="7943"/>
                  </a:cubicBezTo>
                  <a:cubicBezTo>
                    <a:pt x="20323" y="7943"/>
                    <a:pt x="21342" y="7794"/>
                    <a:pt x="21882" y="7614"/>
                  </a:cubicBezTo>
                  <a:cubicBezTo>
                    <a:pt x="22151" y="7524"/>
                    <a:pt x="22331" y="7404"/>
                    <a:pt x="22421" y="7314"/>
                  </a:cubicBezTo>
                  <a:cubicBezTo>
                    <a:pt x="22541" y="7224"/>
                    <a:pt x="22571" y="7104"/>
                    <a:pt x="22571" y="7044"/>
                  </a:cubicBezTo>
                  <a:cubicBezTo>
                    <a:pt x="22571" y="6894"/>
                    <a:pt x="22451" y="6774"/>
                    <a:pt x="22301" y="6774"/>
                  </a:cubicBezTo>
                  <a:cubicBezTo>
                    <a:pt x="22207" y="6774"/>
                    <a:pt x="22112" y="6849"/>
                    <a:pt x="22076" y="6954"/>
                  </a:cubicBezTo>
                  <a:lnTo>
                    <a:pt x="22061" y="6954"/>
                  </a:lnTo>
                  <a:cubicBezTo>
                    <a:pt x="22061" y="6984"/>
                    <a:pt x="21882" y="7134"/>
                    <a:pt x="21342" y="7224"/>
                  </a:cubicBezTo>
                  <a:cubicBezTo>
                    <a:pt x="20773" y="7344"/>
                    <a:pt x="19843" y="7464"/>
                    <a:pt x="18345" y="7464"/>
                  </a:cubicBezTo>
                  <a:cubicBezTo>
                    <a:pt x="15138" y="7464"/>
                    <a:pt x="13880" y="8018"/>
                    <a:pt x="13457" y="8272"/>
                  </a:cubicBezTo>
                  <a:lnTo>
                    <a:pt x="13457" y="8272"/>
                  </a:lnTo>
                  <a:cubicBezTo>
                    <a:pt x="12705" y="7670"/>
                    <a:pt x="9621" y="5154"/>
                    <a:pt x="7914" y="2698"/>
                  </a:cubicBezTo>
                  <a:cubicBezTo>
                    <a:pt x="7374" y="1889"/>
                    <a:pt x="6715" y="1229"/>
                    <a:pt x="6025" y="750"/>
                  </a:cubicBezTo>
                  <a:cubicBezTo>
                    <a:pt x="5306" y="270"/>
                    <a:pt x="4557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501297" y="2093003"/>
              <a:ext cx="806252" cy="755343"/>
            </a:xfrm>
            <a:custGeom>
              <a:rect b="b" l="l" r="r" t="t"/>
              <a:pathLst>
                <a:path extrusionOk="0" h="40832" w="43584">
                  <a:moveTo>
                    <a:pt x="7525" y="0"/>
                  </a:moveTo>
                  <a:cubicBezTo>
                    <a:pt x="5333" y="0"/>
                    <a:pt x="3529" y="985"/>
                    <a:pt x="2429" y="3562"/>
                  </a:cubicBezTo>
                  <a:cubicBezTo>
                    <a:pt x="1" y="9317"/>
                    <a:pt x="660" y="33416"/>
                    <a:pt x="5306" y="36084"/>
                  </a:cubicBezTo>
                  <a:cubicBezTo>
                    <a:pt x="8738" y="38032"/>
                    <a:pt x="15426" y="40832"/>
                    <a:pt x="21817" y="40832"/>
                  </a:cubicBezTo>
                  <a:cubicBezTo>
                    <a:pt x="24076" y="40832"/>
                    <a:pt x="26298" y="40482"/>
                    <a:pt x="28326" y="39621"/>
                  </a:cubicBezTo>
                  <a:cubicBezTo>
                    <a:pt x="36060" y="36293"/>
                    <a:pt x="36509" y="33656"/>
                    <a:pt x="36509" y="33656"/>
                  </a:cubicBezTo>
                  <a:cubicBezTo>
                    <a:pt x="43583" y="23704"/>
                    <a:pt x="34741" y="15281"/>
                    <a:pt x="30095" y="12404"/>
                  </a:cubicBezTo>
                  <a:cubicBezTo>
                    <a:pt x="25449" y="9526"/>
                    <a:pt x="22781" y="6709"/>
                    <a:pt x="16816" y="3352"/>
                  </a:cubicBezTo>
                  <a:cubicBezTo>
                    <a:pt x="13522" y="1498"/>
                    <a:pt x="10228" y="0"/>
                    <a:pt x="7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516262" y="2088452"/>
              <a:ext cx="713647" cy="764666"/>
            </a:xfrm>
            <a:custGeom>
              <a:rect b="b" l="l" r="r" t="t"/>
              <a:pathLst>
                <a:path extrusionOk="0" h="41336" w="38578">
                  <a:moveTo>
                    <a:pt x="6715" y="510"/>
                  </a:moveTo>
                  <a:cubicBezTo>
                    <a:pt x="9323" y="510"/>
                    <a:pt x="12590" y="1979"/>
                    <a:pt x="15887" y="3808"/>
                  </a:cubicBezTo>
                  <a:cubicBezTo>
                    <a:pt x="18855" y="5486"/>
                    <a:pt x="21013" y="7015"/>
                    <a:pt x="22991" y="8513"/>
                  </a:cubicBezTo>
                  <a:cubicBezTo>
                    <a:pt x="24969" y="9982"/>
                    <a:pt x="26798" y="11421"/>
                    <a:pt x="29136" y="12860"/>
                  </a:cubicBezTo>
                  <a:cubicBezTo>
                    <a:pt x="30814" y="13909"/>
                    <a:pt x="33062" y="15677"/>
                    <a:pt x="34891" y="18015"/>
                  </a:cubicBezTo>
                  <a:cubicBezTo>
                    <a:pt x="36689" y="20323"/>
                    <a:pt x="38098" y="23141"/>
                    <a:pt x="38068" y="26318"/>
                  </a:cubicBezTo>
                  <a:cubicBezTo>
                    <a:pt x="38068" y="28626"/>
                    <a:pt x="37349" y="31114"/>
                    <a:pt x="35490" y="33752"/>
                  </a:cubicBezTo>
                  <a:lnTo>
                    <a:pt x="35430" y="33842"/>
                  </a:lnTo>
                  <a:cubicBezTo>
                    <a:pt x="35430" y="33872"/>
                    <a:pt x="35280" y="34501"/>
                    <a:pt x="34231" y="35550"/>
                  </a:cubicBezTo>
                  <a:cubicBezTo>
                    <a:pt x="33152" y="36599"/>
                    <a:pt x="31144" y="38038"/>
                    <a:pt x="27397" y="39627"/>
                  </a:cubicBezTo>
                  <a:cubicBezTo>
                    <a:pt x="25419" y="40496"/>
                    <a:pt x="23231" y="40826"/>
                    <a:pt x="20983" y="40826"/>
                  </a:cubicBezTo>
                  <a:cubicBezTo>
                    <a:pt x="14688" y="40826"/>
                    <a:pt x="8034" y="38038"/>
                    <a:pt x="4617" y="36090"/>
                  </a:cubicBezTo>
                  <a:cubicBezTo>
                    <a:pt x="3987" y="35730"/>
                    <a:pt x="3358" y="34831"/>
                    <a:pt x="2848" y="33542"/>
                  </a:cubicBezTo>
                  <a:cubicBezTo>
                    <a:pt x="2069" y="31624"/>
                    <a:pt x="1470" y="28806"/>
                    <a:pt x="1080" y="25689"/>
                  </a:cubicBezTo>
                  <a:cubicBezTo>
                    <a:pt x="690" y="22541"/>
                    <a:pt x="510" y="19094"/>
                    <a:pt x="510" y="15827"/>
                  </a:cubicBezTo>
                  <a:cubicBezTo>
                    <a:pt x="510" y="13249"/>
                    <a:pt x="630" y="10792"/>
                    <a:pt x="840" y="8723"/>
                  </a:cubicBezTo>
                  <a:cubicBezTo>
                    <a:pt x="1080" y="6625"/>
                    <a:pt x="1440" y="4947"/>
                    <a:pt x="1859" y="3897"/>
                  </a:cubicBezTo>
                  <a:cubicBezTo>
                    <a:pt x="2399" y="2669"/>
                    <a:pt x="3088" y="1799"/>
                    <a:pt x="3898" y="1290"/>
                  </a:cubicBezTo>
                  <a:cubicBezTo>
                    <a:pt x="4707" y="750"/>
                    <a:pt x="5666" y="510"/>
                    <a:pt x="6715" y="510"/>
                  </a:cubicBezTo>
                  <a:close/>
                  <a:moveTo>
                    <a:pt x="6715" y="1"/>
                  </a:moveTo>
                  <a:cubicBezTo>
                    <a:pt x="5576" y="1"/>
                    <a:pt x="4527" y="271"/>
                    <a:pt x="3628" y="870"/>
                  </a:cubicBezTo>
                  <a:cubicBezTo>
                    <a:pt x="2729" y="1470"/>
                    <a:pt x="1949" y="2399"/>
                    <a:pt x="1410" y="3718"/>
                  </a:cubicBezTo>
                  <a:cubicBezTo>
                    <a:pt x="930" y="4827"/>
                    <a:pt x="600" y="6565"/>
                    <a:pt x="361" y="8663"/>
                  </a:cubicBezTo>
                  <a:cubicBezTo>
                    <a:pt x="121" y="10762"/>
                    <a:pt x="1" y="13249"/>
                    <a:pt x="1" y="15827"/>
                  </a:cubicBezTo>
                  <a:cubicBezTo>
                    <a:pt x="1" y="20203"/>
                    <a:pt x="331" y="24939"/>
                    <a:pt x="1050" y="28776"/>
                  </a:cubicBezTo>
                  <a:cubicBezTo>
                    <a:pt x="1380" y="30694"/>
                    <a:pt x="1829" y="32403"/>
                    <a:pt x="2369" y="33752"/>
                  </a:cubicBezTo>
                  <a:cubicBezTo>
                    <a:pt x="2938" y="35071"/>
                    <a:pt x="3568" y="36060"/>
                    <a:pt x="4377" y="36539"/>
                  </a:cubicBezTo>
                  <a:cubicBezTo>
                    <a:pt x="7854" y="38518"/>
                    <a:pt x="14538" y="41335"/>
                    <a:pt x="20983" y="41335"/>
                  </a:cubicBezTo>
                  <a:cubicBezTo>
                    <a:pt x="23291" y="41335"/>
                    <a:pt x="25539" y="40976"/>
                    <a:pt x="27607" y="40076"/>
                  </a:cubicBezTo>
                  <a:cubicBezTo>
                    <a:pt x="31504" y="38428"/>
                    <a:pt x="33572" y="36899"/>
                    <a:pt x="34681" y="35820"/>
                  </a:cubicBezTo>
                  <a:cubicBezTo>
                    <a:pt x="35742" y="34759"/>
                    <a:pt x="35898" y="34055"/>
                    <a:pt x="35935" y="33943"/>
                  </a:cubicBezTo>
                  <a:lnTo>
                    <a:pt x="35935" y="33943"/>
                  </a:lnTo>
                  <a:cubicBezTo>
                    <a:pt x="37813" y="31273"/>
                    <a:pt x="38578" y="28693"/>
                    <a:pt x="38578" y="26318"/>
                  </a:cubicBezTo>
                  <a:cubicBezTo>
                    <a:pt x="38578" y="22991"/>
                    <a:pt x="37139" y="20054"/>
                    <a:pt x="35280" y="17686"/>
                  </a:cubicBezTo>
                  <a:cubicBezTo>
                    <a:pt x="33422" y="15318"/>
                    <a:pt x="31114" y="13519"/>
                    <a:pt x="29406" y="12440"/>
                  </a:cubicBezTo>
                  <a:cubicBezTo>
                    <a:pt x="27098" y="11031"/>
                    <a:pt x="25269" y="9593"/>
                    <a:pt x="23291" y="8094"/>
                  </a:cubicBezTo>
                  <a:cubicBezTo>
                    <a:pt x="21313" y="6625"/>
                    <a:pt x="19124" y="5066"/>
                    <a:pt x="16127" y="3388"/>
                  </a:cubicBezTo>
                  <a:cubicBezTo>
                    <a:pt x="12830" y="1529"/>
                    <a:pt x="9503" y="1"/>
                    <a:pt x="6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791857" y="2261453"/>
              <a:ext cx="478527" cy="519576"/>
            </a:xfrm>
            <a:custGeom>
              <a:rect b="b" l="l" r="r" t="t"/>
              <a:pathLst>
                <a:path extrusionOk="0" h="28087" w="25868">
                  <a:moveTo>
                    <a:pt x="12949" y="1"/>
                  </a:moveTo>
                  <a:cubicBezTo>
                    <a:pt x="5785" y="1"/>
                    <a:pt x="0" y="6265"/>
                    <a:pt x="0" y="14029"/>
                  </a:cubicBezTo>
                  <a:cubicBezTo>
                    <a:pt x="0" y="21792"/>
                    <a:pt x="5785" y="28087"/>
                    <a:pt x="12949" y="28087"/>
                  </a:cubicBezTo>
                  <a:cubicBezTo>
                    <a:pt x="20083" y="28087"/>
                    <a:pt x="25868" y="21792"/>
                    <a:pt x="25868" y="14029"/>
                  </a:cubicBezTo>
                  <a:cubicBezTo>
                    <a:pt x="25868" y="6265"/>
                    <a:pt x="20083" y="1"/>
                    <a:pt x="12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787418" y="2256477"/>
              <a:ext cx="487961" cy="528992"/>
            </a:xfrm>
            <a:custGeom>
              <a:rect b="b" l="l" r="r" t="t"/>
              <a:pathLst>
                <a:path extrusionOk="0" h="28596" w="26378">
                  <a:moveTo>
                    <a:pt x="13189" y="510"/>
                  </a:moveTo>
                  <a:cubicBezTo>
                    <a:pt x="16666" y="510"/>
                    <a:pt x="19843" y="2038"/>
                    <a:pt x="22151" y="4556"/>
                  </a:cubicBezTo>
                  <a:cubicBezTo>
                    <a:pt x="24429" y="7044"/>
                    <a:pt x="25868" y="10491"/>
                    <a:pt x="25868" y="14298"/>
                  </a:cubicBezTo>
                  <a:cubicBezTo>
                    <a:pt x="25868" y="18104"/>
                    <a:pt x="24429" y="21551"/>
                    <a:pt x="22151" y="24069"/>
                  </a:cubicBezTo>
                  <a:cubicBezTo>
                    <a:pt x="19843" y="26557"/>
                    <a:pt x="16666" y="28086"/>
                    <a:pt x="13189" y="28086"/>
                  </a:cubicBezTo>
                  <a:cubicBezTo>
                    <a:pt x="9682" y="28086"/>
                    <a:pt x="6505" y="26557"/>
                    <a:pt x="4227" y="24069"/>
                  </a:cubicBezTo>
                  <a:cubicBezTo>
                    <a:pt x="1919" y="21551"/>
                    <a:pt x="480" y="18104"/>
                    <a:pt x="480" y="14298"/>
                  </a:cubicBezTo>
                  <a:cubicBezTo>
                    <a:pt x="480" y="10491"/>
                    <a:pt x="1919" y="7044"/>
                    <a:pt x="4227" y="4556"/>
                  </a:cubicBezTo>
                  <a:cubicBezTo>
                    <a:pt x="6505" y="2038"/>
                    <a:pt x="9682" y="510"/>
                    <a:pt x="13189" y="510"/>
                  </a:cubicBezTo>
                  <a:close/>
                  <a:moveTo>
                    <a:pt x="13189" y="0"/>
                  </a:moveTo>
                  <a:cubicBezTo>
                    <a:pt x="9532" y="0"/>
                    <a:pt x="6235" y="1619"/>
                    <a:pt x="3837" y="4196"/>
                  </a:cubicBezTo>
                  <a:cubicBezTo>
                    <a:pt x="1469" y="6804"/>
                    <a:pt x="0" y="10371"/>
                    <a:pt x="0" y="14298"/>
                  </a:cubicBezTo>
                  <a:cubicBezTo>
                    <a:pt x="0" y="18254"/>
                    <a:pt x="1469" y="21821"/>
                    <a:pt x="3837" y="24399"/>
                  </a:cubicBezTo>
                  <a:cubicBezTo>
                    <a:pt x="6235" y="26977"/>
                    <a:pt x="9532" y="28595"/>
                    <a:pt x="13189" y="28595"/>
                  </a:cubicBezTo>
                  <a:cubicBezTo>
                    <a:pt x="16816" y="28595"/>
                    <a:pt x="20113" y="26977"/>
                    <a:pt x="22511" y="24399"/>
                  </a:cubicBezTo>
                  <a:cubicBezTo>
                    <a:pt x="24879" y="21821"/>
                    <a:pt x="26378" y="18254"/>
                    <a:pt x="26378" y="14298"/>
                  </a:cubicBezTo>
                  <a:cubicBezTo>
                    <a:pt x="26378" y="10371"/>
                    <a:pt x="24879" y="6804"/>
                    <a:pt x="22511" y="4196"/>
                  </a:cubicBezTo>
                  <a:cubicBezTo>
                    <a:pt x="20113" y="1619"/>
                    <a:pt x="16816" y="0"/>
                    <a:pt x="1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924919" y="2184942"/>
              <a:ext cx="468575" cy="556814"/>
            </a:xfrm>
            <a:custGeom>
              <a:rect b="b" l="l" r="r" t="t"/>
              <a:pathLst>
                <a:path extrusionOk="0" h="30100" w="25330">
                  <a:moveTo>
                    <a:pt x="21642" y="0"/>
                  </a:moveTo>
                  <a:cubicBezTo>
                    <a:pt x="21432" y="0"/>
                    <a:pt x="21193" y="0"/>
                    <a:pt x="20923" y="30"/>
                  </a:cubicBezTo>
                  <a:cubicBezTo>
                    <a:pt x="17206" y="540"/>
                    <a:pt x="6056" y="5126"/>
                    <a:pt x="3688" y="9023"/>
                  </a:cubicBezTo>
                  <a:cubicBezTo>
                    <a:pt x="1290" y="12919"/>
                    <a:pt x="1" y="17295"/>
                    <a:pt x="361" y="22061"/>
                  </a:cubicBezTo>
                  <a:cubicBezTo>
                    <a:pt x="583" y="25108"/>
                    <a:pt x="1850" y="30100"/>
                    <a:pt x="7850" y="30100"/>
                  </a:cubicBezTo>
                  <a:cubicBezTo>
                    <a:pt x="9110" y="30100"/>
                    <a:pt x="10579" y="29880"/>
                    <a:pt x="12290" y="29375"/>
                  </a:cubicBezTo>
                  <a:cubicBezTo>
                    <a:pt x="22122" y="26498"/>
                    <a:pt x="22961" y="17685"/>
                    <a:pt x="22961" y="17685"/>
                  </a:cubicBezTo>
                  <a:cubicBezTo>
                    <a:pt x="22961" y="17685"/>
                    <a:pt x="24969" y="14898"/>
                    <a:pt x="25329" y="10971"/>
                  </a:cubicBezTo>
                  <a:cubicBezTo>
                    <a:pt x="25329" y="10951"/>
                    <a:pt x="25313" y="10941"/>
                    <a:pt x="25283" y="10941"/>
                  </a:cubicBezTo>
                  <a:cubicBezTo>
                    <a:pt x="24943" y="10941"/>
                    <a:pt x="22850" y="12116"/>
                    <a:pt x="22501" y="12116"/>
                  </a:cubicBezTo>
                  <a:cubicBezTo>
                    <a:pt x="22467" y="12116"/>
                    <a:pt x="22449" y="12105"/>
                    <a:pt x="22451" y="12080"/>
                  </a:cubicBezTo>
                  <a:lnTo>
                    <a:pt x="22451" y="12080"/>
                  </a:lnTo>
                  <a:cubicBezTo>
                    <a:pt x="21985" y="12333"/>
                    <a:pt x="21614" y="12447"/>
                    <a:pt x="21316" y="12447"/>
                  </a:cubicBezTo>
                  <a:cubicBezTo>
                    <a:pt x="20023" y="12447"/>
                    <a:pt x="20085" y="10310"/>
                    <a:pt x="19574" y="8093"/>
                  </a:cubicBezTo>
                  <a:cubicBezTo>
                    <a:pt x="18915" y="5246"/>
                    <a:pt x="20683" y="2788"/>
                    <a:pt x="20683" y="2788"/>
                  </a:cubicBezTo>
                  <a:lnTo>
                    <a:pt x="2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926029" y="2180502"/>
              <a:ext cx="471886" cy="566156"/>
            </a:xfrm>
            <a:custGeom>
              <a:rect b="b" l="l" r="r" t="t"/>
              <a:pathLst>
                <a:path extrusionOk="0" h="30605" w="25509">
                  <a:moveTo>
                    <a:pt x="21228" y="487"/>
                  </a:moveTo>
                  <a:lnTo>
                    <a:pt x="20414" y="2878"/>
                  </a:lnTo>
                  <a:lnTo>
                    <a:pt x="20413" y="2878"/>
                  </a:lnTo>
                  <a:cubicBezTo>
                    <a:pt x="20383" y="2908"/>
                    <a:pt x="19124" y="4677"/>
                    <a:pt x="19094" y="7015"/>
                  </a:cubicBezTo>
                  <a:cubicBezTo>
                    <a:pt x="19094" y="7464"/>
                    <a:pt x="19154" y="7944"/>
                    <a:pt x="19274" y="8393"/>
                  </a:cubicBezTo>
                  <a:cubicBezTo>
                    <a:pt x="19514" y="9502"/>
                    <a:pt x="19634" y="10581"/>
                    <a:pt x="19844" y="11421"/>
                  </a:cubicBezTo>
                  <a:cubicBezTo>
                    <a:pt x="19964" y="11840"/>
                    <a:pt x="20083" y="12200"/>
                    <a:pt x="20293" y="12470"/>
                  </a:cubicBezTo>
                  <a:cubicBezTo>
                    <a:pt x="20533" y="12770"/>
                    <a:pt x="20863" y="12949"/>
                    <a:pt x="21252" y="12949"/>
                  </a:cubicBezTo>
                  <a:cubicBezTo>
                    <a:pt x="21582" y="12949"/>
                    <a:pt x="21937" y="12824"/>
                    <a:pt x="22386" y="12618"/>
                  </a:cubicBezTo>
                  <a:lnTo>
                    <a:pt x="22386" y="12618"/>
                  </a:lnTo>
                  <a:cubicBezTo>
                    <a:pt x="22399" y="12620"/>
                    <a:pt x="22410" y="12620"/>
                    <a:pt x="22421" y="12620"/>
                  </a:cubicBezTo>
                  <a:cubicBezTo>
                    <a:pt x="22541" y="12620"/>
                    <a:pt x="22601" y="12590"/>
                    <a:pt x="22721" y="12560"/>
                  </a:cubicBezTo>
                  <a:cubicBezTo>
                    <a:pt x="23081" y="12410"/>
                    <a:pt x="23620" y="12140"/>
                    <a:pt x="24160" y="11900"/>
                  </a:cubicBezTo>
                  <a:cubicBezTo>
                    <a:pt x="24430" y="11780"/>
                    <a:pt x="24670" y="11661"/>
                    <a:pt x="24879" y="11571"/>
                  </a:cubicBezTo>
                  <a:cubicBezTo>
                    <a:pt x="24910" y="11550"/>
                    <a:pt x="24941" y="11533"/>
                    <a:pt x="24971" y="11518"/>
                  </a:cubicBezTo>
                  <a:lnTo>
                    <a:pt x="24971" y="11518"/>
                  </a:lnTo>
                  <a:cubicBezTo>
                    <a:pt x="24784" y="13278"/>
                    <a:pt x="24222" y="14812"/>
                    <a:pt x="23740" y="15917"/>
                  </a:cubicBezTo>
                  <a:cubicBezTo>
                    <a:pt x="23471" y="16516"/>
                    <a:pt x="23201" y="16966"/>
                    <a:pt x="23021" y="17296"/>
                  </a:cubicBezTo>
                  <a:cubicBezTo>
                    <a:pt x="22931" y="17446"/>
                    <a:pt x="22841" y="17565"/>
                    <a:pt x="22781" y="17655"/>
                  </a:cubicBezTo>
                  <a:lnTo>
                    <a:pt x="22721" y="17745"/>
                  </a:lnTo>
                  <a:lnTo>
                    <a:pt x="22721" y="17775"/>
                  </a:lnTo>
                  <a:lnTo>
                    <a:pt x="22661" y="17895"/>
                  </a:lnTo>
                  <a:cubicBezTo>
                    <a:pt x="22661" y="17895"/>
                    <a:pt x="22661" y="17925"/>
                    <a:pt x="22661" y="17985"/>
                  </a:cubicBezTo>
                  <a:cubicBezTo>
                    <a:pt x="22601" y="18465"/>
                    <a:pt x="22242" y="20653"/>
                    <a:pt x="20773" y="23051"/>
                  </a:cubicBezTo>
                  <a:cubicBezTo>
                    <a:pt x="19274" y="25449"/>
                    <a:pt x="16696" y="28056"/>
                    <a:pt x="12140" y="29375"/>
                  </a:cubicBezTo>
                  <a:cubicBezTo>
                    <a:pt x="10462" y="29885"/>
                    <a:pt x="9023" y="30095"/>
                    <a:pt x="7794" y="30095"/>
                  </a:cubicBezTo>
                  <a:cubicBezTo>
                    <a:pt x="4887" y="30095"/>
                    <a:pt x="3148" y="28896"/>
                    <a:pt x="2099" y="27337"/>
                  </a:cubicBezTo>
                  <a:cubicBezTo>
                    <a:pt x="1050" y="25778"/>
                    <a:pt x="660" y="23800"/>
                    <a:pt x="570" y="22301"/>
                  </a:cubicBezTo>
                  <a:cubicBezTo>
                    <a:pt x="510" y="21762"/>
                    <a:pt x="510" y="21252"/>
                    <a:pt x="510" y="20743"/>
                  </a:cubicBezTo>
                  <a:cubicBezTo>
                    <a:pt x="510" y="16606"/>
                    <a:pt x="1739" y="12830"/>
                    <a:pt x="3837" y="9382"/>
                  </a:cubicBezTo>
                  <a:cubicBezTo>
                    <a:pt x="4377" y="8453"/>
                    <a:pt x="5516" y="7464"/>
                    <a:pt x="6925" y="6475"/>
                  </a:cubicBezTo>
                  <a:cubicBezTo>
                    <a:pt x="9053" y="5006"/>
                    <a:pt x="11871" y="3627"/>
                    <a:pt x="14508" y="2548"/>
                  </a:cubicBezTo>
                  <a:cubicBezTo>
                    <a:pt x="17116" y="1469"/>
                    <a:pt x="19544" y="690"/>
                    <a:pt x="20923" y="510"/>
                  </a:cubicBezTo>
                  <a:cubicBezTo>
                    <a:pt x="21024" y="510"/>
                    <a:pt x="21126" y="496"/>
                    <a:pt x="21228" y="487"/>
                  </a:cubicBezTo>
                  <a:close/>
                  <a:moveTo>
                    <a:pt x="21372" y="1"/>
                  </a:moveTo>
                  <a:cubicBezTo>
                    <a:pt x="21193" y="1"/>
                    <a:pt x="21013" y="1"/>
                    <a:pt x="20833" y="31"/>
                  </a:cubicBezTo>
                  <a:cubicBezTo>
                    <a:pt x="18914" y="300"/>
                    <a:pt x="15198" y="1559"/>
                    <a:pt x="11631" y="3268"/>
                  </a:cubicBezTo>
                  <a:cubicBezTo>
                    <a:pt x="9832" y="4107"/>
                    <a:pt x="8094" y="5066"/>
                    <a:pt x="6655" y="6085"/>
                  </a:cubicBezTo>
                  <a:cubicBezTo>
                    <a:pt x="5186" y="7074"/>
                    <a:pt x="4047" y="8094"/>
                    <a:pt x="3418" y="9113"/>
                  </a:cubicBezTo>
                  <a:cubicBezTo>
                    <a:pt x="1260" y="12620"/>
                    <a:pt x="1" y="16516"/>
                    <a:pt x="1" y="20743"/>
                  </a:cubicBezTo>
                  <a:cubicBezTo>
                    <a:pt x="1" y="21282"/>
                    <a:pt x="31" y="21792"/>
                    <a:pt x="61" y="22331"/>
                  </a:cubicBezTo>
                  <a:cubicBezTo>
                    <a:pt x="181" y="23890"/>
                    <a:pt x="540" y="25928"/>
                    <a:pt x="1679" y="27607"/>
                  </a:cubicBezTo>
                  <a:cubicBezTo>
                    <a:pt x="2818" y="29285"/>
                    <a:pt x="4737" y="30604"/>
                    <a:pt x="7794" y="30604"/>
                  </a:cubicBezTo>
                  <a:cubicBezTo>
                    <a:pt x="9083" y="30604"/>
                    <a:pt x="10582" y="30364"/>
                    <a:pt x="12290" y="29855"/>
                  </a:cubicBezTo>
                  <a:cubicBezTo>
                    <a:pt x="17266" y="28416"/>
                    <a:pt x="20024" y="25419"/>
                    <a:pt x="21462" y="22811"/>
                  </a:cubicBezTo>
                  <a:cubicBezTo>
                    <a:pt x="22812" y="20415"/>
                    <a:pt x="23124" y="18323"/>
                    <a:pt x="23166" y="17999"/>
                  </a:cubicBezTo>
                  <a:lnTo>
                    <a:pt x="23166" y="17999"/>
                  </a:lnTo>
                  <a:cubicBezTo>
                    <a:pt x="23493" y="17522"/>
                    <a:pt x="25182" y="14864"/>
                    <a:pt x="25509" y="11241"/>
                  </a:cubicBezTo>
                  <a:lnTo>
                    <a:pt x="25509" y="11211"/>
                  </a:lnTo>
                  <a:lnTo>
                    <a:pt x="25479" y="11091"/>
                  </a:lnTo>
                  <a:cubicBezTo>
                    <a:pt x="25449" y="11031"/>
                    <a:pt x="25359" y="10971"/>
                    <a:pt x="25329" y="10971"/>
                  </a:cubicBezTo>
                  <a:cubicBezTo>
                    <a:pt x="25269" y="10941"/>
                    <a:pt x="25239" y="10941"/>
                    <a:pt x="25209" y="10941"/>
                  </a:cubicBezTo>
                  <a:cubicBezTo>
                    <a:pt x="25089" y="10941"/>
                    <a:pt x="25029" y="10971"/>
                    <a:pt x="24939" y="11001"/>
                  </a:cubicBezTo>
                  <a:cubicBezTo>
                    <a:pt x="24580" y="11121"/>
                    <a:pt x="24010" y="11421"/>
                    <a:pt x="23501" y="11661"/>
                  </a:cubicBezTo>
                  <a:cubicBezTo>
                    <a:pt x="23231" y="11780"/>
                    <a:pt x="22991" y="11900"/>
                    <a:pt x="22781" y="11990"/>
                  </a:cubicBezTo>
                  <a:cubicBezTo>
                    <a:pt x="22691" y="12020"/>
                    <a:pt x="22601" y="12050"/>
                    <a:pt x="22511" y="12080"/>
                  </a:cubicBezTo>
                  <a:lnTo>
                    <a:pt x="22479" y="12096"/>
                  </a:lnTo>
                  <a:lnTo>
                    <a:pt x="22479" y="12096"/>
                  </a:lnTo>
                  <a:cubicBezTo>
                    <a:pt x="22447" y="12085"/>
                    <a:pt x="22408" y="12076"/>
                    <a:pt x="22371" y="12076"/>
                  </a:cubicBezTo>
                  <a:cubicBezTo>
                    <a:pt x="22333" y="12076"/>
                    <a:pt x="22297" y="12085"/>
                    <a:pt x="22272" y="12110"/>
                  </a:cubicBezTo>
                  <a:cubicBezTo>
                    <a:pt x="21822" y="12350"/>
                    <a:pt x="21492" y="12440"/>
                    <a:pt x="21252" y="12440"/>
                  </a:cubicBezTo>
                  <a:cubicBezTo>
                    <a:pt x="20983" y="12440"/>
                    <a:pt x="20863" y="12350"/>
                    <a:pt x="20713" y="12170"/>
                  </a:cubicBezTo>
                  <a:cubicBezTo>
                    <a:pt x="20473" y="11900"/>
                    <a:pt x="20323" y="11331"/>
                    <a:pt x="20173" y="10641"/>
                  </a:cubicBezTo>
                  <a:cubicBezTo>
                    <a:pt x="20054" y="9952"/>
                    <a:pt x="19934" y="9143"/>
                    <a:pt x="19754" y="8303"/>
                  </a:cubicBezTo>
                  <a:cubicBezTo>
                    <a:pt x="19664" y="7854"/>
                    <a:pt x="19604" y="7434"/>
                    <a:pt x="19604" y="7015"/>
                  </a:cubicBezTo>
                  <a:cubicBezTo>
                    <a:pt x="19604" y="5935"/>
                    <a:pt x="19904" y="4976"/>
                    <a:pt x="20203" y="4287"/>
                  </a:cubicBezTo>
                  <a:cubicBezTo>
                    <a:pt x="20353" y="3927"/>
                    <a:pt x="20503" y="3657"/>
                    <a:pt x="20623" y="3478"/>
                  </a:cubicBezTo>
                  <a:cubicBezTo>
                    <a:pt x="20683" y="3388"/>
                    <a:pt x="20743" y="3298"/>
                    <a:pt x="20773" y="3268"/>
                  </a:cubicBezTo>
                  <a:lnTo>
                    <a:pt x="20803" y="3208"/>
                  </a:lnTo>
                  <a:lnTo>
                    <a:pt x="20803" y="3178"/>
                  </a:lnTo>
                  <a:lnTo>
                    <a:pt x="20833" y="3118"/>
                  </a:lnTo>
                  <a:lnTo>
                    <a:pt x="21822" y="330"/>
                  </a:lnTo>
                  <a:cubicBezTo>
                    <a:pt x="21852" y="240"/>
                    <a:pt x="21852" y="180"/>
                    <a:pt x="21792" y="120"/>
                  </a:cubicBezTo>
                  <a:cubicBezTo>
                    <a:pt x="21762" y="31"/>
                    <a:pt x="21672" y="1"/>
                    <a:pt x="21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6119582" y="2234056"/>
              <a:ext cx="477953" cy="467779"/>
            </a:xfrm>
            <a:custGeom>
              <a:rect b="b" l="l" r="r" t="t"/>
              <a:pathLst>
                <a:path extrusionOk="0" h="25287" w="25837">
                  <a:moveTo>
                    <a:pt x="21335" y="0"/>
                  </a:moveTo>
                  <a:cubicBezTo>
                    <a:pt x="19972" y="0"/>
                    <a:pt x="18511" y="1038"/>
                    <a:pt x="17444" y="2591"/>
                  </a:cubicBezTo>
                  <a:cubicBezTo>
                    <a:pt x="15465" y="5438"/>
                    <a:pt x="11689" y="8316"/>
                    <a:pt x="11689" y="8316"/>
                  </a:cubicBezTo>
                  <a:cubicBezTo>
                    <a:pt x="11689" y="8316"/>
                    <a:pt x="10819" y="7447"/>
                    <a:pt x="6833" y="7447"/>
                  </a:cubicBezTo>
                  <a:cubicBezTo>
                    <a:pt x="2846" y="7447"/>
                    <a:pt x="2846" y="6787"/>
                    <a:pt x="2846" y="6787"/>
                  </a:cubicBezTo>
                  <a:lnTo>
                    <a:pt x="1318" y="18927"/>
                  </a:lnTo>
                  <a:cubicBezTo>
                    <a:pt x="1318" y="18927"/>
                    <a:pt x="0" y="25287"/>
                    <a:pt x="3562" y="25287"/>
                  </a:cubicBezTo>
                  <a:cubicBezTo>
                    <a:pt x="3874" y="25287"/>
                    <a:pt x="4223" y="25238"/>
                    <a:pt x="4615" y="25131"/>
                  </a:cubicBezTo>
                  <a:cubicBezTo>
                    <a:pt x="9471" y="23813"/>
                    <a:pt x="12138" y="17398"/>
                    <a:pt x="13247" y="17398"/>
                  </a:cubicBezTo>
                  <a:cubicBezTo>
                    <a:pt x="13675" y="17398"/>
                    <a:pt x="14693" y="17595"/>
                    <a:pt x="15922" y="17595"/>
                  </a:cubicBezTo>
                  <a:cubicBezTo>
                    <a:pt x="17878" y="17595"/>
                    <a:pt x="20371" y="17097"/>
                    <a:pt x="21880" y="14521"/>
                  </a:cubicBezTo>
                  <a:cubicBezTo>
                    <a:pt x="24308" y="10324"/>
                    <a:pt x="25837" y="6547"/>
                    <a:pt x="24308" y="2591"/>
                  </a:cubicBezTo>
                  <a:cubicBezTo>
                    <a:pt x="23590" y="756"/>
                    <a:pt x="22498" y="0"/>
                    <a:pt x="2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134529" y="2229302"/>
              <a:ext cx="450816" cy="477436"/>
            </a:xfrm>
            <a:custGeom>
              <a:rect b="b" l="l" r="r" t="t"/>
              <a:pathLst>
                <a:path extrusionOk="0" h="25809" w="24370">
                  <a:moveTo>
                    <a:pt x="20532" y="0"/>
                  </a:moveTo>
                  <a:cubicBezTo>
                    <a:pt x="19783" y="0"/>
                    <a:pt x="19034" y="270"/>
                    <a:pt x="18344" y="750"/>
                  </a:cubicBezTo>
                  <a:cubicBezTo>
                    <a:pt x="17625" y="1229"/>
                    <a:pt x="16995" y="1889"/>
                    <a:pt x="16426" y="2698"/>
                  </a:cubicBezTo>
                  <a:cubicBezTo>
                    <a:pt x="15467" y="4107"/>
                    <a:pt x="14028" y="5546"/>
                    <a:pt x="12859" y="6595"/>
                  </a:cubicBezTo>
                  <a:cubicBezTo>
                    <a:pt x="12260" y="7134"/>
                    <a:pt x="11720" y="7584"/>
                    <a:pt x="11360" y="7883"/>
                  </a:cubicBezTo>
                  <a:cubicBezTo>
                    <a:pt x="11150" y="8063"/>
                    <a:pt x="11001" y="8183"/>
                    <a:pt x="10911" y="8273"/>
                  </a:cubicBezTo>
                  <a:cubicBezTo>
                    <a:pt x="10909" y="8274"/>
                    <a:pt x="10906" y="8275"/>
                    <a:pt x="10904" y="8276"/>
                  </a:cubicBezTo>
                  <a:lnTo>
                    <a:pt x="10904" y="8276"/>
                  </a:lnTo>
                  <a:cubicBezTo>
                    <a:pt x="10505" y="8025"/>
                    <a:pt x="9251" y="7464"/>
                    <a:pt x="6025" y="7464"/>
                  </a:cubicBezTo>
                  <a:cubicBezTo>
                    <a:pt x="4047" y="7464"/>
                    <a:pt x="3057" y="7284"/>
                    <a:pt x="2608" y="7134"/>
                  </a:cubicBezTo>
                  <a:cubicBezTo>
                    <a:pt x="2433" y="7059"/>
                    <a:pt x="2341" y="7005"/>
                    <a:pt x="2298" y="6972"/>
                  </a:cubicBezTo>
                  <a:lnTo>
                    <a:pt x="2298" y="6972"/>
                  </a:lnTo>
                  <a:cubicBezTo>
                    <a:pt x="2267" y="6858"/>
                    <a:pt x="2163" y="6774"/>
                    <a:pt x="2038" y="6774"/>
                  </a:cubicBezTo>
                  <a:cubicBezTo>
                    <a:pt x="1918" y="6774"/>
                    <a:pt x="1799" y="6894"/>
                    <a:pt x="1799" y="7044"/>
                  </a:cubicBezTo>
                  <a:cubicBezTo>
                    <a:pt x="1799" y="7104"/>
                    <a:pt x="1829" y="7224"/>
                    <a:pt x="1918" y="7314"/>
                  </a:cubicBezTo>
                  <a:cubicBezTo>
                    <a:pt x="2098" y="7464"/>
                    <a:pt x="2368" y="7614"/>
                    <a:pt x="2968" y="7734"/>
                  </a:cubicBezTo>
                  <a:cubicBezTo>
                    <a:pt x="3567" y="7854"/>
                    <a:pt x="4526" y="7943"/>
                    <a:pt x="6025" y="7943"/>
                  </a:cubicBezTo>
                  <a:cubicBezTo>
                    <a:pt x="8003" y="7943"/>
                    <a:pt x="9202" y="8183"/>
                    <a:pt x="9862" y="8393"/>
                  </a:cubicBezTo>
                  <a:cubicBezTo>
                    <a:pt x="10221" y="8483"/>
                    <a:pt x="10431" y="8603"/>
                    <a:pt x="10551" y="8663"/>
                  </a:cubicBezTo>
                  <a:cubicBezTo>
                    <a:pt x="10641" y="8693"/>
                    <a:pt x="10671" y="8723"/>
                    <a:pt x="10701" y="8753"/>
                  </a:cubicBezTo>
                  <a:cubicBezTo>
                    <a:pt x="10753" y="8805"/>
                    <a:pt x="10826" y="8837"/>
                    <a:pt x="10895" y="8837"/>
                  </a:cubicBezTo>
                  <a:cubicBezTo>
                    <a:pt x="10945" y="8837"/>
                    <a:pt x="10993" y="8820"/>
                    <a:pt x="11031" y="8783"/>
                  </a:cubicBezTo>
                  <a:cubicBezTo>
                    <a:pt x="11061" y="8783"/>
                    <a:pt x="14807" y="5905"/>
                    <a:pt x="16846" y="2968"/>
                  </a:cubicBezTo>
                  <a:cubicBezTo>
                    <a:pt x="17355" y="2218"/>
                    <a:pt x="17985" y="1589"/>
                    <a:pt x="18614" y="1169"/>
                  </a:cubicBezTo>
                  <a:cubicBezTo>
                    <a:pt x="19243" y="720"/>
                    <a:pt x="19903" y="510"/>
                    <a:pt x="20532" y="510"/>
                  </a:cubicBezTo>
                  <a:cubicBezTo>
                    <a:pt x="21072" y="510"/>
                    <a:pt x="21552" y="660"/>
                    <a:pt x="22031" y="1049"/>
                  </a:cubicBezTo>
                  <a:cubicBezTo>
                    <a:pt x="22481" y="1439"/>
                    <a:pt x="22900" y="2039"/>
                    <a:pt x="23260" y="2938"/>
                  </a:cubicBezTo>
                  <a:cubicBezTo>
                    <a:pt x="23680" y="3987"/>
                    <a:pt x="23860" y="5066"/>
                    <a:pt x="23860" y="6115"/>
                  </a:cubicBezTo>
                  <a:cubicBezTo>
                    <a:pt x="23860" y="8843"/>
                    <a:pt x="22601" y="11630"/>
                    <a:pt x="20832" y="14658"/>
                  </a:cubicBezTo>
                  <a:cubicBezTo>
                    <a:pt x="20113" y="15887"/>
                    <a:pt x="19184" y="16606"/>
                    <a:pt x="18164" y="17056"/>
                  </a:cubicBezTo>
                  <a:cubicBezTo>
                    <a:pt x="17145" y="17475"/>
                    <a:pt x="16096" y="17595"/>
                    <a:pt x="15137" y="17595"/>
                  </a:cubicBezTo>
                  <a:cubicBezTo>
                    <a:pt x="14508" y="17595"/>
                    <a:pt x="13968" y="17535"/>
                    <a:pt x="13518" y="17505"/>
                  </a:cubicBezTo>
                  <a:cubicBezTo>
                    <a:pt x="13039" y="17445"/>
                    <a:pt x="12679" y="17415"/>
                    <a:pt x="12439" y="17385"/>
                  </a:cubicBezTo>
                  <a:cubicBezTo>
                    <a:pt x="12319" y="17415"/>
                    <a:pt x="12200" y="17445"/>
                    <a:pt x="12080" y="17505"/>
                  </a:cubicBezTo>
                  <a:cubicBezTo>
                    <a:pt x="11900" y="17625"/>
                    <a:pt x="11690" y="17805"/>
                    <a:pt x="11510" y="18045"/>
                  </a:cubicBezTo>
                  <a:cubicBezTo>
                    <a:pt x="10791" y="18854"/>
                    <a:pt x="9832" y="20383"/>
                    <a:pt x="8543" y="21822"/>
                  </a:cubicBezTo>
                  <a:cubicBezTo>
                    <a:pt x="7254" y="23260"/>
                    <a:pt x="5665" y="24639"/>
                    <a:pt x="3747" y="25149"/>
                  </a:cubicBezTo>
                  <a:cubicBezTo>
                    <a:pt x="3357" y="25239"/>
                    <a:pt x="3027" y="25299"/>
                    <a:pt x="2758" y="25299"/>
                  </a:cubicBezTo>
                  <a:cubicBezTo>
                    <a:pt x="2278" y="25299"/>
                    <a:pt x="1918" y="25179"/>
                    <a:pt x="1649" y="24969"/>
                  </a:cubicBezTo>
                  <a:cubicBezTo>
                    <a:pt x="1199" y="24699"/>
                    <a:pt x="929" y="24189"/>
                    <a:pt x="749" y="23590"/>
                  </a:cubicBezTo>
                  <a:cubicBezTo>
                    <a:pt x="570" y="22991"/>
                    <a:pt x="510" y="22301"/>
                    <a:pt x="510" y="21642"/>
                  </a:cubicBezTo>
                  <a:cubicBezTo>
                    <a:pt x="510" y="21012"/>
                    <a:pt x="570" y="20413"/>
                    <a:pt x="630" y="19963"/>
                  </a:cubicBezTo>
                  <a:cubicBezTo>
                    <a:pt x="660" y="19753"/>
                    <a:pt x="689" y="19573"/>
                    <a:pt x="719" y="19424"/>
                  </a:cubicBezTo>
                  <a:cubicBezTo>
                    <a:pt x="719" y="19304"/>
                    <a:pt x="749" y="19244"/>
                    <a:pt x="749" y="19244"/>
                  </a:cubicBezTo>
                  <a:cubicBezTo>
                    <a:pt x="779" y="19124"/>
                    <a:pt x="689" y="18974"/>
                    <a:pt x="540" y="18944"/>
                  </a:cubicBezTo>
                  <a:cubicBezTo>
                    <a:pt x="524" y="18940"/>
                    <a:pt x="508" y="18938"/>
                    <a:pt x="492" y="18938"/>
                  </a:cubicBezTo>
                  <a:cubicBezTo>
                    <a:pt x="383" y="18938"/>
                    <a:pt x="266" y="19023"/>
                    <a:pt x="240" y="19154"/>
                  </a:cubicBezTo>
                  <a:cubicBezTo>
                    <a:pt x="240" y="19154"/>
                    <a:pt x="0" y="20293"/>
                    <a:pt x="0" y="21642"/>
                  </a:cubicBezTo>
                  <a:cubicBezTo>
                    <a:pt x="0" y="22571"/>
                    <a:pt x="120" y="23560"/>
                    <a:pt x="510" y="24369"/>
                  </a:cubicBezTo>
                  <a:cubicBezTo>
                    <a:pt x="719" y="24789"/>
                    <a:pt x="989" y="25149"/>
                    <a:pt x="1349" y="25388"/>
                  </a:cubicBezTo>
                  <a:cubicBezTo>
                    <a:pt x="1739" y="25658"/>
                    <a:pt x="2188" y="25808"/>
                    <a:pt x="2758" y="25808"/>
                  </a:cubicBezTo>
                  <a:cubicBezTo>
                    <a:pt x="3087" y="25808"/>
                    <a:pt x="3477" y="25748"/>
                    <a:pt x="3867" y="25628"/>
                  </a:cubicBezTo>
                  <a:cubicBezTo>
                    <a:pt x="6415" y="24939"/>
                    <a:pt x="8303" y="22961"/>
                    <a:pt x="9742" y="21192"/>
                  </a:cubicBezTo>
                  <a:cubicBezTo>
                    <a:pt x="10431" y="20293"/>
                    <a:pt x="11031" y="19454"/>
                    <a:pt x="11510" y="18824"/>
                  </a:cubicBezTo>
                  <a:cubicBezTo>
                    <a:pt x="11750" y="18524"/>
                    <a:pt x="11960" y="18285"/>
                    <a:pt x="12110" y="18105"/>
                  </a:cubicBezTo>
                  <a:cubicBezTo>
                    <a:pt x="12200" y="18015"/>
                    <a:pt x="12289" y="17985"/>
                    <a:pt x="12349" y="17925"/>
                  </a:cubicBezTo>
                  <a:cubicBezTo>
                    <a:pt x="12379" y="17895"/>
                    <a:pt x="12439" y="17895"/>
                    <a:pt x="12439" y="17895"/>
                  </a:cubicBezTo>
                  <a:cubicBezTo>
                    <a:pt x="12619" y="17895"/>
                    <a:pt x="12979" y="17955"/>
                    <a:pt x="13458" y="17985"/>
                  </a:cubicBezTo>
                  <a:cubicBezTo>
                    <a:pt x="13908" y="18045"/>
                    <a:pt x="14508" y="18105"/>
                    <a:pt x="15137" y="18105"/>
                  </a:cubicBezTo>
                  <a:cubicBezTo>
                    <a:pt x="16126" y="18105"/>
                    <a:pt x="17265" y="17985"/>
                    <a:pt x="18374" y="17505"/>
                  </a:cubicBezTo>
                  <a:cubicBezTo>
                    <a:pt x="19453" y="17056"/>
                    <a:pt x="20502" y="16246"/>
                    <a:pt x="21282" y="14897"/>
                  </a:cubicBezTo>
                  <a:cubicBezTo>
                    <a:pt x="23050" y="11840"/>
                    <a:pt x="24369" y="9023"/>
                    <a:pt x="24369" y="6115"/>
                  </a:cubicBezTo>
                  <a:cubicBezTo>
                    <a:pt x="24369" y="5006"/>
                    <a:pt x="24159" y="3867"/>
                    <a:pt x="23740" y="2758"/>
                  </a:cubicBezTo>
                  <a:cubicBezTo>
                    <a:pt x="23350" y="1799"/>
                    <a:pt x="22900" y="1109"/>
                    <a:pt x="22331" y="660"/>
                  </a:cubicBezTo>
                  <a:cubicBezTo>
                    <a:pt x="21791" y="210"/>
                    <a:pt x="21162" y="0"/>
                    <a:pt x="20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71850" y="2220422"/>
              <a:ext cx="1391221" cy="850612"/>
            </a:xfrm>
            <a:custGeom>
              <a:rect b="b" l="l" r="r" t="t"/>
              <a:pathLst>
                <a:path extrusionOk="0" h="45982" w="75206">
                  <a:moveTo>
                    <a:pt x="0" y="1"/>
                  </a:moveTo>
                  <a:lnTo>
                    <a:pt x="0" y="45981"/>
                  </a:lnTo>
                  <a:lnTo>
                    <a:pt x="75205" y="45981"/>
                  </a:lnTo>
                  <a:lnTo>
                    <a:pt x="75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367410" y="2215983"/>
              <a:ext cx="1400082" cy="860028"/>
            </a:xfrm>
            <a:custGeom>
              <a:rect b="b" l="l" r="r" t="t"/>
              <a:pathLst>
                <a:path extrusionOk="0" h="46491" w="75685">
                  <a:moveTo>
                    <a:pt x="75175" y="480"/>
                  </a:moveTo>
                  <a:lnTo>
                    <a:pt x="75175" y="45981"/>
                  </a:lnTo>
                  <a:lnTo>
                    <a:pt x="510" y="45981"/>
                  </a:lnTo>
                  <a:lnTo>
                    <a:pt x="510" y="480"/>
                  </a:lnTo>
                  <a:close/>
                  <a:moveTo>
                    <a:pt x="240" y="1"/>
                  </a:moveTo>
                  <a:cubicBezTo>
                    <a:pt x="180" y="1"/>
                    <a:pt x="120" y="1"/>
                    <a:pt x="90" y="61"/>
                  </a:cubicBezTo>
                  <a:cubicBezTo>
                    <a:pt x="30" y="121"/>
                    <a:pt x="0" y="181"/>
                    <a:pt x="0" y="241"/>
                  </a:cubicBezTo>
                  <a:lnTo>
                    <a:pt x="0" y="46221"/>
                  </a:lnTo>
                  <a:cubicBezTo>
                    <a:pt x="0" y="46311"/>
                    <a:pt x="30" y="46371"/>
                    <a:pt x="90" y="46401"/>
                  </a:cubicBezTo>
                  <a:cubicBezTo>
                    <a:pt x="120" y="46461"/>
                    <a:pt x="180" y="46491"/>
                    <a:pt x="240" y="46491"/>
                  </a:cubicBezTo>
                  <a:lnTo>
                    <a:pt x="75445" y="46491"/>
                  </a:lnTo>
                  <a:cubicBezTo>
                    <a:pt x="75505" y="46491"/>
                    <a:pt x="75565" y="46461"/>
                    <a:pt x="75625" y="46401"/>
                  </a:cubicBezTo>
                  <a:cubicBezTo>
                    <a:pt x="75655" y="46371"/>
                    <a:pt x="75685" y="46311"/>
                    <a:pt x="75685" y="46221"/>
                  </a:cubicBezTo>
                  <a:lnTo>
                    <a:pt x="75685" y="241"/>
                  </a:lnTo>
                  <a:cubicBezTo>
                    <a:pt x="75685" y="181"/>
                    <a:pt x="75655" y="121"/>
                    <a:pt x="75625" y="61"/>
                  </a:cubicBezTo>
                  <a:cubicBezTo>
                    <a:pt x="75565" y="1"/>
                    <a:pt x="75505" y="1"/>
                    <a:pt x="7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914679" y="2325218"/>
              <a:ext cx="318845" cy="318845"/>
            </a:xfrm>
            <a:custGeom>
              <a:rect b="b" l="l" r="r" t="t"/>
              <a:pathLst>
                <a:path extrusionOk="0" h="17236" w="17236">
                  <a:moveTo>
                    <a:pt x="8603" y="1"/>
                  </a:moveTo>
                  <a:cubicBezTo>
                    <a:pt x="3837" y="1"/>
                    <a:pt x="1" y="3867"/>
                    <a:pt x="1" y="8633"/>
                  </a:cubicBezTo>
                  <a:cubicBezTo>
                    <a:pt x="1" y="13399"/>
                    <a:pt x="3837" y="17236"/>
                    <a:pt x="8603" y="17236"/>
                  </a:cubicBezTo>
                  <a:cubicBezTo>
                    <a:pt x="13369" y="17236"/>
                    <a:pt x="17236" y="13399"/>
                    <a:pt x="17236" y="8633"/>
                  </a:cubicBezTo>
                  <a:cubicBezTo>
                    <a:pt x="17236" y="3867"/>
                    <a:pt x="13369" y="1"/>
                    <a:pt x="8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7004509" y="2378458"/>
              <a:ext cx="139203" cy="139185"/>
            </a:xfrm>
            <a:custGeom>
              <a:rect b="b" l="l" r="r" t="t"/>
              <a:pathLst>
                <a:path extrusionOk="0" h="7524" w="7525">
                  <a:moveTo>
                    <a:pt x="3747" y="0"/>
                  </a:moveTo>
                  <a:cubicBezTo>
                    <a:pt x="1679" y="0"/>
                    <a:pt x="1" y="1679"/>
                    <a:pt x="1" y="3747"/>
                  </a:cubicBezTo>
                  <a:cubicBezTo>
                    <a:pt x="1" y="5845"/>
                    <a:pt x="1679" y="7524"/>
                    <a:pt x="3747" y="7524"/>
                  </a:cubicBezTo>
                  <a:cubicBezTo>
                    <a:pt x="5816" y="7524"/>
                    <a:pt x="7524" y="5845"/>
                    <a:pt x="7524" y="3747"/>
                  </a:cubicBezTo>
                  <a:cubicBezTo>
                    <a:pt x="7524" y="1679"/>
                    <a:pt x="5816" y="0"/>
                    <a:pt x="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959594" y="2529833"/>
              <a:ext cx="229015" cy="114230"/>
            </a:xfrm>
            <a:custGeom>
              <a:rect b="b" l="l" r="r" t="t"/>
              <a:pathLst>
                <a:path extrusionOk="0" h="6175" w="12380">
                  <a:moveTo>
                    <a:pt x="3298" y="0"/>
                  </a:moveTo>
                  <a:cubicBezTo>
                    <a:pt x="1469" y="0"/>
                    <a:pt x="1" y="1469"/>
                    <a:pt x="1" y="3327"/>
                  </a:cubicBezTo>
                  <a:lnTo>
                    <a:pt x="1" y="3567"/>
                  </a:lnTo>
                  <a:cubicBezTo>
                    <a:pt x="1559" y="5186"/>
                    <a:pt x="3747" y="6175"/>
                    <a:pt x="6175" y="6175"/>
                  </a:cubicBezTo>
                  <a:cubicBezTo>
                    <a:pt x="8603" y="6175"/>
                    <a:pt x="10791" y="5186"/>
                    <a:pt x="12380" y="3567"/>
                  </a:cubicBezTo>
                  <a:lnTo>
                    <a:pt x="12380" y="3327"/>
                  </a:lnTo>
                  <a:cubicBezTo>
                    <a:pt x="12380" y="1469"/>
                    <a:pt x="1088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584771" y="2681764"/>
              <a:ext cx="972019" cy="126439"/>
            </a:xfrm>
            <a:custGeom>
              <a:rect b="b" l="l" r="r" t="t"/>
              <a:pathLst>
                <a:path extrusionOk="0" h="6835" w="52545">
                  <a:moveTo>
                    <a:pt x="52035" y="510"/>
                  </a:moveTo>
                  <a:lnTo>
                    <a:pt x="52035" y="6325"/>
                  </a:lnTo>
                  <a:lnTo>
                    <a:pt x="510" y="6325"/>
                  </a:lnTo>
                  <a:lnTo>
                    <a:pt x="510" y="510"/>
                  </a:lnTo>
                  <a:close/>
                  <a:moveTo>
                    <a:pt x="0" y="0"/>
                  </a:moveTo>
                  <a:lnTo>
                    <a:pt x="0" y="6834"/>
                  </a:lnTo>
                  <a:lnTo>
                    <a:pt x="52545" y="6834"/>
                  </a:lnTo>
                  <a:lnTo>
                    <a:pt x="52545" y="6565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589748" y="2861961"/>
              <a:ext cx="962067" cy="117023"/>
            </a:xfrm>
            <a:custGeom>
              <a:rect b="b" l="l" r="r" t="t"/>
              <a:pathLst>
                <a:path extrusionOk="0" h="6326" w="52007">
                  <a:moveTo>
                    <a:pt x="1" y="1"/>
                  </a:moveTo>
                  <a:lnTo>
                    <a:pt x="1" y="6325"/>
                  </a:lnTo>
                  <a:lnTo>
                    <a:pt x="52006" y="6325"/>
                  </a:lnTo>
                  <a:lnTo>
                    <a:pt x="52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84771" y="2857540"/>
              <a:ext cx="972019" cy="125884"/>
            </a:xfrm>
            <a:custGeom>
              <a:rect b="b" l="l" r="r" t="t"/>
              <a:pathLst>
                <a:path extrusionOk="0" h="6805" w="52545">
                  <a:moveTo>
                    <a:pt x="52035" y="480"/>
                  </a:moveTo>
                  <a:lnTo>
                    <a:pt x="52035" y="6325"/>
                  </a:lnTo>
                  <a:lnTo>
                    <a:pt x="510" y="6325"/>
                  </a:lnTo>
                  <a:lnTo>
                    <a:pt x="510" y="480"/>
                  </a:lnTo>
                  <a:close/>
                  <a:moveTo>
                    <a:pt x="0" y="0"/>
                  </a:moveTo>
                  <a:lnTo>
                    <a:pt x="0" y="6804"/>
                  </a:lnTo>
                  <a:lnTo>
                    <a:pt x="52545" y="6804"/>
                  </a:lnTo>
                  <a:lnTo>
                    <a:pt x="52545" y="6564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371850" y="2220422"/>
              <a:ext cx="1391221" cy="56588"/>
            </a:xfrm>
            <a:custGeom>
              <a:rect b="b" l="l" r="r" t="t"/>
              <a:pathLst>
                <a:path extrusionOk="0" h="3059" w="75206">
                  <a:moveTo>
                    <a:pt x="0" y="1"/>
                  </a:moveTo>
                  <a:lnTo>
                    <a:pt x="0" y="3058"/>
                  </a:lnTo>
                  <a:lnTo>
                    <a:pt x="75205" y="3058"/>
                  </a:lnTo>
                  <a:lnTo>
                    <a:pt x="75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367410" y="2215983"/>
              <a:ext cx="1400082" cy="65449"/>
            </a:xfrm>
            <a:custGeom>
              <a:rect b="b" l="l" r="r" t="t"/>
              <a:pathLst>
                <a:path extrusionOk="0" h="3538" w="75685">
                  <a:moveTo>
                    <a:pt x="75175" y="480"/>
                  </a:moveTo>
                  <a:lnTo>
                    <a:pt x="75175" y="3058"/>
                  </a:lnTo>
                  <a:lnTo>
                    <a:pt x="510" y="3058"/>
                  </a:lnTo>
                  <a:lnTo>
                    <a:pt x="510" y="480"/>
                  </a:lnTo>
                  <a:close/>
                  <a:moveTo>
                    <a:pt x="240" y="1"/>
                  </a:moveTo>
                  <a:cubicBezTo>
                    <a:pt x="180" y="1"/>
                    <a:pt x="120" y="1"/>
                    <a:pt x="90" y="61"/>
                  </a:cubicBezTo>
                  <a:cubicBezTo>
                    <a:pt x="30" y="121"/>
                    <a:pt x="0" y="181"/>
                    <a:pt x="0" y="241"/>
                  </a:cubicBezTo>
                  <a:lnTo>
                    <a:pt x="0" y="3298"/>
                  </a:lnTo>
                  <a:cubicBezTo>
                    <a:pt x="0" y="3358"/>
                    <a:pt x="30" y="3418"/>
                    <a:pt x="90" y="3478"/>
                  </a:cubicBezTo>
                  <a:cubicBezTo>
                    <a:pt x="120" y="3538"/>
                    <a:pt x="180" y="3538"/>
                    <a:pt x="240" y="3538"/>
                  </a:cubicBezTo>
                  <a:lnTo>
                    <a:pt x="75445" y="3538"/>
                  </a:lnTo>
                  <a:cubicBezTo>
                    <a:pt x="75505" y="3538"/>
                    <a:pt x="75565" y="3538"/>
                    <a:pt x="75625" y="3478"/>
                  </a:cubicBezTo>
                  <a:cubicBezTo>
                    <a:pt x="75655" y="3418"/>
                    <a:pt x="75685" y="3358"/>
                    <a:pt x="75685" y="3298"/>
                  </a:cubicBezTo>
                  <a:lnTo>
                    <a:pt x="75685" y="241"/>
                  </a:lnTo>
                  <a:cubicBezTo>
                    <a:pt x="75685" y="181"/>
                    <a:pt x="75655" y="121"/>
                    <a:pt x="75625" y="61"/>
                  </a:cubicBezTo>
                  <a:cubicBezTo>
                    <a:pt x="75565" y="1"/>
                    <a:pt x="75505" y="1"/>
                    <a:pt x="7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106799" y="2048624"/>
              <a:ext cx="507367" cy="304971"/>
            </a:xfrm>
            <a:custGeom>
              <a:rect b="b" l="l" r="r" t="t"/>
              <a:pathLst>
                <a:path extrusionOk="0" h="16486" w="27427">
                  <a:moveTo>
                    <a:pt x="10192" y="0"/>
                  </a:moveTo>
                  <a:cubicBezTo>
                    <a:pt x="9166" y="0"/>
                    <a:pt x="8309" y="364"/>
                    <a:pt x="7404" y="1075"/>
                  </a:cubicBezTo>
                  <a:cubicBezTo>
                    <a:pt x="5036" y="2933"/>
                    <a:pt x="0" y="11925"/>
                    <a:pt x="0" y="11925"/>
                  </a:cubicBezTo>
                  <a:lnTo>
                    <a:pt x="8843" y="12615"/>
                  </a:lnTo>
                  <a:cubicBezTo>
                    <a:pt x="8843" y="12615"/>
                    <a:pt x="10641" y="9557"/>
                    <a:pt x="12320" y="9378"/>
                  </a:cubicBezTo>
                  <a:cubicBezTo>
                    <a:pt x="12352" y="9375"/>
                    <a:pt x="12384" y="9373"/>
                    <a:pt x="12416" y="9373"/>
                  </a:cubicBezTo>
                  <a:cubicBezTo>
                    <a:pt x="14099" y="9373"/>
                    <a:pt x="15941" y="13153"/>
                    <a:pt x="18764" y="14653"/>
                  </a:cubicBezTo>
                  <a:cubicBezTo>
                    <a:pt x="20507" y="15569"/>
                    <a:pt x="22540" y="16485"/>
                    <a:pt x="24109" y="16485"/>
                  </a:cubicBezTo>
                  <a:cubicBezTo>
                    <a:pt x="25158" y="16485"/>
                    <a:pt x="25999" y="16076"/>
                    <a:pt x="26408" y="14983"/>
                  </a:cubicBezTo>
                  <a:cubicBezTo>
                    <a:pt x="27427" y="12255"/>
                    <a:pt x="23021" y="6170"/>
                    <a:pt x="17415" y="2933"/>
                  </a:cubicBezTo>
                  <a:cubicBezTo>
                    <a:pt x="13953" y="952"/>
                    <a:pt x="11851" y="0"/>
                    <a:pt x="10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6101805" y="2043537"/>
              <a:ext cx="500726" cy="314424"/>
            </a:xfrm>
            <a:custGeom>
              <a:rect b="b" l="l" r="r" t="t"/>
              <a:pathLst>
                <a:path extrusionOk="0" h="16997" w="27068">
                  <a:moveTo>
                    <a:pt x="10462" y="1"/>
                  </a:moveTo>
                  <a:cubicBezTo>
                    <a:pt x="9383" y="1"/>
                    <a:pt x="8453" y="421"/>
                    <a:pt x="7524" y="1140"/>
                  </a:cubicBezTo>
                  <a:cubicBezTo>
                    <a:pt x="6895" y="1649"/>
                    <a:pt x="6115" y="2579"/>
                    <a:pt x="5306" y="3688"/>
                  </a:cubicBezTo>
                  <a:cubicBezTo>
                    <a:pt x="2878" y="7015"/>
                    <a:pt x="61" y="12081"/>
                    <a:pt x="61" y="12081"/>
                  </a:cubicBezTo>
                  <a:cubicBezTo>
                    <a:pt x="1" y="12200"/>
                    <a:pt x="31" y="12350"/>
                    <a:pt x="150" y="12440"/>
                  </a:cubicBezTo>
                  <a:cubicBezTo>
                    <a:pt x="183" y="12456"/>
                    <a:pt x="217" y="12464"/>
                    <a:pt x="251" y="12464"/>
                  </a:cubicBezTo>
                  <a:cubicBezTo>
                    <a:pt x="344" y="12464"/>
                    <a:pt x="436" y="12408"/>
                    <a:pt x="480" y="12320"/>
                  </a:cubicBezTo>
                  <a:cubicBezTo>
                    <a:pt x="480" y="12320"/>
                    <a:pt x="570" y="12200"/>
                    <a:pt x="720" y="11961"/>
                  </a:cubicBezTo>
                  <a:cubicBezTo>
                    <a:pt x="1200" y="11061"/>
                    <a:pt x="2488" y="8873"/>
                    <a:pt x="3897" y="6685"/>
                  </a:cubicBezTo>
                  <a:cubicBezTo>
                    <a:pt x="4587" y="5576"/>
                    <a:pt x="5336" y="4497"/>
                    <a:pt x="6025" y="3568"/>
                  </a:cubicBezTo>
                  <a:cubicBezTo>
                    <a:pt x="6715" y="2669"/>
                    <a:pt x="7344" y="1919"/>
                    <a:pt x="7824" y="1530"/>
                  </a:cubicBezTo>
                  <a:cubicBezTo>
                    <a:pt x="8723" y="840"/>
                    <a:pt x="9502" y="510"/>
                    <a:pt x="10462" y="510"/>
                  </a:cubicBezTo>
                  <a:cubicBezTo>
                    <a:pt x="12020" y="510"/>
                    <a:pt x="14118" y="1440"/>
                    <a:pt x="17565" y="3418"/>
                  </a:cubicBezTo>
                  <a:cubicBezTo>
                    <a:pt x="20053" y="4857"/>
                    <a:pt x="22331" y="6895"/>
                    <a:pt x="23950" y="8903"/>
                  </a:cubicBezTo>
                  <a:cubicBezTo>
                    <a:pt x="24789" y="9922"/>
                    <a:pt x="25449" y="10941"/>
                    <a:pt x="25898" y="11871"/>
                  </a:cubicBezTo>
                  <a:cubicBezTo>
                    <a:pt x="26348" y="12830"/>
                    <a:pt x="26588" y="13669"/>
                    <a:pt x="26588" y="14389"/>
                  </a:cubicBezTo>
                  <a:cubicBezTo>
                    <a:pt x="26588" y="14688"/>
                    <a:pt x="26528" y="14928"/>
                    <a:pt x="26438" y="15168"/>
                  </a:cubicBezTo>
                  <a:cubicBezTo>
                    <a:pt x="26258" y="15677"/>
                    <a:pt x="25988" y="15977"/>
                    <a:pt x="25658" y="16187"/>
                  </a:cubicBezTo>
                  <a:cubicBezTo>
                    <a:pt x="25299" y="16397"/>
                    <a:pt x="24879" y="16517"/>
                    <a:pt x="24400" y="16517"/>
                  </a:cubicBezTo>
                  <a:cubicBezTo>
                    <a:pt x="22901" y="16517"/>
                    <a:pt x="20893" y="15617"/>
                    <a:pt x="19154" y="14688"/>
                  </a:cubicBezTo>
                  <a:cubicBezTo>
                    <a:pt x="17805" y="13969"/>
                    <a:pt x="16636" y="12680"/>
                    <a:pt x="15617" y="11571"/>
                  </a:cubicBezTo>
                  <a:cubicBezTo>
                    <a:pt x="15108" y="11001"/>
                    <a:pt x="14628" y="10462"/>
                    <a:pt x="14148" y="10072"/>
                  </a:cubicBezTo>
                  <a:cubicBezTo>
                    <a:pt x="13699" y="9683"/>
                    <a:pt x="13219" y="9413"/>
                    <a:pt x="12710" y="9413"/>
                  </a:cubicBezTo>
                  <a:lnTo>
                    <a:pt x="12560" y="9413"/>
                  </a:lnTo>
                  <a:cubicBezTo>
                    <a:pt x="12080" y="9473"/>
                    <a:pt x="11601" y="9713"/>
                    <a:pt x="11181" y="10042"/>
                  </a:cubicBezTo>
                  <a:cubicBezTo>
                    <a:pt x="9922" y="11001"/>
                    <a:pt x="8903" y="12740"/>
                    <a:pt x="8903" y="12740"/>
                  </a:cubicBezTo>
                  <a:cubicBezTo>
                    <a:pt x="8843" y="12860"/>
                    <a:pt x="8873" y="13010"/>
                    <a:pt x="8993" y="13100"/>
                  </a:cubicBezTo>
                  <a:cubicBezTo>
                    <a:pt x="9033" y="13120"/>
                    <a:pt x="9076" y="13130"/>
                    <a:pt x="9118" y="13130"/>
                  </a:cubicBezTo>
                  <a:cubicBezTo>
                    <a:pt x="9203" y="13130"/>
                    <a:pt x="9283" y="13090"/>
                    <a:pt x="9323" y="13010"/>
                  </a:cubicBezTo>
                  <a:cubicBezTo>
                    <a:pt x="9323" y="13010"/>
                    <a:pt x="9353" y="12950"/>
                    <a:pt x="9412" y="12890"/>
                  </a:cubicBezTo>
                  <a:cubicBezTo>
                    <a:pt x="9592" y="12590"/>
                    <a:pt x="10072" y="11871"/>
                    <a:pt x="10671" y="11211"/>
                  </a:cubicBezTo>
                  <a:cubicBezTo>
                    <a:pt x="10971" y="10882"/>
                    <a:pt x="11301" y="10552"/>
                    <a:pt x="11631" y="10312"/>
                  </a:cubicBezTo>
                  <a:cubicBezTo>
                    <a:pt x="11960" y="10102"/>
                    <a:pt x="12320" y="9952"/>
                    <a:pt x="12620" y="9922"/>
                  </a:cubicBezTo>
                  <a:lnTo>
                    <a:pt x="12710" y="9892"/>
                  </a:lnTo>
                  <a:cubicBezTo>
                    <a:pt x="13009" y="9892"/>
                    <a:pt x="13399" y="10102"/>
                    <a:pt x="13849" y="10462"/>
                  </a:cubicBezTo>
                  <a:cubicBezTo>
                    <a:pt x="14478" y="11001"/>
                    <a:pt x="15227" y="11871"/>
                    <a:pt x="16067" y="12770"/>
                  </a:cubicBezTo>
                  <a:cubicBezTo>
                    <a:pt x="16876" y="13669"/>
                    <a:pt x="17835" y="14568"/>
                    <a:pt x="18944" y="15138"/>
                  </a:cubicBezTo>
                  <a:cubicBezTo>
                    <a:pt x="20683" y="16067"/>
                    <a:pt x="22721" y="16996"/>
                    <a:pt x="24400" y="16996"/>
                  </a:cubicBezTo>
                  <a:cubicBezTo>
                    <a:pt x="24939" y="16996"/>
                    <a:pt x="25449" y="16906"/>
                    <a:pt x="25898" y="16637"/>
                  </a:cubicBezTo>
                  <a:cubicBezTo>
                    <a:pt x="26348" y="16367"/>
                    <a:pt x="26708" y="15947"/>
                    <a:pt x="26917" y="15348"/>
                  </a:cubicBezTo>
                  <a:cubicBezTo>
                    <a:pt x="27037" y="15048"/>
                    <a:pt x="27067" y="14718"/>
                    <a:pt x="27067" y="14389"/>
                  </a:cubicBezTo>
                  <a:cubicBezTo>
                    <a:pt x="27067" y="13579"/>
                    <a:pt x="26798" y="12650"/>
                    <a:pt x="26348" y="11661"/>
                  </a:cubicBezTo>
                  <a:cubicBezTo>
                    <a:pt x="24909" y="8723"/>
                    <a:pt x="21642" y="5216"/>
                    <a:pt x="17805" y="2998"/>
                  </a:cubicBezTo>
                  <a:cubicBezTo>
                    <a:pt x="14358" y="990"/>
                    <a:pt x="12230" y="3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998119" y="1818425"/>
              <a:ext cx="351089" cy="508477"/>
            </a:xfrm>
            <a:custGeom>
              <a:rect b="b" l="l" r="r" t="t"/>
              <a:pathLst>
                <a:path extrusionOk="0" h="27487" w="18979">
                  <a:moveTo>
                    <a:pt x="13493" y="0"/>
                  </a:moveTo>
                  <a:cubicBezTo>
                    <a:pt x="13044" y="0"/>
                    <a:pt x="12562" y="48"/>
                    <a:pt x="12050" y="150"/>
                  </a:cubicBezTo>
                  <a:cubicBezTo>
                    <a:pt x="6954" y="1169"/>
                    <a:pt x="3747" y="8813"/>
                    <a:pt x="1889" y="13729"/>
                  </a:cubicBezTo>
                  <a:cubicBezTo>
                    <a:pt x="0" y="18644"/>
                    <a:pt x="1709" y="25958"/>
                    <a:pt x="2219" y="27487"/>
                  </a:cubicBezTo>
                  <a:lnTo>
                    <a:pt x="10012" y="23230"/>
                  </a:lnTo>
                  <a:cubicBezTo>
                    <a:pt x="10012" y="23230"/>
                    <a:pt x="8663" y="17116"/>
                    <a:pt x="10371" y="12889"/>
                  </a:cubicBezTo>
                  <a:cubicBezTo>
                    <a:pt x="12050" y="8633"/>
                    <a:pt x="15107" y="7973"/>
                    <a:pt x="17146" y="5755"/>
                  </a:cubicBezTo>
                  <a:cubicBezTo>
                    <a:pt x="18979" y="3787"/>
                    <a:pt x="17514" y="0"/>
                    <a:pt x="13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012529" y="1813985"/>
              <a:ext cx="321620" cy="517504"/>
            </a:xfrm>
            <a:custGeom>
              <a:rect b="b" l="l" r="r" t="t"/>
              <a:pathLst>
                <a:path extrusionOk="0" h="27975" w="17386">
                  <a:moveTo>
                    <a:pt x="12740" y="1"/>
                  </a:moveTo>
                  <a:cubicBezTo>
                    <a:pt x="12260" y="1"/>
                    <a:pt x="11751" y="60"/>
                    <a:pt x="11241" y="150"/>
                  </a:cubicBezTo>
                  <a:cubicBezTo>
                    <a:pt x="9892" y="420"/>
                    <a:pt x="8693" y="1110"/>
                    <a:pt x="7644" y="2069"/>
                  </a:cubicBezTo>
                  <a:cubicBezTo>
                    <a:pt x="4437" y="4946"/>
                    <a:pt x="2279" y="10192"/>
                    <a:pt x="870" y="13879"/>
                  </a:cubicBezTo>
                  <a:cubicBezTo>
                    <a:pt x="211" y="15587"/>
                    <a:pt x="1" y="17565"/>
                    <a:pt x="1" y="19454"/>
                  </a:cubicBezTo>
                  <a:cubicBezTo>
                    <a:pt x="1" y="23201"/>
                    <a:pt x="840" y="26768"/>
                    <a:pt x="1200" y="27787"/>
                  </a:cubicBezTo>
                  <a:cubicBezTo>
                    <a:pt x="1225" y="27912"/>
                    <a:pt x="1333" y="27974"/>
                    <a:pt x="1455" y="27974"/>
                  </a:cubicBezTo>
                  <a:cubicBezTo>
                    <a:pt x="1479" y="27974"/>
                    <a:pt x="1504" y="27972"/>
                    <a:pt x="1529" y="27967"/>
                  </a:cubicBezTo>
                  <a:cubicBezTo>
                    <a:pt x="1649" y="27907"/>
                    <a:pt x="1709" y="27757"/>
                    <a:pt x="1679" y="27637"/>
                  </a:cubicBezTo>
                  <a:cubicBezTo>
                    <a:pt x="1350" y="26678"/>
                    <a:pt x="480" y="23141"/>
                    <a:pt x="480" y="19454"/>
                  </a:cubicBezTo>
                  <a:cubicBezTo>
                    <a:pt x="480" y="17595"/>
                    <a:pt x="720" y="15677"/>
                    <a:pt x="1320" y="14058"/>
                  </a:cubicBezTo>
                  <a:cubicBezTo>
                    <a:pt x="2249" y="11601"/>
                    <a:pt x="3538" y="8483"/>
                    <a:pt x="5186" y="5846"/>
                  </a:cubicBezTo>
                  <a:cubicBezTo>
                    <a:pt x="6026" y="4557"/>
                    <a:pt x="6955" y="3358"/>
                    <a:pt x="7974" y="2458"/>
                  </a:cubicBezTo>
                  <a:cubicBezTo>
                    <a:pt x="8993" y="1529"/>
                    <a:pt x="10102" y="900"/>
                    <a:pt x="11331" y="630"/>
                  </a:cubicBezTo>
                  <a:cubicBezTo>
                    <a:pt x="11841" y="540"/>
                    <a:pt x="12290" y="510"/>
                    <a:pt x="12740" y="510"/>
                  </a:cubicBezTo>
                  <a:cubicBezTo>
                    <a:pt x="14089" y="510"/>
                    <a:pt x="15138" y="960"/>
                    <a:pt x="15827" y="1619"/>
                  </a:cubicBezTo>
                  <a:cubicBezTo>
                    <a:pt x="16547" y="2279"/>
                    <a:pt x="16906" y="3148"/>
                    <a:pt x="16906" y="3987"/>
                  </a:cubicBezTo>
                  <a:cubicBezTo>
                    <a:pt x="16906" y="4647"/>
                    <a:pt x="16666" y="5306"/>
                    <a:pt x="16187" y="5816"/>
                  </a:cubicBezTo>
                  <a:cubicBezTo>
                    <a:pt x="15198" y="6895"/>
                    <a:pt x="13939" y="7614"/>
                    <a:pt x="12680" y="8603"/>
                  </a:cubicBezTo>
                  <a:cubicBezTo>
                    <a:pt x="11451" y="9592"/>
                    <a:pt x="10222" y="10881"/>
                    <a:pt x="9353" y="13039"/>
                  </a:cubicBezTo>
                  <a:cubicBezTo>
                    <a:pt x="8693" y="14718"/>
                    <a:pt x="8483" y="16636"/>
                    <a:pt x="8483" y="18405"/>
                  </a:cubicBezTo>
                  <a:cubicBezTo>
                    <a:pt x="8483" y="21192"/>
                    <a:pt x="8993" y="23530"/>
                    <a:pt x="8993" y="23530"/>
                  </a:cubicBezTo>
                  <a:cubicBezTo>
                    <a:pt x="9018" y="23655"/>
                    <a:pt x="9126" y="23718"/>
                    <a:pt x="9231" y="23718"/>
                  </a:cubicBezTo>
                  <a:cubicBezTo>
                    <a:pt x="9252" y="23718"/>
                    <a:pt x="9273" y="23715"/>
                    <a:pt x="9293" y="23710"/>
                  </a:cubicBezTo>
                  <a:cubicBezTo>
                    <a:pt x="9443" y="23680"/>
                    <a:pt x="9503" y="23560"/>
                    <a:pt x="9473" y="23410"/>
                  </a:cubicBezTo>
                  <a:cubicBezTo>
                    <a:pt x="9473" y="23410"/>
                    <a:pt x="9473" y="23380"/>
                    <a:pt x="9473" y="23321"/>
                  </a:cubicBezTo>
                  <a:cubicBezTo>
                    <a:pt x="9383" y="22841"/>
                    <a:pt x="8963" y="20803"/>
                    <a:pt x="8993" y="18405"/>
                  </a:cubicBezTo>
                  <a:cubicBezTo>
                    <a:pt x="8963" y="16696"/>
                    <a:pt x="9173" y="14808"/>
                    <a:pt x="9802" y="13219"/>
                  </a:cubicBezTo>
                  <a:cubicBezTo>
                    <a:pt x="10642" y="11151"/>
                    <a:pt x="11781" y="9952"/>
                    <a:pt x="13010" y="8993"/>
                  </a:cubicBezTo>
                  <a:cubicBezTo>
                    <a:pt x="14209" y="8034"/>
                    <a:pt x="15497" y="7314"/>
                    <a:pt x="16547" y="6175"/>
                  </a:cubicBezTo>
                  <a:cubicBezTo>
                    <a:pt x="17116" y="5546"/>
                    <a:pt x="17386" y="4766"/>
                    <a:pt x="17386" y="3987"/>
                  </a:cubicBezTo>
                  <a:cubicBezTo>
                    <a:pt x="17386" y="2998"/>
                    <a:pt x="16966" y="2009"/>
                    <a:pt x="16187" y="1259"/>
                  </a:cubicBezTo>
                  <a:cubicBezTo>
                    <a:pt x="15378" y="510"/>
                    <a:pt x="14209" y="1"/>
                    <a:pt x="12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919943" y="1909569"/>
              <a:ext cx="213495" cy="608629"/>
            </a:xfrm>
            <a:custGeom>
              <a:rect b="b" l="l" r="r" t="t"/>
              <a:pathLst>
                <a:path extrusionOk="0" h="32901" w="11541">
                  <a:moveTo>
                    <a:pt x="9160" y="1"/>
                  </a:moveTo>
                  <a:cubicBezTo>
                    <a:pt x="7512" y="1"/>
                    <a:pt x="5309" y="1146"/>
                    <a:pt x="3567" y="3556"/>
                  </a:cubicBezTo>
                  <a:cubicBezTo>
                    <a:pt x="330" y="7962"/>
                    <a:pt x="330" y="11679"/>
                    <a:pt x="150" y="16625"/>
                  </a:cubicBezTo>
                  <a:cubicBezTo>
                    <a:pt x="0" y="21541"/>
                    <a:pt x="2548" y="25257"/>
                    <a:pt x="2548" y="28315"/>
                  </a:cubicBezTo>
                  <a:cubicBezTo>
                    <a:pt x="2548" y="31372"/>
                    <a:pt x="4406" y="32901"/>
                    <a:pt x="4406" y="32901"/>
                  </a:cubicBezTo>
                  <a:lnTo>
                    <a:pt x="8812" y="21181"/>
                  </a:lnTo>
                  <a:cubicBezTo>
                    <a:pt x="8812" y="21181"/>
                    <a:pt x="7134" y="16445"/>
                    <a:pt x="7643" y="13058"/>
                  </a:cubicBezTo>
                  <a:cubicBezTo>
                    <a:pt x="8153" y="9671"/>
                    <a:pt x="11540" y="5744"/>
                    <a:pt x="11540" y="2357"/>
                  </a:cubicBezTo>
                  <a:cubicBezTo>
                    <a:pt x="11540" y="810"/>
                    <a:pt x="10546" y="1"/>
                    <a:pt x="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918278" y="1904925"/>
              <a:ext cx="219581" cy="617897"/>
            </a:xfrm>
            <a:custGeom>
              <a:rect b="b" l="l" r="r" t="t"/>
              <a:pathLst>
                <a:path extrusionOk="0" h="33402" w="11870">
                  <a:moveTo>
                    <a:pt x="9262" y="0"/>
                  </a:moveTo>
                  <a:cubicBezTo>
                    <a:pt x="7494" y="0"/>
                    <a:pt x="5246" y="1199"/>
                    <a:pt x="3447" y="3657"/>
                  </a:cubicBezTo>
                  <a:cubicBezTo>
                    <a:pt x="1799" y="5875"/>
                    <a:pt x="989" y="7973"/>
                    <a:pt x="570" y="10102"/>
                  </a:cubicBezTo>
                  <a:cubicBezTo>
                    <a:pt x="120" y="12230"/>
                    <a:pt x="90" y="14388"/>
                    <a:pt x="0" y="16846"/>
                  </a:cubicBezTo>
                  <a:cubicBezTo>
                    <a:pt x="0" y="17026"/>
                    <a:pt x="0" y="17176"/>
                    <a:pt x="0" y="17325"/>
                  </a:cubicBezTo>
                  <a:cubicBezTo>
                    <a:pt x="0" y="19723"/>
                    <a:pt x="600" y="21822"/>
                    <a:pt x="1199" y="23680"/>
                  </a:cubicBezTo>
                  <a:cubicBezTo>
                    <a:pt x="1799" y="25538"/>
                    <a:pt x="2368" y="27157"/>
                    <a:pt x="2368" y="28566"/>
                  </a:cubicBezTo>
                  <a:cubicBezTo>
                    <a:pt x="2368" y="30154"/>
                    <a:pt x="2878" y="31353"/>
                    <a:pt x="3357" y="32133"/>
                  </a:cubicBezTo>
                  <a:cubicBezTo>
                    <a:pt x="3837" y="32942"/>
                    <a:pt x="4316" y="33332"/>
                    <a:pt x="4346" y="33362"/>
                  </a:cubicBezTo>
                  <a:cubicBezTo>
                    <a:pt x="4384" y="33387"/>
                    <a:pt x="4431" y="33401"/>
                    <a:pt x="4480" y="33401"/>
                  </a:cubicBezTo>
                  <a:cubicBezTo>
                    <a:pt x="4550" y="33401"/>
                    <a:pt x="4623" y="33372"/>
                    <a:pt x="4676" y="33302"/>
                  </a:cubicBezTo>
                  <a:cubicBezTo>
                    <a:pt x="4766" y="33212"/>
                    <a:pt x="4766" y="33062"/>
                    <a:pt x="4646" y="32972"/>
                  </a:cubicBezTo>
                  <a:cubicBezTo>
                    <a:pt x="4616" y="32912"/>
                    <a:pt x="4167" y="32552"/>
                    <a:pt x="3747" y="31803"/>
                  </a:cubicBezTo>
                  <a:cubicBezTo>
                    <a:pt x="3297" y="31084"/>
                    <a:pt x="2878" y="30005"/>
                    <a:pt x="2878" y="28566"/>
                  </a:cubicBezTo>
                  <a:cubicBezTo>
                    <a:pt x="2878" y="27037"/>
                    <a:pt x="2278" y="25389"/>
                    <a:pt x="1679" y="23530"/>
                  </a:cubicBezTo>
                  <a:cubicBezTo>
                    <a:pt x="1079" y="21672"/>
                    <a:pt x="480" y="19633"/>
                    <a:pt x="480" y="17325"/>
                  </a:cubicBezTo>
                  <a:cubicBezTo>
                    <a:pt x="480" y="17176"/>
                    <a:pt x="510" y="17026"/>
                    <a:pt x="510" y="16876"/>
                  </a:cubicBezTo>
                  <a:cubicBezTo>
                    <a:pt x="600" y="14418"/>
                    <a:pt x="630" y="12260"/>
                    <a:pt x="1049" y="10192"/>
                  </a:cubicBezTo>
                  <a:cubicBezTo>
                    <a:pt x="1469" y="8123"/>
                    <a:pt x="2248" y="6115"/>
                    <a:pt x="3837" y="3957"/>
                  </a:cubicBezTo>
                  <a:cubicBezTo>
                    <a:pt x="5575" y="1589"/>
                    <a:pt x="7704" y="510"/>
                    <a:pt x="9262" y="510"/>
                  </a:cubicBezTo>
                  <a:cubicBezTo>
                    <a:pt x="9892" y="510"/>
                    <a:pt x="10431" y="690"/>
                    <a:pt x="10791" y="1019"/>
                  </a:cubicBezTo>
                  <a:cubicBezTo>
                    <a:pt x="11151" y="1379"/>
                    <a:pt x="11360" y="1889"/>
                    <a:pt x="11360" y="2608"/>
                  </a:cubicBezTo>
                  <a:cubicBezTo>
                    <a:pt x="11390" y="4227"/>
                    <a:pt x="10551" y="6025"/>
                    <a:pt x="9652" y="7854"/>
                  </a:cubicBezTo>
                  <a:cubicBezTo>
                    <a:pt x="8723" y="9652"/>
                    <a:pt x="7733" y="11510"/>
                    <a:pt x="7464" y="13249"/>
                  </a:cubicBezTo>
                  <a:cubicBezTo>
                    <a:pt x="7404" y="13729"/>
                    <a:pt x="7374" y="14208"/>
                    <a:pt x="7374" y="14688"/>
                  </a:cubicBezTo>
                  <a:cubicBezTo>
                    <a:pt x="7374" y="17925"/>
                    <a:pt x="8663" y="21522"/>
                    <a:pt x="8663" y="21522"/>
                  </a:cubicBezTo>
                  <a:cubicBezTo>
                    <a:pt x="8707" y="21633"/>
                    <a:pt x="8801" y="21695"/>
                    <a:pt x="8896" y="21695"/>
                  </a:cubicBezTo>
                  <a:cubicBezTo>
                    <a:pt x="8928" y="21695"/>
                    <a:pt x="8961" y="21687"/>
                    <a:pt x="8992" y="21672"/>
                  </a:cubicBezTo>
                  <a:cubicBezTo>
                    <a:pt x="9112" y="21642"/>
                    <a:pt x="9202" y="21492"/>
                    <a:pt x="9142" y="21372"/>
                  </a:cubicBezTo>
                  <a:cubicBezTo>
                    <a:pt x="9142" y="21372"/>
                    <a:pt x="9112" y="21312"/>
                    <a:pt x="9082" y="21192"/>
                  </a:cubicBezTo>
                  <a:cubicBezTo>
                    <a:pt x="8843" y="20503"/>
                    <a:pt x="7883" y="17415"/>
                    <a:pt x="7883" y="14688"/>
                  </a:cubicBezTo>
                  <a:cubicBezTo>
                    <a:pt x="7883" y="14208"/>
                    <a:pt x="7913" y="13759"/>
                    <a:pt x="7973" y="13339"/>
                  </a:cubicBezTo>
                  <a:cubicBezTo>
                    <a:pt x="8213" y="11720"/>
                    <a:pt x="9172" y="9892"/>
                    <a:pt x="10071" y="8063"/>
                  </a:cubicBezTo>
                  <a:cubicBezTo>
                    <a:pt x="11001" y="6235"/>
                    <a:pt x="11870" y="4377"/>
                    <a:pt x="11870" y="2608"/>
                  </a:cubicBezTo>
                  <a:cubicBezTo>
                    <a:pt x="11870" y="1799"/>
                    <a:pt x="11600" y="1109"/>
                    <a:pt x="11121" y="660"/>
                  </a:cubicBezTo>
                  <a:cubicBezTo>
                    <a:pt x="10641" y="210"/>
                    <a:pt x="9982" y="0"/>
                    <a:pt x="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959317" y="2232022"/>
              <a:ext cx="413670" cy="504666"/>
            </a:xfrm>
            <a:custGeom>
              <a:rect b="b" l="l" r="r" t="t"/>
              <a:pathLst>
                <a:path extrusionOk="0" h="27281" w="22362">
                  <a:moveTo>
                    <a:pt x="7998" y="1"/>
                  </a:moveTo>
                  <a:cubicBezTo>
                    <a:pt x="6873" y="1"/>
                    <a:pt x="5790" y="307"/>
                    <a:pt x="4856" y="1083"/>
                  </a:cubicBezTo>
                  <a:cubicBezTo>
                    <a:pt x="3478" y="2192"/>
                    <a:pt x="2878" y="4231"/>
                    <a:pt x="2129" y="5789"/>
                  </a:cubicBezTo>
                  <a:cubicBezTo>
                    <a:pt x="1170" y="7828"/>
                    <a:pt x="270" y="9986"/>
                    <a:pt x="1" y="12264"/>
                  </a:cubicBezTo>
                  <a:lnTo>
                    <a:pt x="630" y="24223"/>
                  </a:lnTo>
                  <a:cubicBezTo>
                    <a:pt x="1966" y="25838"/>
                    <a:pt x="4508" y="27281"/>
                    <a:pt x="6811" y="27281"/>
                  </a:cubicBezTo>
                  <a:cubicBezTo>
                    <a:pt x="7970" y="27281"/>
                    <a:pt x="9069" y="26915"/>
                    <a:pt x="9922" y="26022"/>
                  </a:cubicBezTo>
                  <a:cubicBezTo>
                    <a:pt x="13969" y="21736"/>
                    <a:pt x="10342" y="12923"/>
                    <a:pt x="8633" y="8217"/>
                  </a:cubicBezTo>
                  <a:lnTo>
                    <a:pt x="8633" y="8217"/>
                  </a:lnTo>
                  <a:cubicBezTo>
                    <a:pt x="9776" y="8631"/>
                    <a:pt x="14312" y="11214"/>
                    <a:pt x="17424" y="11214"/>
                  </a:cubicBezTo>
                  <a:cubicBezTo>
                    <a:pt x="18148" y="11214"/>
                    <a:pt x="18795" y="11074"/>
                    <a:pt x="19304" y="10735"/>
                  </a:cubicBezTo>
                  <a:cubicBezTo>
                    <a:pt x="22361" y="8697"/>
                    <a:pt x="20323" y="6149"/>
                    <a:pt x="14538" y="2432"/>
                  </a:cubicBezTo>
                  <a:cubicBezTo>
                    <a:pt x="12786" y="1284"/>
                    <a:pt x="10303" y="1"/>
                    <a:pt x="7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947654" y="2224307"/>
              <a:ext cx="392045" cy="513471"/>
            </a:xfrm>
            <a:custGeom>
              <a:rect b="b" l="l" r="r" t="t"/>
              <a:pathLst>
                <a:path extrusionOk="0" h="27757" w="21193">
                  <a:moveTo>
                    <a:pt x="8244" y="0"/>
                  </a:moveTo>
                  <a:cubicBezTo>
                    <a:pt x="7075" y="0"/>
                    <a:pt x="5906" y="300"/>
                    <a:pt x="4947" y="1110"/>
                  </a:cubicBezTo>
                  <a:cubicBezTo>
                    <a:pt x="4197" y="1709"/>
                    <a:pt x="3688" y="2548"/>
                    <a:pt x="3268" y="3388"/>
                  </a:cubicBezTo>
                  <a:cubicBezTo>
                    <a:pt x="2848" y="4257"/>
                    <a:pt x="2519" y="5156"/>
                    <a:pt x="2159" y="5905"/>
                  </a:cubicBezTo>
                  <a:cubicBezTo>
                    <a:pt x="1170" y="7974"/>
                    <a:pt x="271" y="10132"/>
                    <a:pt x="1" y="12470"/>
                  </a:cubicBezTo>
                  <a:cubicBezTo>
                    <a:pt x="1" y="12620"/>
                    <a:pt x="91" y="12740"/>
                    <a:pt x="211" y="12740"/>
                  </a:cubicBezTo>
                  <a:cubicBezTo>
                    <a:pt x="226" y="12743"/>
                    <a:pt x="242" y="12744"/>
                    <a:pt x="257" y="12744"/>
                  </a:cubicBezTo>
                  <a:cubicBezTo>
                    <a:pt x="385" y="12744"/>
                    <a:pt x="484" y="12637"/>
                    <a:pt x="510" y="12530"/>
                  </a:cubicBezTo>
                  <a:cubicBezTo>
                    <a:pt x="750" y="10282"/>
                    <a:pt x="1619" y="8183"/>
                    <a:pt x="2609" y="6145"/>
                  </a:cubicBezTo>
                  <a:cubicBezTo>
                    <a:pt x="2968" y="5336"/>
                    <a:pt x="3298" y="4437"/>
                    <a:pt x="3718" y="3627"/>
                  </a:cubicBezTo>
                  <a:cubicBezTo>
                    <a:pt x="4137" y="2788"/>
                    <a:pt x="4617" y="2039"/>
                    <a:pt x="5246" y="1499"/>
                  </a:cubicBezTo>
                  <a:cubicBezTo>
                    <a:pt x="6145" y="780"/>
                    <a:pt x="7165" y="480"/>
                    <a:pt x="8244" y="480"/>
                  </a:cubicBezTo>
                  <a:cubicBezTo>
                    <a:pt x="10462" y="480"/>
                    <a:pt x="12920" y="1739"/>
                    <a:pt x="14658" y="2878"/>
                  </a:cubicBezTo>
                  <a:cubicBezTo>
                    <a:pt x="16636" y="4137"/>
                    <a:pt x="18165" y="5276"/>
                    <a:pt x="19184" y="6295"/>
                  </a:cubicBezTo>
                  <a:cubicBezTo>
                    <a:pt x="19694" y="6805"/>
                    <a:pt x="20083" y="7254"/>
                    <a:pt x="20323" y="7704"/>
                  </a:cubicBezTo>
                  <a:cubicBezTo>
                    <a:pt x="20593" y="8124"/>
                    <a:pt x="20713" y="8513"/>
                    <a:pt x="20713" y="8873"/>
                  </a:cubicBezTo>
                  <a:cubicBezTo>
                    <a:pt x="20713" y="9203"/>
                    <a:pt x="20593" y="9532"/>
                    <a:pt x="20383" y="9832"/>
                  </a:cubicBezTo>
                  <a:cubicBezTo>
                    <a:pt x="20173" y="10132"/>
                    <a:pt x="19844" y="10462"/>
                    <a:pt x="19394" y="10761"/>
                  </a:cubicBezTo>
                  <a:cubicBezTo>
                    <a:pt x="18944" y="11061"/>
                    <a:pt x="18345" y="11211"/>
                    <a:pt x="17656" y="11211"/>
                  </a:cubicBezTo>
                  <a:cubicBezTo>
                    <a:pt x="16187" y="11211"/>
                    <a:pt x="14268" y="10551"/>
                    <a:pt x="12620" y="9862"/>
                  </a:cubicBezTo>
                  <a:cubicBezTo>
                    <a:pt x="11811" y="9532"/>
                    <a:pt x="11031" y="9173"/>
                    <a:pt x="10402" y="8873"/>
                  </a:cubicBezTo>
                  <a:cubicBezTo>
                    <a:pt x="9772" y="8573"/>
                    <a:pt x="9263" y="8333"/>
                    <a:pt x="8963" y="8213"/>
                  </a:cubicBezTo>
                  <a:cubicBezTo>
                    <a:pt x="8939" y="8205"/>
                    <a:pt x="8915" y="8202"/>
                    <a:pt x="8891" y="8202"/>
                  </a:cubicBezTo>
                  <a:cubicBezTo>
                    <a:pt x="8827" y="8202"/>
                    <a:pt x="8767" y="8230"/>
                    <a:pt x="8723" y="8273"/>
                  </a:cubicBezTo>
                  <a:cubicBezTo>
                    <a:pt x="8633" y="8333"/>
                    <a:pt x="8633" y="8453"/>
                    <a:pt x="8663" y="8543"/>
                  </a:cubicBezTo>
                  <a:cubicBezTo>
                    <a:pt x="9772" y="11690"/>
                    <a:pt x="11751" y="16636"/>
                    <a:pt x="11751" y="20803"/>
                  </a:cubicBezTo>
                  <a:cubicBezTo>
                    <a:pt x="11751" y="22871"/>
                    <a:pt x="11271" y="24729"/>
                    <a:pt x="9982" y="26078"/>
                  </a:cubicBezTo>
                  <a:cubicBezTo>
                    <a:pt x="9173" y="26917"/>
                    <a:pt x="8154" y="27277"/>
                    <a:pt x="7075" y="27277"/>
                  </a:cubicBezTo>
                  <a:cubicBezTo>
                    <a:pt x="4857" y="27277"/>
                    <a:pt x="2339" y="25838"/>
                    <a:pt x="1080" y="24310"/>
                  </a:cubicBezTo>
                  <a:cubicBezTo>
                    <a:pt x="1027" y="24239"/>
                    <a:pt x="954" y="24210"/>
                    <a:pt x="878" y="24210"/>
                  </a:cubicBezTo>
                  <a:cubicBezTo>
                    <a:pt x="825" y="24210"/>
                    <a:pt x="770" y="24225"/>
                    <a:pt x="720" y="24250"/>
                  </a:cubicBezTo>
                  <a:cubicBezTo>
                    <a:pt x="630" y="24340"/>
                    <a:pt x="600" y="24519"/>
                    <a:pt x="690" y="24609"/>
                  </a:cubicBezTo>
                  <a:cubicBezTo>
                    <a:pt x="2069" y="26288"/>
                    <a:pt x="4647" y="27757"/>
                    <a:pt x="7075" y="27757"/>
                  </a:cubicBezTo>
                  <a:cubicBezTo>
                    <a:pt x="8274" y="27757"/>
                    <a:pt x="9443" y="27367"/>
                    <a:pt x="10342" y="26438"/>
                  </a:cubicBezTo>
                  <a:cubicBezTo>
                    <a:pt x="11751" y="24939"/>
                    <a:pt x="12260" y="22931"/>
                    <a:pt x="12260" y="20803"/>
                  </a:cubicBezTo>
                  <a:cubicBezTo>
                    <a:pt x="12260" y="16728"/>
                    <a:pt x="10470" y="12066"/>
                    <a:pt x="9312" y="8909"/>
                  </a:cubicBezTo>
                  <a:lnTo>
                    <a:pt x="9312" y="8909"/>
                  </a:lnTo>
                  <a:cubicBezTo>
                    <a:pt x="9556" y="9021"/>
                    <a:pt x="9857" y="9163"/>
                    <a:pt x="10192" y="9322"/>
                  </a:cubicBezTo>
                  <a:cubicBezTo>
                    <a:pt x="11121" y="9772"/>
                    <a:pt x="12410" y="10372"/>
                    <a:pt x="13729" y="10851"/>
                  </a:cubicBezTo>
                  <a:cubicBezTo>
                    <a:pt x="15048" y="11331"/>
                    <a:pt x="16457" y="11690"/>
                    <a:pt x="17656" y="11690"/>
                  </a:cubicBezTo>
                  <a:cubicBezTo>
                    <a:pt x="18405" y="11690"/>
                    <a:pt x="19124" y="11541"/>
                    <a:pt x="19664" y="11181"/>
                  </a:cubicBezTo>
                  <a:cubicBezTo>
                    <a:pt x="20173" y="10851"/>
                    <a:pt x="20563" y="10491"/>
                    <a:pt x="20803" y="10102"/>
                  </a:cubicBezTo>
                  <a:cubicBezTo>
                    <a:pt x="21073" y="9742"/>
                    <a:pt x="21193" y="9322"/>
                    <a:pt x="21193" y="8873"/>
                  </a:cubicBezTo>
                  <a:cubicBezTo>
                    <a:pt x="21193" y="8423"/>
                    <a:pt x="21043" y="7944"/>
                    <a:pt x="20773" y="7434"/>
                  </a:cubicBezTo>
                  <a:cubicBezTo>
                    <a:pt x="19904" y="5995"/>
                    <a:pt x="17895" y="4377"/>
                    <a:pt x="14928" y="2458"/>
                  </a:cubicBezTo>
                  <a:cubicBezTo>
                    <a:pt x="13129" y="1289"/>
                    <a:pt x="10642" y="0"/>
                    <a:pt x="8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7533482" y="2048624"/>
              <a:ext cx="507385" cy="304971"/>
            </a:xfrm>
            <a:custGeom>
              <a:rect b="b" l="l" r="r" t="t"/>
              <a:pathLst>
                <a:path extrusionOk="0" h="16486" w="27428">
                  <a:moveTo>
                    <a:pt x="17235" y="0"/>
                  </a:moveTo>
                  <a:cubicBezTo>
                    <a:pt x="15576" y="0"/>
                    <a:pt x="13475" y="952"/>
                    <a:pt x="10012" y="2933"/>
                  </a:cubicBezTo>
                  <a:cubicBezTo>
                    <a:pt x="4437" y="6170"/>
                    <a:pt x="1" y="12255"/>
                    <a:pt x="1020" y="14983"/>
                  </a:cubicBezTo>
                  <a:cubicBezTo>
                    <a:pt x="1428" y="16076"/>
                    <a:pt x="2275" y="16485"/>
                    <a:pt x="3328" y="16485"/>
                  </a:cubicBezTo>
                  <a:cubicBezTo>
                    <a:pt x="4902" y="16485"/>
                    <a:pt x="6939" y="15569"/>
                    <a:pt x="8663" y="14653"/>
                  </a:cubicBezTo>
                  <a:cubicBezTo>
                    <a:pt x="11487" y="13153"/>
                    <a:pt x="13358" y="9373"/>
                    <a:pt x="15013" y="9373"/>
                  </a:cubicBezTo>
                  <a:cubicBezTo>
                    <a:pt x="15045" y="9373"/>
                    <a:pt x="15076" y="9375"/>
                    <a:pt x="15108" y="9378"/>
                  </a:cubicBezTo>
                  <a:cubicBezTo>
                    <a:pt x="16816" y="9557"/>
                    <a:pt x="18585" y="12615"/>
                    <a:pt x="18585" y="12615"/>
                  </a:cubicBezTo>
                  <a:lnTo>
                    <a:pt x="27427" y="11925"/>
                  </a:lnTo>
                  <a:cubicBezTo>
                    <a:pt x="27427" y="11925"/>
                    <a:pt x="22422" y="2933"/>
                    <a:pt x="20024" y="1075"/>
                  </a:cubicBezTo>
                  <a:cubicBezTo>
                    <a:pt x="19119" y="364"/>
                    <a:pt x="18262" y="0"/>
                    <a:pt x="17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7545137" y="2043537"/>
              <a:ext cx="501262" cy="314424"/>
            </a:xfrm>
            <a:custGeom>
              <a:rect b="b" l="l" r="r" t="t"/>
              <a:pathLst>
                <a:path extrusionOk="0" h="16997" w="27097">
                  <a:moveTo>
                    <a:pt x="16606" y="1"/>
                  </a:moveTo>
                  <a:cubicBezTo>
                    <a:pt x="14838" y="31"/>
                    <a:pt x="12739" y="990"/>
                    <a:pt x="9262" y="2998"/>
                  </a:cubicBezTo>
                  <a:cubicBezTo>
                    <a:pt x="6715" y="4467"/>
                    <a:pt x="4407" y="6535"/>
                    <a:pt x="2728" y="8604"/>
                  </a:cubicBezTo>
                  <a:cubicBezTo>
                    <a:pt x="1889" y="9653"/>
                    <a:pt x="1229" y="10702"/>
                    <a:pt x="750" y="11661"/>
                  </a:cubicBezTo>
                  <a:cubicBezTo>
                    <a:pt x="270" y="12650"/>
                    <a:pt x="0" y="13579"/>
                    <a:pt x="0" y="14389"/>
                  </a:cubicBezTo>
                  <a:cubicBezTo>
                    <a:pt x="0" y="14718"/>
                    <a:pt x="60" y="15048"/>
                    <a:pt x="180" y="15348"/>
                  </a:cubicBezTo>
                  <a:cubicBezTo>
                    <a:pt x="390" y="15947"/>
                    <a:pt x="750" y="16367"/>
                    <a:pt x="1169" y="16637"/>
                  </a:cubicBezTo>
                  <a:cubicBezTo>
                    <a:pt x="1619" y="16906"/>
                    <a:pt x="2129" y="16996"/>
                    <a:pt x="2698" y="16996"/>
                  </a:cubicBezTo>
                  <a:cubicBezTo>
                    <a:pt x="4347" y="16996"/>
                    <a:pt x="6415" y="16067"/>
                    <a:pt x="8153" y="15138"/>
                  </a:cubicBezTo>
                  <a:cubicBezTo>
                    <a:pt x="9622" y="14359"/>
                    <a:pt x="10791" y="13010"/>
                    <a:pt x="11810" y="11901"/>
                  </a:cubicBezTo>
                  <a:cubicBezTo>
                    <a:pt x="12320" y="11331"/>
                    <a:pt x="12799" y="10822"/>
                    <a:pt x="13249" y="10462"/>
                  </a:cubicBezTo>
                  <a:cubicBezTo>
                    <a:pt x="13669" y="10102"/>
                    <a:pt x="14058" y="9892"/>
                    <a:pt x="14388" y="9892"/>
                  </a:cubicBezTo>
                  <a:lnTo>
                    <a:pt x="14448" y="9922"/>
                  </a:lnTo>
                  <a:cubicBezTo>
                    <a:pt x="14808" y="9952"/>
                    <a:pt x="15197" y="10132"/>
                    <a:pt x="15587" y="10432"/>
                  </a:cubicBezTo>
                  <a:cubicBezTo>
                    <a:pt x="16156" y="10882"/>
                    <a:pt x="16726" y="11511"/>
                    <a:pt x="17116" y="12051"/>
                  </a:cubicBezTo>
                  <a:cubicBezTo>
                    <a:pt x="17295" y="12320"/>
                    <a:pt x="17475" y="12560"/>
                    <a:pt x="17565" y="12740"/>
                  </a:cubicBezTo>
                  <a:cubicBezTo>
                    <a:pt x="17625" y="12800"/>
                    <a:pt x="17685" y="12890"/>
                    <a:pt x="17715" y="12920"/>
                  </a:cubicBezTo>
                  <a:cubicBezTo>
                    <a:pt x="17745" y="12980"/>
                    <a:pt x="17745" y="13010"/>
                    <a:pt x="17745" y="13010"/>
                  </a:cubicBezTo>
                  <a:cubicBezTo>
                    <a:pt x="17785" y="13090"/>
                    <a:pt x="17865" y="13130"/>
                    <a:pt x="17949" y="13130"/>
                  </a:cubicBezTo>
                  <a:cubicBezTo>
                    <a:pt x="17991" y="13130"/>
                    <a:pt x="18035" y="13120"/>
                    <a:pt x="18075" y="13100"/>
                  </a:cubicBezTo>
                  <a:cubicBezTo>
                    <a:pt x="18195" y="13010"/>
                    <a:pt x="18255" y="12860"/>
                    <a:pt x="18165" y="12740"/>
                  </a:cubicBezTo>
                  <a:cubicBezTo>
                    <a:pt x="18165" y="12740"/>
                    <a:pt x="17715" y="11961"/>
                    <a:pt x="17056" y="11181"/>
                  </a:cubicBezTo>
                  <a:cubicBezTo>
                    <a:pt x="16726" y="10762"/>
                    <a:pt x="16336" y="10372"/>
                    <a:pt x="15887" y="10042"/>
                  </a:cubicBezTo>
                  <a:cubicBezTo>
                    <a:pt x="15467" y="9713"/>
                    <a:pt x="15017" y="9473"/>
                    <a:pt x="14508" y="9413"/>
                  </a:cubicBezTo>
                  <a:lnTo>
                    <a:pt x="14388" y="9413"/>
                  </a:lnTo>
                  <a:cubicBezTo>
                    <a:pt x="13848" y="9413"/>
                    <a:pt x="13399" y="9683"/>
                    <a:pt x="12919" y="10072"/>
                  </a:cubicBezTo>
                  <a:cubicBezTo>
                    <a:pt x="12200" y="10672"/>
                    <a:pt x="11480" y="11541"/>
                    <a:pt x="10671" y="12440"/>
                  </a:cubicBezTo>
                  <a:cubicBezTo>
                    <a:pt x="9832" y="13309"/>
                    <a:pt x="8933" y="14149"/>
                    <a:pt x="7914" y="14688"/>
                  </a:cubicBezTo>
                  <a:cubicBezTo>
                    <a:pt x="6205" y="15617"/>
                    <a:pt x="4167" y="16517"/>
                    <a:pt x="2698" y="16517"/>
                  </a:cubicBezTo>
                  <a:cubicBezTo>
                    <a:pt x="2218" y="16517"/>
                    <a:pt x="1769" y="16397"/>
                    <a:pt x="1439" y="16187"/>
                  </a:cubicBezTo>
                  <a:cubicBezTo>
                    <a:pt x="1109" y="15977"/>
                    <a:pt x="810" y="15677"/>
                    <a:pt x="630" y="15168"/>
                  </a:cubicBezTo>
                  <a:cubicBezTo>
                    <a:pt x="540" y="14928"/>
                    <a:pt x="510" y="14688"/>
                    <a:pt x="510" y="14389"/>
                  </a:cubicBezTo>
                  <a:cubicBezTo>
                    <a:pt x="510" y="13669"/>
                    <a:pt x="750" y="12830"/>
                    <a:pt x="1199" y="11871"/>
                  </a:cubicBezTo>
                  <a:cubicBezTo>
                    <a:pt x="2548" y="9053"/>
                    <a:pt x="5785" y="5576"/>
                    <a:pt x="9532" y="3418"/>
                  </a:cubicBezTo>
                  <a:cubicBezTo>
                    <a:pt x="12979" y="1440"/>
                    <a:pt x="15047" y="510"/>
                    <a:pt x="16606" y="510"/>
                  </a:cubicBezTo>
                  <a:cubicBezTo>
                    <a:pt x="17565" y="510"/>
                    <a:pt x="18375" y="840"/>
                    <a:pt x="19244" y="1530"/>
                  </a:cubicBezTo>
                  <a:cubicBezTo>
                    <a:pt x="19813" y="1979"/>
                    <a:pt x="20563" y="2878"/>
                    <a:pt x="21372" y="3987"/>
                  </a:cubicBezTo>
                  <a:cubicBezTo>
                    <a:pt x="22571" y="5636"/>
                    <a:pt x="23860" y="7704"/>
                    <a:pt x="24879" y="9383"/>
                  </a:cubicBezTo>
                  <a:cubicBezTo>
                    <a:pt x="25388" y="10222"/>
                    <a:pt x="25808" y="10971"/>
                    <a:pt x="26108" y="11481"/>
                  </a:cubicBezTo>
                  <a:cubicBezTo>
                    <a:pt x="26408" y="12021"/>
                    <a:pt x="26587" y="12320"/>
                    <a:pt x="26587" y="12320"/>
                  </a:cubicBezTo>
                  <a:cubicBezTo>
                    <a:pt x="26631" y="12408"/>
                    <a:pt x="26723" y="12464"/>
                    <a:pt x="26817" y="12464"/>
                  </a:cubicBezTo>
                  <a:cubicBezTo>
                    <a:pt x="26851" y="12464"/>
                    <a:pt x="26885" y="12456"/>
                    <a:pt x="26917" y="12440"/>
                  </a:cubicBezTo>
                  <a:cubicBezTo>
                    <a:pt x="27037" y="12350"/>
                    <a:pt x="27097" y="12200"/>
                    <a:pt x="27037" y="12081"/>
                  </a:cubicBezTo>
                  <a:cubicBezTo>
                    <a:pt x="27037" y="12081"/>
                    <a:pt x="25778" y="9832"/>
                    <a:pt x="24219" y="7345"/>
                  </a:cubicBezTo>
                  <a:cubicBezTo>
                    <a:pt x="23440" y="6116"/>
                    <a:pt x="22571" y="4797"/>
                    <a:pt x="21762" y="3688"/>
                  </a:cubicBezTo>
                  <a:cubicBezTo>
                    <a:pt x="20952" y="2579"/>
                    <a:pt x="20203" y="1649"/>
                    <a:pt x="19573" y="1140"/>
                  </a:cubicBezTo>
                  <a:cubicBezTo>
                    <a:pt x="18614" y="421"/>
                    <a:pt x="17685" y="1"/>
                    <a:pt x="16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7798441" y="1818425"/>
              <a:ext cx="351107" cy="508477"/>
            </a:xfrm>
            <a:custGeom>
              <a:rect b="b" l="l" r="r" t="t"/>
              <a:pathLst>
                <a:path extrusionOk="0" h="27487" w="18980">
                  <a:moveTo>
                    <a:pt x="5486" y="0"/>
                  </a:moveTo>
                  <a:cubicBezTo>
                    <a:pt x="1465" y="0"/>
                    <a:pt x="1" y="3787"/>
                    <a:pt x="1834" y="5755"/>
                  </a:cubicBezTo>
                  <a:cubicBezTo>
                    <a:pt x="3872" y="7973"/>
                    <a:pt x="6930" y="8633"/>
                    <a:pt x="8638" y="12889"/>
                  </a:cubicBezTo>
                  <a:cubicBezTo>
                    <a:pt x="10317" y="17116"/>
                    <a:pt x="8968" y="23230"/>
                    <a:pt x="8968" y="23230"/>
                  </a:cubicBezTo>
                  <a:lnTo>
                    <a:pt x="16791" y="27487"/>
                  </a:lnTo>
                  <a:cubicBezTo>
                    <a:pt x="17301" y="25958"/>
                    <a:pt x="18979" y="18644"/>
                    <a:pt x="17121" y="13729"/>
                  </a:cubicBezTo>
                  <a:cubicBezTo>
                    <a:pt x="15262" y="8813"/>
                    <a:pt x="12025" y="1169"/>
                    <a:pt x="6930" y="150"/>
                  </a:cubicBezTo>
                  <a:cubicBezTo>
                    <a:pt x="6417" y="48"/>
                    <a:pt x="5936" y="0"/>
                    <a:pt x="5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813499" y="1813985"/>
              <a:ext cx="322175" cy="517504"/>
            </a:xfrm>
            <a:custGeom>
              <a:rect b="b" l="l" r="r" t="t"/>
              <a:pathLst>
                <a:path extrusionOk="0" h="27975" w="17416">
                  <a:moveTo>
                    <a:pt x="4677" y="1"/>
                  </a:moveTo>
                  <a:cubicBezTo>
                    <a:pt x="3178" y="1"/>
                    <a:pt x="2009" y="510"/>
                    <a:pt x="1230" y="1259"/>
                  </a:cubicBezTo>
                  <a:cubicBezTo>
                    <a:pt x="420" y="2009"/>
                    <a:pt x="1" y="2998"/>
                    <a:pt x="1" y="3987"/>
                  </a:cubicBezTo>
                  <a:cubicBezTo>
                    <a:pt x="1" y="4766"/>
                    <a:pt x="271" y="5546"/>
                    <a:pt x="840" y="6175"/>
                  </a:cubicBezTo>
                  <a:cubicBezTo>
                    <a:pt x="1889" y="7314"/>
                    <a:pt x="3178" y="8034"/>
                    <a:pt x="4407" y="8993"/>
                  </a:cubicBezTo>
                  <a:cubicBezTo>
                    <a:pt x="5606" y="9952"/>
                    <a:pt x="6745" y="11151"/>
                    <a:pt x="7584" y="13219"/>
                  </a:cubicBezTo>
                  <a:cubicBezTo>
                    <a:pt x="8214" y="14808"/>
                    <a:pt x="8424" y="16696"/>
                    <a:pt x="8424" y="18405"/>
                  </a:cubicBezTo>
                  <a:cubicBezTo>
                    <a:pt x="8424" y="19754"/>
                    <a:pt x="8304" y="21013"/>
                    <a:pt x="8154" y="21942"/>
                  </a:cubicBezTo>
                  <a:cubicBezTo>
                    <a:pt x="8094" y="22391"/>
                    <a:pt x="8034" y="22781"/>
                    <a:pt x="8004" y="23021"/>
                  </a:cubicBezTo>
                  <a:cubicBezTo>
                    <a:pt x="7974" y="23141"/>
                    <a:pt x="7944" y="23261"/>
                    <a:pt x="7944" y="23321"/>
                  </a:cubicBezTo>
                  <a:cubicBezTo>
                    <a:pt x="7914" y="23380"/>
                    <a:pt x="7914" y="23410"/>
                    <a:pt x="7914" y="23410"/>
                  </a:cubicBezTo>
                  <a:cubicBezTo>
                    <a:pt x="7884" y="23560"/>
                    <a:pt x="7974" y="23680"/>
                    <a:pt x="8094" y="23710"/>
                  </a:cubicBezTo>
                  <a:cubicBezTo>
                    <a:pt x="8119" y="23715"/>
                    <a:pt x="8143" y="23718"/>
                    <a:pt x="8166" y="23718"/>
                  </a:cubicBezTo>
                  <a:cubicBezTo>
                    <a:pt x="8281" y="23718"/>
                    <a:pt x="8369" y="23655"/>
                    <a:pt x="8394" y="23530"/>
                  </a:cubicBezTo>
                  <a:cubicBezTo>
                    <a:pt x="8394" y="23530"/>
                    <a:pt x="8933" y="21192"/>
                    <a:pt x="8933" y="18405"/>
                  </a:cubicBezTo>
                  <a:cubicBezTo>
                    <a:pt x="8933" y="16636"/>
                    <a:pt x="8723" y="14718"/>
                    <a:pt x="8064" y="13039"/>
                  </a:cubicBezTo>
                  <a:cubicBezTo>
                    <a:pt x="7195" y="10881"/>
                    <a:pt x="5966" y="9592"/>
                    <a:pt x="4707" y="8603"/>
                  </a:cubicBezTo>
                  <a:cubicBezTo>
                    <a:pt x="3448" y="7614"/>
                    <a:pt x="2189" y="6895"/>
                    <a:pt x="1200" y="5816"/>
                  </a:cubicBezTo>
                  <a:cubicBezTo>
                    <a:pt x="720" y="5306"/>
                    <a:pt x="510" y="4647"/>
                    <a:pt x="510" y="3987"/>
                  </a:cubicBezTo>
                  <a:cubicBezTo>
                    <a:pt x="510" y="3148"/>
                    <a:pt x="870" y="2279"/>
                    <a:pt x="1559" y="1619"/>
                  </a:cubicBezTo>
                  <a:cubicBezTo>
                    <a:pt x="2249" y="960"/>
                    <a:pt x="3298" y="510"/>
                    <a:pt x="4677" y="510"/>
                  </a:cubicBezTo>
                  <a:cubicBezTo>
                    <a:pt x="5096" y="510"/>
                    <a:pt x="5576" y="540"/>
                    <a:pt x="6086" y="630"/>
                  </a:cubicBezTo>
                  <a:cubicBezTo>
                    <a:pt x="7285" y="900"/>
                    <a:pt x="8394" y="1529"/>
                    <a:pt x="9443" y="2458"/>
                  </a:cubicBezTo>
                  <a:cubicBezTo>
                    <a:pt x="12500" y="5186"/>
                    <a:pt x="14688" y="10372"/>
                    <a:pt x="16067" y="14058"/>
                  </a:cubicBezTo>
                  <a:cubicBezTo>
                    <a:pt x="16696" y="15677"/>
                    <a:pt x="16906" y="17595"/>
                    <a:pt x="16906" y="19454"/>
                  </a:cubicBezTo>
                  <a:cubicBezTo>
                    <a:pt x="16906" y="23141"/>
                    <a:pt x="16067" y="26678"/>
                    <a:pt x="15737" y="27637"/>
                  </a:cubicBezTo>
                  <a:cubicBezTo>
                    <a:pt x="15677" y="27757"/>
                    <a:pt x="15767" y="27907"/>
                    <a:pt x="15887" y="27967"/>
                  </a:cubicBezTo>
                  <a:cubicBezTo>
                    <a:pt x="15907" y="27972"/>
                    <a:pt x="15928" y="27974"/>
                    <a:pt x="15949" y="27974"/>
                  </a:cubicBezTo>
                  <a:cubicBezTo>
                    <a:pt x="16054" y="27974"/>
                    <a:pt x="16162" y="27912"/>
                    <a:pt x="16187" y="27787"/>
                  </a:cubicBezTo>
                  <a:cubicBezTo>
                    <a:pt x="16547" y="26768"/>
                    <a:pt x="17416" y="23201"/>
                    <a:pt x="17416" y="19454"/>
                  </a:cubicBezTo>
                  <a:cubicBezTo>
                    <a:pt x="17416" y="17565"/>
                    <a:pt x="17176" y="15587"/>
                    <a:pt x="16547" y="13879"/>
                  </a:cubicBezTo>
                  <a:cubicBezTo>
                    <a:pt x="15587" y="11421"/>
                    <a:pt x="14328" y="8273"/>
                    <a:pt x="12620" y="5576"/>
                  </a:cubicBezTo>
                  <a:cubicBezTo>
                    <a:pt x="11781" y="4257"/>
                    <a:pt x="10822" y="3028"/>
                    <a:pt x="9772" y="2069"/>
                  </a:cubicBezTo>
                  <a:cubicBezTo>
                    <a:pt x="8693" y="1110"/>
                    <a:pt x="7494" y="420"/>
                    <a:pt x="6176" y="150"/>
                  </a:cubicBezTo>
                  <a:cubicBezTo>
                    <a:pt x="5636" y="60"/>
                    <a:pt x="5156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8014784" y="1909569"/>
              <a:ext cx="213495" cy="608629"/>
            </a:xfrm>
            <a:custGeom>
              <a:rect b="b" l="l" r="r" t="t"/>
              <a:pathLst>
                <a:path extrusionOk="0" h="32901" w="11541">
                  <a:moveTo>
                    <a:pt x="2370" y="1"/>
                  </a:moveTo>
                  <a:cubicBezTo>
                    <a:pt x="988" y="1"/>
                    <a:pt x="0" y="810"/>
                    <a:pt x="0" y="2357"/>
                  </a:cubicBezTo>
                  <a:cubicBezTo>
                    <a:pt x="0" y="5744"/>
                    <a:pt x="3388" y="9671"/>
                    <a:pt x="3897" y="13058"/>
                  </a:cubicBezTo>
                  <a:cubicBezTo>
                    <a:pt x="4407" y="16445"/>
                    <a:pt x="2698" y="21181"/>
                    <a:pt x="2698" y="21181"/>
                  </a:cubicBezTo>
                  <a:lnTo>
                    <a:pt x="7134" y="32901"/>
                  </a:lnTo>
                  <a:cubicBezTo>
                    <a:pt x="7134" y="32901"/>
                    <a:pt x="8993" y="31372"/>
                    <a:pt x="8993" y="28315"/>
                  </a:cubicBezTo>
                  <a:cubicBezTo>
                    <a:pt x="8993" y="25257"/>
                    <a:pt x="11541" y="21541"/>
                    <a:pt x="11361" y="16625"/>
                  </a:cubicBezTo>
                  <a:cubicBezTo>
                    <a:pt x="11181" y="11679"/>
                    <a:pt x="11181" y="7962"/>
                    <a:pt x="7974" y="3556"/>
                  </a:cubicBezTo>
                  <a:cubicBezTo>
                    <a:pt x="6215" y="1146"/>
                    <a:pt x="4014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09789" y="1904925"/>
              <a:ext cx="220154" cy="617897"/>
            </a:xfrm>
            <a:custGeom>
              <a:rect b="b" l="l" r="r" t="t"/>
              <a:pathLst>
                <a:path extrusionOk="0" h="33402" w="11901">
                  <a:moveTo>
                    <a:pt x="2638" y="0"/>
                  </a:moveTo>
                  <a:cubicBezTo>
                    <a:pt x="1889" y="0"/>
                    <a:pt x="1230" y="210"/>
                    <a:pt x="750" y="660"/>
                  </a:cubicBezTo>
                  <a:cubicBezTo>
                    <a:pt x="270" y="1109"/>
                    <a:pt x="1" y="1799"/>
                    <a:pt x="1" y="2608"/>
                  </a:cubicBezTo>
                  <a:cubicBezTo>
                    <a:pt x="31" y="4377"/>
                    <a:pt x="900" y="6235"/>
                    <a:pt x="1799" y="8063"/>
                  </a:cubicBezTo>
                  <a:cubicBezTo>
                    <a:pt x="2728" y="9892"/>
                    <a:pt x="3688" y="11720"/>
                    <a:pt x="3927" y="13339"/>
                  </a:cubicBezTo>
                  <a:cubicBezTo>
                    <a:pt x="3987" y="13759"/>
                    <a:pt x="4017" y="14208"/>
                    <a:pt x="4017" y="14688"/>
                  </a:cubicBezTo>
                  <a:cubicBezTo>
                    <a:pt x="4017" y="16246"/>
                    <a:pt x="3688" y="17925"/>
                    <a:pt x="3388" y="19184"/>
                  </a:cubicBezTo>
                  <a:cubicBezTo>
                    <a:pt x="3208" y="19843"/>
                    <a:pt x="3058" y="20383"/>
                    <a:pt x="2938" y="20772"/>
                  </a:cubicBezTo>
                  <a:cubicBezTo>
                    <a:pt x="2878" y="20952"/>
                    <a:pt x="2818" y="21102"/>
                    <a:pt x="2788" y="21192"/>
                  </a:cubicBezTo>
                  <a:cubicBezTo>
                    <a:pt x="2758" y="21312"/>
                    <a:pt x="2728" y="21372"/>
                    <a:pt x="2728" y="21372"/>
                  </a:cubicBezTo>
                  <a:cubicBezTo>
                    <a:pt x="2698" y="21492"/>
                    <a:pt x="2758" y="21642"/>
                    <a:pt x="2878" y="21672"/>
                  </a:cubicBezTo>
                  <a:cubicBezTo>
                    <a:pt x="2917" y="21687"/>
                    <a:pt x="2956" y="21695"/>
                    <a:pt x="2992" y="21695"/>
                  </a:cubicBezTo>
                  <a:cubicBezTo>
                    <a:pt x="3098" y="21695"/>
                    <a:pt x="3186" y="21633"/>
                    <a:pt x="3208" y="21522"/>
                  </a:cubicBezTo>
                  <a:cubicBezTo>
                    <a:pt x="3208" y="21522"/>
                    <a:pt x="4497" y="17925"/>
                    <a:pt x="4497" y="14688"/>
                  </a:cubicBezTo>
                  <a:cubicBezTo>
                    <a:pt x="4497" y="14208"/>
                    <a:pt x="4467" y="13729"/>
                    <a:pt x="4407" y="13249"/>
                  </a:cubicBezTo>
                  <a:cubicBezTo>
                    <a:pt x="4137" y="11510"/>
                    <a:pt x="3148" y="9652"/>
                    <a:pt x="2249" y="7854"/>
                  </a:cubicBezTo>
                  <a:cubicBezTo>
                    <a:pt x="1320" y="6025"/>
                    <a:pt x="510" y="4227"/>
                    <a:pt x="510" y="2608"/>
                  </a:cubicBezTo>
                  <a:cubicBezTo>
                    <a:pt x="510" y="1889"/>
                    <a:pt x="750" y="1379"/>
                    <a:pt x="1110" y="1019"/>
                  </a:cubicBezTo>
                  <a:cubicBezTo>
                    <a:pt x="1469" y="690"/>
                    <a:pt x="1979" y="510"/>
                    <a:pt x="2638" y="510"/>
                  </a:cubicBezTo>
                  <a:cubicBezTo>
                    <a:pt x="4167" y="510"/>
                    <a:pt x="6325" y="1589"/>
                    <a:pt x="8034" y="3957"/>
                  </a:cubicBezTo>
                  <a:cubicBezTo>
                    <a:pt x="9622" y="6115"/>
                    <a:pt x="10402" y="8123"/>
                    <a:pt x="10821" y="10192"/>
                  </a:cubicBezTo>
                  <a:cubicBezTo>
                    <a:pt x="11241" y="12260"/>
                    <a:pt x="11301" y="14418"/>
                    <a:pt x="11391" y="16876"/>
                  </a:cubicBezTo>
                  <a:cubicBezTo>
                    <a:pt x="11391" y="17026"/>
                    <a:pt x="11391" y="17176"/>
                    <a:pt x="11391" y="17325"/>
                  </a:cubicBezTo>
                  <a:cubicBezTo>
                    <a:pt x="11391" y="19633"/>
                    <a:pt x="10791" y="21672"/>
                    <a:pt x="10222" y="23530"/>
                  </a:cubicBezTo>
                  <a:cubicBezTo>
                    <a:pt x="9622" y="25389"/>
                    <a:pt x="9023" y="27037"/>
                    <a:pt x="8993" y="28566"/>
                  </a:cubicBezTo>
                  <a:cubicBezTo>
                    <a:pt x="8993" y="30035"/>
                    <a:pt x="8543" y="31144"/>
                    <a:pt x="8124" y="31893"/>
                  </a:cubicBezTo>
                  <a:cubicBezTo>
                    <a:pt x="7884" y="32253"/>
                    <a:pt x="7674" y="32522"/>
                    <a:pt x="7494" y="32702"/>
                  </a:cubicBezTo>
                  <a:cubicBezTo>
                    <a:pt x="7404" y="32792"/>
                    <a:pt x="7344" y="32852"/>
                    <a:pt x="7284" y="32912"/>
                  </a:cubicBezTo>
                  <a:lnTo>
                    <a:pt x="7254" y="32942"/>
                  </a:lnTo>
                  <a:lnTo>
                    <a:pt x="7224" y="32972"/>
                  </a:lnTo>
                  <a:cubicBezTo>
                    <a:pt x="7135" y="33062"/>
                    <a:pt x="7105" y="33212"/>
                    <a:pt x="7194" y="33302"/>
                  </a:cubicBezTo>
                  <a:cubicBezTo>
                    <a:pt x="7247" y="33372"/>
                    <a:pt x="7320" y="33401"/>
                    <a:pt x="7396" y="33401"/>
                  </a:cubicBezTo>
                  <a:cubicBezTo>
                    <a:pt x="7450" y="33401"/>
                    <a:pt x="7505" y="33387"/>
                    <a:pt x="7554" y="33362"/>
                  </a:cubicBezTo>
                  <a:cubicBezTo>
                    <a:pt x="7554" y="33332"/>
                    <a:pt x="8064" y="32942"/>
                    <a:pt x="8543" y="32133"/>
                  </a:cubicBezTo>
                  <a:cubicBezTo>
                    <a:pt x="9023" y="31353"/>
                    <a:pt x="9502" y="30154"/>
                    <a:pt x="9502" y="28566"/>
                  </a:cubicBezTo>
                  <a:cubicBezTo>
                    <a:pt x="9502" y="27157"/>
                    <a:pt x="10072" y="25538"/>
                    <a:pt x="10671" y="23680"/>
                  </a:cubicBezTo>
                  <a:cubicBezTo>
                    <a:pt x="11271" y="21822"/>
                    <a:pt x="11900" y="19723"/>
                    <a:pt x="11900" y="17325"/>
                  </a:cubicBezTo>
                  <a:cubicBezTo>
                    <a:pt x="11900" y="17176"/>
                    <a:pt x="11900" y="17026"/>
                    <a:pt x="11870" y="16846"/>
                  </a:cubicBezTo>
                  <a:cubicBezTo>
                    <a:pt x="11811" y="14388"/>
                    <a:pt x="11751" y="12230"/>
                    <a:pt x="11331" y="10102"/>
                  </a:cubicBezTo>
                  <a:cubicBezTo>
                    <a:pt x="10881" y="7973"/>
                    <a:pt x="10072" y="5875"/>
                    <a:pt x="8453" y="3657"/>
                  </a:cubicBezTo>
                  <a:cubicBezTo>
                    <a:pt x="6655" y="1199"/>
                    <a:pt x="4407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7785682" y="2232022"/>
              <a:ext cx="413115" cy="504666"/>
            </a:xfrm>
            <a:custGeom>
              <a:rect b="b" l="l" r="r" t="t"/>
              <a:pathLst>
                <a:path extrusionOk="0" h="27281" w="22332">
                  <a:moveTo>
                    <a:pt x="14356" y="1"/>
                  </a:moveTo>
                  <a:cubicBezTo>
                    <a:pt x="12043" y="1"/>
                    <a:pt x="9546" y="1284"/>
                    <a:pt x="7794" y="2432"/>
                  </a:cubicBezTo>
                  <a:cubicBezTo>
                    <a:pt x="2039" y="6149"/>
                    <a:pt x="0" y="8697"/>
                    <a:pt x="3058" y="10735"/>
                  </a:cubicBezTo>
                  <a:cubicBezTo>
                    <a:pt x="3567" y="11074"/>
                    <a:pt x="4213" y="11214"/>
                    <a:pt x="4937" y="11214"/>
                  </a:cubicBezTo>
                  <a:cubicBezTo>
                    <a:pt x="8048" y="11214"/>
                    <a:pt x="12580" y="8631"/>
                    <a:pt x="13698" y="8217"/>
                  </a:cubicBezTo>
                  <a:lnTo>
                    <a:pt x="13698" y="8217"/>
                  </a:lnTo>
                  <a:cubicBezTo>
                    <a:pt x="12020" y="12923"/>
                    <a:pt x="8363" y="21736"/>
                    <a:pt x="12440" y="26022"/>
                  </a:cubicBezTo>
                  <a:cubicBezTo>
                    <a:pt x="13283" y="26915"/>
                    <a:pt x="14378" y="27281"/>
                    <a:pt x="15536" y="27281"/>
                  </a:cubicBezTo>
                  <a:cubicBezTo>
                    <a:pt x="17837" y="27281"/>
                    <a:pt x="20386" y="25838"/>
                    <a:pt x="21702" y="24223"/>
                  </a:cubicBezTo>
                  <a:lnTo>
                    <a:pt x="22331" y="12264"/>
                  </a:lnTo>
                  <a:cubicBezTo>
                    <a:pt x="22091" y="9986"/>
                    <a:pt x="21192" y="7828"/>
                    <a:pt x="20203" y="5789"/>
                  </a:cubicBezTo>
                  <a:cubicBezTo>
                    <a:pt x="19483" y="4231"/>
                    <a:pt x="18854" y="2192"/>
                    <a:pt x="17505" y="1083"/>
                  </a:cubicBezTo>
                  <a:cubicBezTo>
                    <a:pt x="16571" y="307"/>
                    <a:pt x="15485" y="1"/>
                    <a:pt x="14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7807967" y="2224307"/>
              <a:ext cx="392582" cy="513471"/>
            </a:xfrm>
            <a:custGeom>
              <a:rect b="b" l="l" r="r" t="t"/>
              <a:pathLst>
                <a:path extrusionOk="0" h="27757" w="21222">
                  <a:moveTo>
                    <a:pt x="12979" y="0"/>
                  </a:moveTo>
                  <a:cubicBezTo>
                    <a:pt x="10581" y="0"/>
                    <a:pt x="8063" y="1289"/>
                    <a:pt x="6295" y="2458"/>
                  </a:cubicBezTo>
                  <a:cubicBezTo>
                    <a:pt x="4286" y="3717"/>
                    <a:pt x="2758" y="4886"/>
                    <a:pt x="1679" y="5935"/>
                  </a:cubicBezTo>
                  <a:cubicBezTo>
                    <a:pt x="1139" y="6445"/>
                    <a:pt x="719" y="6955"/>
                    <a:pt x="450" y="7434"/>
                  </a:cubicBezTo>
                  <a:cubicBezTo>
                    <a:pt x="150" y="7944"/>
                    <a:pt x="0" y="8423"/>
                    <a:pt x="0" y="8873"/>
                  </a:cubicBezTo>
                  <a:cubicBezTo>
                    <a:pt x="0" y="9322"/>
                    <a:pt x="150" y="9742"/>
                    <a:pt x="390" y="10102"/>
                  </a:cubicBezTo>
                  <a:cubicBezTo>
                    <a:pt x="660" y="10491"/>
                    <a:pt x="1019" y="10851"/>
                    <a:pt x="1529" y="11181"/>
                  </a:cubicBezTo>
                  <a:cubicBezTo>
                    <a:pt x="2098" y="11541"/>
                    <a:pt x="2788" y="11690"/>
                    <a:pt x="3537" y="11690"/>
                  </a:cubicBezTo>
                  <a:cubicBezTo>
                    <a:pt x="5156" y="11690"/>
                    <a:pt x="7104" y="11031"/>
                    <a:pt x="8783" y="10342"/>
                  </a:cubicBezTo>
                  <a:cubicBezTo>
                    <a:pt x="9622" y="9982"/>
                    <a:pt x="10401" y="9622"/>
                    <a:pt x="11031" y="9322"/>
                  </a:cubicBezTo>
                  <a:cubicBezTo>
                    <a:pt x="11358" y="9167"/>
                    <a:pt x="11645" y="9027"/>
                    <a:pt x="11883" y="8916"/>
                  </a:cubicBezTo>
                  <a:lnTo>
                    <a:pt x="11883" y="8916"/>
                  </a:lnTo>
                  <a:cubicBezTo>
                    <a:pt x="10749" y="12073"/>
                    <a:pt x="8962" y="16731"/>
                    <a:pt x="8962" y="20803"/>
                  </a:cubicBezTo>
                  <a:cubicBezTo>
                    <a:pt x="8962" y="22931"/>
                    <a:pt x="9442" y="24939"/>
                    <a:pt x="10851" y="26438"/>
                  </a:cubicBezTo>
                  <a:cubicBezTo>
                    <a:pt x="11750" y="27367"/>
                    <a:pt x="12949" y="27757"/>
                    <a:pt x="14148" y="27757"/>
                  </a:cubicBezTo>
                  <a:cubicBezTo>
                    <a:pt x="16546" y="27757"/>
                    <a:pt x="19154" y="26288"/>
                    <a:pt x="20502" y="24609"/>
                  </a:cubicBezTo>
                  <a:cubicBezTo>
                    <a:pt x="20592" y="24519"/>
                    <a:pt x="20592" y="24340"/>
                    <a:pt x="20472" y="24250"/>
                  </a:cubicBezTo>
                  <a:cubicBezTo>
                    <a:pt x="20435" y="24225"/>
                    <a:pt x="20388" y="24210"/>
                    <a:pt x="20338" y="24210"/>
                  </a:cubicBezTo>
                  <a:cubicBezTo>
                    <a:pt x="20269" y="24210"/>
                    <a:pt x="20195" y="24239"/>
                    <a:pt x="20143" y="24310"/>
                  </a:cubicBezTo>
                  <a:cubicBezTo>
                    <a:pt x="18854" y="25838"/>
                    <a:pt x="16336" y="27277"/>
                    <a:pt x="14148" y="27277"/>
                  </a:cubicBezTo>
                  <a:cubicBezTo>
                    <a:pt x="13039" y="27277"/>
                    <a:pt x="12020" y="26917"/>
                    <a:pt x="11240" y="26078"/>
                  </a:cubicBezTo>
                  <a:cubicBezTo>
                    <a:pt x="9952" y="24729"/>
                    <a:pt x="9442" y="22871"/>
                    <a:pt x="9442" y="20803"/>
                  </a:cubicBezTo>
                  <a:cubicBezTo>
                    <a:pt x="9442" y="16636"/>
                    <a:pt x="11420" y="11690"/>
                    <a:pt x="12559" y="8543"/>
                  </a:cubicBezTo>
                  <a:cubicBezTo>
                    <a:pt x="12589" y="8453"/>
                    <a:pt x="12559" y="8333"/>
                    <a:pt x="12499" y="8273"/>
                  </a:cubicBezTo>
                  <a:cubicBezTo>
                    <a:pt x="12455" y="8230"/>
                    <a:pt x="12379" y="8202"/>
                    <a:pt x="12307" y="8202"/>
                  </a:cubicBezTo>
                  <a:cubicBezTo>
                    <a:pt x="12280" y="8202"/>
                    <a:pt x="12254" y="8205"/>
                    <a:pt x="12230" y="8213"/>
                  </a:cubicBezTo>
                  <a:cubicBezTo>
                    <a:pt x="11930" y="8333"/>
                    <a:pt x="11450" y="8573"/>
                    <a:pt x="10821" y="8873"/>
                  </a:cubicBezTo>
                  <a:cubicBezTo>
                    <a:pt x="9862" y="9322"/>
                    <a:pt x="8603" y="9892"/>
                    <a:pt x="7314" y="10372"/>
                  </a:cubicBezTo>
                  <a:cubicBezTo>
                    <a:pt x="5995" y="10851"/>
                    <a:pt x="4646" y="11211"/>
                    <a:pt x="3537" y="11211"/>
                  </a:cubicBezTo>
                  <a:cubicBezTo>
                    <a:pt x="2848" y="11211"/>
                    <a:pt x="2248" y="11061"/>
                    <a:pt x="1799" y="10761"/>
                  </a:cubicBezTo>
                  <a:cubicBezTo>
                    <a:pt x="1349" y="10462"/>
                    <a:pt x="1019" y="10132"/>
                    <a:pt x="809" y="9832"/>
                  </a:cubicBezTo>
                  <a:cubicBezTo>
                    <a:pt x="600" y="9532"/>
                    <a:pt x="510" y="9203"/>
                    <a:pt x="510" y="8873"/>
                  </a:cubicBezTo>
                  <a:cubicBezTo>
                    <a:pt x="510" y="8513"/>
                    <a:pt x="630" y="8124"/>
                    <a:pt x="869" y="7704"/>
                  </a:cubicBezTo>
                  <a:cubicBezTo>
                    <a:pt x="1619" y="6385"/>
                    <a:pt x="3597" y="4766"/>
                    <a:pt x="6564" y="2878"/>
                  </a:cubicBezTo>
                  <a:cubicBezTo>
                    <a:pt x="8303" y="1739"/>
                    <a:pt x="10761" y="480"/>
                    <a:pt x="12979" y="480"/>
                  </a:cubicBezTo>
                  <a:cubicBezTo>
                    <a:pt x="14058" y="480"/>
                    <a:pt x="15077" y="780"/>
                    <a:pt x="15946" y="1499"/>
                  </a:cubicBezTo>
                  <a:cubicBezTo>
                    <a:pt x="16606" y="2039"/>
                    <a:pt x="17085" y="2788"/>
                    <a:pt x="17475" y="3627"/>
                  </a:cubicBezTo>
                  <a:cubicBezTo>
                    <a:pt x="17895" y="4437"/>
                    <a:pt x="18224" y="5336"/>
                    <a:pt x="18614" y="6145"/>
                  </a:cubicBezTo>
                  <a:cubicBezTo>
                    <a:pt x="19573" y="8183"/>
                    <a:pt x="20472" y="10282"/>
                    <a:pt x="20712" y="12530"/>
                  </a:cubicBezTo>
                  <a:cubicBezTo>
                    <a:pt x="20712" y="12637"/>
                    <a:pt x="20832" y="12744"/>
                    <a:pt x="20943" y="12744"/>
                  </a:cubicBezTo>
                  <a:cubicBezTo>
                    <a:pt x="20956" y="12744"/>
                    <a:pt x="20969" y="12743"/>
                    <a:pt x="20982" y="12740"/>
                  </a:cubicBezTo>
                  <a:cubicBezTo>
                    <a:pt x="21132" y="12740"/>
                    <a:pt x="21222" y="12620"/>
                    <a:pt x="21192" y="12470"/>
                  </a:cubicBezTo>
                  <a:cubicBezTo>
                    <a:pt x="20952" y="10132"/>
                    <a:pt x="20023" y="7974"/>
                    <a:pt x="19064" y="5905"/>
                  </a:cubicBezTo>
                  <a:cubicBezTo>
                    <a:pt x="18704" y="5156"/>
                    <a:pt x="18344" y="4257"/>
                    <a:pt x="17925" y="3388"/>
                  </a:cubicBezTo>
                  <a:cubicBezTo>
                    <a:pt x="17505" y="2548"/>
                    <a:pt x="16995" y="1709"/>
                    <a:pt x="16276" y="1110"/>
                  </a:cubicBezTo>
                  <a:cubicBezTo>
                    <a:pt x="15287" y="300"/>
                    <a:pt x="14148" y="0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55" name="Google Shape;255;p1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8" name="Google Shape;258;p16"/>
          <p:cNvGrpSpPr/>
          <p:nvPr/>
        </p:nvGrpSpPr>
        <p:grpSpPr>
          <a:xfrm>
            <a:off x="1263830" y="4519958"/>
            <a:ext cx="214452" cy="329448"/>
            <a:chOff x="4633900" y="4206325"/>
            <a:chExt cx="331200" cy="508800"/>
          </a:xfrm>
        </p:grpSpPr>
        <p:sp>
          <p:nvSpPr>
            <p:cNvPr id="259" name="Google Shape;259;p16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16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6"/>
            <p:cNvCxnSpPr>
              <a:stCxn id="259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Decompiling the file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670999" y="1255301"/>
            <a:ext cx="639277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used the below methods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to get to the code.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Using jadx: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Download jadx from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https://github.com/skylot/jadx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Install and open jadx.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Drag and drop your APK file into jadx's window.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Browse the source code to locate logic related to discount code generation or retrieval.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Using dex2jar and JD-GUI: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Download dex2jar from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https://github.com/pxb1988/dex2jar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Download JD-GUI from http://java-decompiler.github.io/.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Convert the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.dex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file inside the APK to a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.jar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using dex2jar.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the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.jar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file with JD-GUI to view the decompiled source code.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 for strings, methods, or classes that handle discount codes.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" y="298026"/>
            <a:ext cx="6043473" cy="341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/>
              <a:t>Dynamic Analysis</a:t>
            </a:r>
            <a:endParaRPr/>
          </a:p>
        </p:txBody>
      </p:sp>
      <p:sp>
        <p:nvSpPr>
          <p:cNvPr id="482" name="Google Shape;482;p27"/>
          <p:cNvSpPr txBox="1"/>
          <p:nvPr/>
        </p:nvSpPr>
        <p:spPr>
          <a:xfrm>
            <a:off x="853440" y="1017725"/>
            <a:ext cx="785368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an Android Emulator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an Android emulator using Android Studio.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the APK on the emulator.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tools like Wireshark to monitor network traffic or Android's built-in debugging tools to observe runtime operations.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 API calls or other operations that might involve the discount code.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60" y="863599"/>
            <a:ext cx="8138611" cy="311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1" y="218460"/>
            <a:ext cx="3230880" cy="431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6400" y="51539"/>
            <a:ext cx="4136365" cy="45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/>
              <a:t>Search Through the App</a:t>
            </a:r>
            <a:endParaRPr/>
          </a:p>
        </p:txBody>
      </p:sp>
      <p:sp>
        <p:nvSpPr>
          <p:cNvPr id="499" name="Google Shape;499;p30"/>
          <p:cNvSpPr txBox="1"/>
          <p:nvPr/>
        </p:nvSpPr>
        <p:spPr>
          <a:xfrm>
            <a:off x="853440" y="1017725"/>
            <a:ext cx="785368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install the app on an Android device and explore its features to see if there are obvious ways to retrieve or generate the discount code through user interaction.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the APK to your Android device and install it (make sure to enable installations from unknown sources).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app and explore its features to see if the discount code can be obtained through normal usage.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05" name="Google Shape;505;p31"/>
          <p:cNvSpPr txBox="1"/>
          <p:nvPr/>
        </p:nvSpPr>
        <p:spPr>
          <a:xfrm>
            <a:off x="1026160" y="1280160"/>
            <a:ext cx="7823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couldn’t complete the challenge as we don’t have enough knowledge required for decoding the java byte code.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tried different approaches as mentioned above.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learned following things when we are trying to extract and decipher a discount code from a decompiled Android application package (APK).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365" r="5365" t="0"/>
          <a:stretch/>
        </p:blipFill>
        <p:spPr>
          <a:xfrm>
            <a:off x="5273100" y="533863"/>
            <a:ext cx="2910026" cy="407577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1" name="Google Shape;511;p32"/>
          <p:cNvSpPr txBox="1"/>
          <p:nvPr>
            <p:ph type="title"/>
          </p:nvPr>
        </p:nvSpPr>
        <p:spPr>
          <a:xfrm>
            <a:off x="650240" y="836175"/>
            <a:ext cx="4082260" cy="606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12" name="Google Shape;512;p32"/>
          <p:cNvSpPr txBox="1"/>
          <p:nvPr>
            <p:ph idx="1" type="subTitle"/>
          </p:nvPr>
        </p:nvSpPr>
        <p:spPr>
          <a:xfrm>
            <a:off x="720000" y="1513840"/>
            <a:ext cx="4012500" cy="2734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https://www.decompiler.com/jar/41fd2fa9116e49b7b45f57bb52164e0c/supermarket.apk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https://java-decompiler.github.io/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https://github.com/skylot/jadx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https://github.com/pxb1988/dex2jar</a:t>
            </a:r>
            <a:endParaRPr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5159805" y="4526280"/>
            <a:ext cx="214452" cy="329448"/>
            <a:chOff x="4633900" y="4206325"/>
            <a:chExt cx="331200" cy="508800"/>
          </a:xfrm>
        </p:grpSpPr>
        <p:sp>
          <p:nvSpPr>
            <p:cNvPr id="514" name="Google Shape;514;p32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" name="Google Shape;515;p32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32"/>
            <p:cNvCxnSpPr>
              <a:stCxn id="514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Contents</a:t>
            </a:r>
            <a:endParaRPr/>
          </a:p>
        </p:txBody>
      </p:sp>
      <p:graphicFrame>
        <p:nvGraphicFramePr>
          <p:cNvPr id="267" name="Google Shape;267;p17"/>
          <p:cNvGraphicFramePr/>
          <p:nvPr/>
        </p:nvGraphicFramePr>
        <p:xfrm>
          <a:off x="1084888" y="170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{6D5BE9CB-98B9-4A7F-AE47-E8FE0F87F614}</a:tableStyleId>
              </a:tblPr>
              <a:tblGrid>
                <a:gridCol w="2573975"/>
                <a:gridCol w="4400250"/>
              </a:tblGrid>
              <a:tr h="3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 cap="none" strike="noStrike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Introduction </a:t>
                      </a:r>
                      <a:endParaRPr b="1" sz="1100" u="sng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Team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details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 and introduction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 cap="none" strike="noStrike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Hack the Box and Types</a:t>
                      </a:r>
                      <a:endParaRPr b="1" sz="1100" u="sng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What is hack the box and other options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 cap="none" strike="noStrike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Challenge details</a:t>
                      </a:r>
                      <a:endParaRPr b="1" sz="1100" u="none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Details of the challenge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 cap="none" strike="noStrike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Status</a:t>
                      </a:r>
                      <a:endParaRPr b="1" sz="1100" u="none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How far we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solved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 the challenge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 cap="none" strike="noStrike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Reference</a:t>
                      </a:r>
                      <a:endParaRPr b="1" sz="1100" u="none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List website, blogs we referred for doing this project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8" name="Google Shape;268;p17"/>
          <p:cNvGrpSpPr/>
          <p:nvPr/>
        </p:nvGrpSpPr>
        <p:grpSpPr>
          <a:xfrm>
            <a:off x="283455" y="4526971"/>
            <a:ext cx="214452" cy="329448"/>
            <a:chOff x="4633900" y="4206325"/>
            <a:chExt cx="331200" cy="508800"/>
          </a:xfrm>
        </p:grpSpPr>
        <p:sp>
          <p:nvSpPr>
            <p:cNvPr id="269" name="Google Shape;269;p17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17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17"/>
            <p:cNvCxnSpPr>
              <a:stCxn id="269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Team Members</a:t>
            </a: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7676525" y="4353150"/>
            <a:ext cx="696900" cy="90600"/>
            <a:chOff x="821600" y="4429350"/>
            <a:chExt cx="696900" cy="90600"/>
          </a:xfrm>
        </p:grpSpPr>
        <p:sp>
          <p:nvSpPr>
            <p:cNvPr id="278" name="Google Shape;278;p18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8216330" y="4519958"/>
            <a:ext cx="214452" cy="329448"/>
            <a:chOff x="4633900" y="4206325"/>
            <a:chExt cx="331200" cy="508800"/>
          </a:xfrm>
        </p:grpSpPr>
        <p:sp>
          <p:nvSpPr>
            <p:cNvPr id="283" name="Google Shape;283;p18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" name="Google Shape;284;p18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8"/>
            <p:cNvCxnSpPr>
              <a:stCxn id="283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86" name="Google Shape;286;p18"/>
          <p:cNvGraphicFramePr/>
          <p:nvPr/>
        </p:nvGraphicFramePr>
        <p:xfrm>
          <a:off x="1084888" y="170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{6D5BE9CB-98B9-4A7F-AE47-E8FE0F87F614}</a:tableStyleId>
              </a:tblPr>
              <a:tblGrid>
                <a:gridCol w="2573975"/>
                <a:gridCol w="4400250"/>
              </a:tblGrid>
              <a:tr h="3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Mitul Raj Samba</a:t>
                      </a:r>
                      <a:endParaRPr b="1" sz="1100" u="sng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11695051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Bindu Priya Pannala</a:t>
                      </a:r>
                      <a:endParaRPr b="1" sz="1100" u="sng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11609880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Kaushik Apoori</a:t>
                      </a:r>
                      <a:endParaRPr b="1" sz="1100" u="none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11705023</a:t>
                      </a: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 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sng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Malvika Ralla</a:t>
                      </a:r>
                      <a:endParaRPr b="1" sz="1100" u="none" cap="none" strike="noStrike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11607929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713225" y="2382600"/>
            <a:ext cx="429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92" name="Google Shape;292;p19"/>
          <p:cNvSpPr txBox="1"/>
          <p:nvPr>
            <p:ph idx="2" type="title"/>
          </p:nvPr>
        </p:nvSpPr>
        <p:spPr>
          <a:xfrm>
            <a:off x="713225" y="1089125"/>
            <a:ext cx="16521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93" name="Google Shape;293;p19"/>
          <p:cNvSpPr txBox="1"/>
          <p:nvPr>
            <p:ph idx="1" type="subTitle"/>
          </p:nvPr>
        </p:nvSpPr>
        <p:spPr>
          <a:xfrm>
            <a:off x="713225" y="3360725"/>
            <a:ext cx="4290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  <a:highlight>
                  <a:schemeClr val="accent2"/>
                </a:highlight>
              </a:rPr>
              <a:t>Hack the box- Supermarket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947050" y="4353150"/>
            <a:ext cx="696900" cy="90600"/>
            <a:chOff x="821600" y="4429350"/>
            <a:chExt cx="696900" cy="90600"/>
          </a:xfrm>
        </p:grpSpPr>
        <p:sp>
          <p:nvSpPr>
            <p:cNvPr id="295" name="Google Shape;295;p19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9"/>
          <p:cNvGrpSpPr/>
          <p:nvPr/>
        </p:nvGrpSpPr>
        <p:grpSpPr>
          <a:xfrm>
            <a:off x="1493855" y="4526933"/>
            <a:ext cx="214452" cy="329448"/>
            <a:chOff x="4633900" y="4206325"/>
            <a:chExt cx="331200" cy="508800"/>
          </a:xfrm>
        </p:grpSpPr>
        <p:sp>
          <p:nvSpPr>
            <p:cNvPr id="300" name="Google Shape;300;p1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1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9"/>
            <p:cNvCxnSpPr>
              <a:stCxn id="300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3" name="Google Shape;303;p19"/>
          <p:cNvGrpSpPr/>
          <p:nvPr/>
        </p:nvGrpSpPr>
        <p:grpSpPr>
          <a:xfrm>
            <a:off x="5003250" y="680118"/>
            <a:ext cx="3983885" cy="3635299"/>
            <a:chOff x="5003250" y="680118"/>
            <a:chExt cx="3983885" cy="3635299"/>
          </a:xfrm>
        </p:grpSpPr>
        <p:sp>
          <p:nvSpPr>
            <p:cNvPr id="304" name="Google Shape;304;p19"/>
            <p:cNvSpPr/>
            <p:nvPr/>
          </p:nvSpPr>
          <p:spPr>
            <a:xfrm>
              <a:off x="5003250" y="680118"/>
              <a:ext cx="3983885" cy="3635299"/>
            </a:xfrm>
            <a:custGeom>
              <a:rect b="b" l="l" r="r" t="t"/>
              <a:pathLst>
                <a:path extrusionOk="0" h="194401" w="213042">
                  <a:moveTo>
                    <a:pt x="157095" y="1"/>
                  </a:moveTo>
                  <a:cubicBezTo>
                    <a:pt x="136862" y="1"/>
                    <a:pt x="123562" y="18007"/>
                    <a:pt x="94329" y="24402"/>
                  </a:cubicBezTo>
                  <a:cubicBezTo>
                    <a:pt x="59528" y="32015"/>
                    <a:pt x="48939" y="28695"/>
                    <a:pt x="24470" y="54309"/>
                  </a:cubicBezTo>
                  <a:cubicBezTo>
                    <a:pt x="1" y="79952"/>
                    <a:pt x="5639" y="128519"/>
                    <a:pt x="36633" y="159428"/>
                  </a:cubicBezTo>
                  <a:cubicBezTo>
                    <a:pt x="67628" y="190336"/>
                    <a:pt x="98164" y="193828"/>
                    <a:pt x="98164" y="193828"/>
                  </a:cubicBezTo>
                  <a:cubicBezTo>
                    <a:pt x="98164" y="193828"/>
                    <a:pt x="101722" y="194401"/>
                    <a:pt x="107481" y="194401"/>
                  </a:cubicBezTo>
                  <a:cubicBezTo>
                    <a:pt x="120063" y="194401"/>
                    <a:pt x="143149" y="191667"/>
                    <a:pt x="162586" y="174252"/>
                  </a:cubicBezTo>
                  <a:cubicBezTo>
                    <a:pt x="190890" y="148896"/>
                    <a:pt x="198674" y="107627"/>
                    <a:pt x="205858" y="74400"/>
                  </a:cubicBezTo>
                  <a:cubicBezTo>
                    <a:pt x="213041" y="41202"/>
                    <a:pt x="197787" y="11638"/>
                    <a:pt x="169569" y="2165"/>
                  </a:cubicBezTo>
                  <a:cubicBezTo>
                    <a:pt x="165054" y="654"/>
                    <a:pt x="160949" y="1"/>
                    <a:pt x="15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6656592" y="3493392"/>
              <a:ext cx="87778" cy="335571"/>
            </a:xfrm>
            <a:custGeom>
              <a:rect b="b" l="l" r="r" t="t"/>
              <a:pathLst>
                <a:path extrusionOk="0" h="17945" w="4694">
                  <a:moveTo>
                    <a:pt x="0" y="1"/>
                  </a:moveTo>
                  <a:lnTo>
                    <a:pt x="0" y="17945"/>
                  </a:lnTo>
                  <a:lnTo>
                    <a:pt x="4694" y="17945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6642679" y="3493392"/>
              <a:ext cx="115622" cy="243530"/>
            </a:xfrm>
            <a:custGeom>
              <a:rect b="b" l="l" r="r" t="t"/>
              <a:pathLst>
                <a:path extrusionOk="0" h="13023" w="6183">
                  <a:moveTo>
                    <a:pt x="0" y="1"/>
                  </a:moveTo>
                  <a:lnTo>
                    <a:pt x="0" y="13022"/>
                  </a:lnTo>
                  <a:lnTo>
                    <a:pt x="6182" y="13022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6070029" y="2437478"/>
              <a:ext cx="1302642" cy="1019000"/>
            </a:xfrm>
            <a:custGeom>
              <a:rect b="b" l="l" r="r" t="t"/>
              <a:pathLst>
                <a:path extrusionOk="0" h="54492" w="69660">
                  <a:moveTo>
                    <a:pt x="1" y="1"/>
                  </a:moveTo>
                  <a:lnTo>
                    <a:pt x="1" y="54492"/>
                  </a:lnTo>
                  <a:lnTo>
                    <a:pt x="69660" y="54492"/>
                  </a:lnTo>
                  <a:lnTo>
                    <a:pt x="69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6151916" y="2489932"/>
              <a:ext cx="457065" cy="286334"/>
            </a:xfrm>
            <a:custGeom>
              <a:rect b="b" l="l" r="r" t="t"/>
              <a:pathLst>
                <a:path extrusionOk="0" h="15312" w="24442">
                  <a:moveTo>
                    <a:pt x="430" y="58"/>
                  </a:moveTo>
                  <a:cubicBezTo>
                    <a:pt x="201" y="58"/>
                    <a:pt x="1" y="258"/>
                    <a:pt x="1" y="516"/>
                  </a:cubicBezTo>
                  <a:cubicBezTo>
                    <a:pt x="1" y="745"/>
                    <a:pt x="201" y="945"/>
                    <a:pt x="430" y="945"/>
                  </a:cubicBezTo>
                  <a:lnTo>
                    <a:pt x="2233" y="945"/>
                  </a:lnTo>
                  <a:cubicBezTo>
                    <a:pt x="2491" y="945"/>
                    <a:pt x="2691" y="745"/>
                    <a:pt x="2691" y="516"/>
                  </a:cubicBezTo>
                  <a:cubicBezTo>
                    <a:pt x="2691" y="258"/>
                    <a:pt x="2491" y="58"/>
                    <a:pt x="2233" y="58"/>
                  </a:cubicBezTo>
                  <a:close/>
                  <a:moveTo>
                    <a:pt x="4236" y="58"/>
                  </a:moveTo>
                  <a:cubicBezTo>
                    <a:pt x="4007" y="58"/>
                    <a:pt x="3807" y="258"/>
                    <a:pt x="3807" y="516"/>
                  </a:cubicBezTo>
                  <a:cubicBezTo>
                    <a:pt x="3807" y="745"/>
                    <a:pt x="4007" y="945"/>
                    <a:pt x="4236" y="945"/>
                  </a:cubicBezTo>
                  <a:lnTo>
                    <a:pt x="8958" y="945"/>
                  </a:lnTo>
                  <a:cubicBezTo>
                    <a:pt x="9216" y="945"/>
                    <a:pt x="9388" y="745"/>
                    <a:pt x="9388" y="516"/>
                  </a:cubicBezTo>
                  <a:cubicBezTo>
                    <a:pt x="9388" y="258"/>
                    <a:pt x="9216" y="58"/>
                    <a:pt x="8958" y="58"/>
                  </a:cubicBezTo>
                  <a:close/>
                  <a:moveTo>
                    <a:pt x="10962" y="1"/>
                  </a:moveTo>
                  <a:cubicBezTo>
                    <a:pt x="10676" y="1"/>
                    <a:pt x="10447" y="230"/>
                    <a:pt x="10447" y="516"/>
                  </a:cubicBezTo>
                  <a:cubicBezTo>
                    <a:pt x="10447" y="773"/>
                    <a:pt x="10676" y="1002"/>
                    <a:pt x="10962" y="1002"/>
                  </a:cubicBezTo>
                  <a:cubicBezTo>
                    <a:pt x="11248" y="1002"/>
                    <a:pt x="11477" y="773"/>
                    <a:pt x="11477" y="516"/>
                  </a:cubicBezTo>
                  <a:cubicBezTo>
                    <a:pt x="11477" y="230"/>
                    <a:pt x="11248" y="1"/>
                    <a:pt x="10962" y="1"/>
                  </a:cubicBezTo>
                  <a:close/>
                  <a:moveTo>
                    <a:pt x="12507" y="1"/>
                  </a:moveTo>
                  <a:cubicBezTo>
                    <a:pt x="12221" y="1"/>
                    <a:pt x="11992" y="230"/>
                    <a:pt x="11992" y="516"/>
                  </a:cubicBezTo>
                  <a:cubicBezTo>
                    <a:pt x="11992" y="773"/>
                    <a:pt x="12221" y="1002"/>
                    <a:pt x="12507" y="1002"/>
                  </a:cubicBezTo>
                  <a:cubicBezTo>
                    <a:pt x="12793" y="1002"/>
                    <a:pt x="13022" y="773"/>
                    <a:pt x="13022" y="516"/>
                  </a:cubicBezTo>
                  <a:cubicBezTo>
                    <a:pt x="13022" y="230"/>
                    <a:pt x="12793" y="1"/>
                    <a:pt x="12507" y="1"/>
                  </a:cubicBezTo>
                  <a:close/>
                  <a:moveTo>
                    <a:pt x="14053" y="1"/>
                  </a:moveTo>
                  <a:cubicBezTo>
                    <a:pt x="13766" y="1"/>
                    <a:pt x="13537" y="230"/>
                    <a:pt x="13537" y="516"/>
                  </a:cubicBezTo>
                  <a:cubicBezTo>
                    <a:pt x="13537" y="773"/>
                    <a:pt x="13766" y="1002"/>
                    <a:pt x="14053" y="1002"/>
                  </a:cubicBezTo>
                  <a:cubicBezTo>
                    <a:pt x="14339" y="1002"/>
                    <a:pt x="14568" y="773"/>
                    <a:pt x="14568" y="516"/>
                  </a:cubicBezTo>
                  <a:cubicBezTo>
                    <a:pt x="14568" y="230"/>
                    <a:pt x="14339" y="1"/>
                    <a:pt x="14053" y="1"/>
                  </a:cubicBezTo>
                  <a:close/>
                  <a:moveTo>
                    <a:pt x="15569" y="1"/>
                  </a:moveTo>
                  <a:cubicBezTo>
                    <a:pt x="15312" y="1"/>
                    <a:pt x="15054" y="230"/>
                    <a:pt x="15054" y="516"/>
                  </a:cubicBezTo>
                  <a:cubicBezTo>
                    <a:pt x="15054" y="773"/>
                    <a:pt x="15312" y="1002"/>
                    <a:pt x="15569" y="1002"/>
                  </a:cubicBezTo>
                  <a:cubicBezTo>
                    <a:pt x="15856" y="1002"/>
                    <a:pt x="16085" y="773"/>
                    <a:pt x="16085" y="516"/>
                  </a:cubicBezTo>
                  <a:cubicBezTo>
                    <a:pt x="16085" y="230"/>
                    <a:pt x="15856" y="1"/>
                    <a:pt x="15569" y="1"/>
                  </a:cubicBezTo>
                  <a:close/>
                  <a:moveTo>
                    <a:pt x="17115" y="1"/>
                  </a:moveTo>
                  <a:cubicBezTo>
                    <a:pt x="16829" y="1"/>
                    <a:pt x="16600" y="230"/>
                    <a:pt x="16600" y="516"/>
                  </a:cubicBezTo>
                  <a:cubicBezTo>
                    <a:pt x="16600" y="773"/>
                    <a:pt x="16829" y="1002"/>
                    <a:pt x="17115" y="1002"/>
                  </a:cubicBezTo>
                  <a:cubicBezTo>
                    <a:pt x="17401" y="1002"/>
                    <a:pt x="17630" y="773"/>
                    <a:pt x="17630" y="516"/>
                  </a:cubicBezTo>
                  <a:cubicBezTo>
                    <a:pt x="17630" y="230"/>
                    <a:pt x="17401" y="1"/>
                    <a:pt x="17115" y="1"/>
                  </a:cubicBezTo>
                  <a:close/>
                  <a:moveTo>
                    <a:pt x="18660" y="1"/>
                  </a:moveTo>
                  <a:cubicBezTo>
                    <a:pt x="18374" y="1"/>
                    <a:pt x="18145" y="230"/>
                    <a:pt x="18145" y="516"/>
                  </a:cubicBezTo>
                  <a:cubicBezTo>
                    <a:pt x="18145" y="773"/>
                    <a:pt x="18374" y="1002"/>
                    <a:pt x="18660" y="1002"/>
                  </a:cubicBezTo>
                  <a:cubicBezTo>
                    <a:pt x="18947" y="1002"/>
                    <a:pt x="19175" y="773"/>
                    <a:pt x="19175" y="516"/>
                  </a:cubicBezTo>
                  <a:cubicBezTo>
                    <a:pt x="19175" y="230"/>
                    <a:pt x="18947" y="1"/>
                    <a:pt x="18660" y="1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48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48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48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48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50"/>
                  </a:moveTo>
                  <a:cubicBezTo>
                    <a:pt x="201" y="4150"/>
                    <a:pt x="1" y="4351"/>
                    <a:pt x="1" y="4608"/>
                  </a:cubicBezTo>
                  <a:cubicBezTo>
                    <a:pt x="1" y="4866"/>
                    <a:pt x="201" y="5038"/>
                    <a:pt x="430" y="5038"/>
                  </a:cubicBezTo>
                  <a:lnTo>
                    <a:pt x="2233" y="5038"/>
                  </a:lnTo>
                  <a:cubicBezTo>
                    <a:pt x="2491" y="5038"/>
                    <a:pt x="2691" y="4866"/>
                    <a:pt x="2691" y="4608"/>
                  </a:cubicBezTo>
                  <a:cubicBezTo>
                    <a:pt x="2691" y="4351"/>
                    <a:pt x="2491" y="4150"/>
                    <a:pt x="2233" y="4150"/>
                  </a:cubicBezTo>
                  <a:close/>
                  <a:moveTo>
                    <a:pt x="4236" y="4150"/>
                  </a:moveTo>
                  <a:cubicBezTo>
                    <a:pt x="4007" y="4150"/>
                    <a:pt x="3807" y="4351"/>
                    <a:pt x="3807" y="4608"/>
                  </a:cubicBezTo>
                  <a:cubicBezTo>
                    <a:pt x="3807" y="4866"/>
                    <a:pt x="4007" y="5038"/>
                    <a:pt x="4236" y="5038"/>
                  </a:cubicBezTo>
                  <a:lnTo>
                    <a:pt x="8958" y="5038"/>
                  </a:lnTo>
                  <a:cubicBezTo>
                    <a:pt x="9216" y="5038"/>
                    <a:pt x="9388" y="4866"/>
                    <a:pt x="9388" y="4608"/>
                  </a:cubicBezTo>
                  <a:cubicBezTo>
                    <a:pt x="9388" y="4351"/>
                    <a:pt x="9216" y="4150"/>
                    <a:pt x="8958" y="4150"/>
                  </a:cubicBezTo>
                  <a:close/>
                  <a:moveTo>
                    <a:pt x="10962" y="4093"/>
                  </a:moveTo>
                  <a:cubicBezTo>
                    <a:pt x="10676" y="4093"/>
                    <a:pt x="10447" y="4322"/>
                    <a:pt x="10447" y="4608"/>
                  </a:cubicBezTo>
                  <a:cubicBezTo>
                    <a:pt x="10447" y="4894"/>
                    <a:pt x="10676" y="5123"/>
                    <a:pt x="10962" y="5123"/>
                  </a:cubicBezTo>
                  <a:cubicBezTo>
                    <a:pt x="11248" y="5123"/>
                    <a:pt x="11477" y="4894"/>
                    <a:pt x="11477" y="4608"/>
                  </a:cubicBezTo>
                  <a:cubicBezTo>
                    <a:pt x="11477" y="4322"/>
                    <a:pt x="11248" y="4093"/>
                    <a:pt x="10962" y="4093"/>
                  </a:cubicBezTo>
                  <a:close/>
                  <a:moveTo>
                    <a:pt x="12507" y="4093"/>
                  </a:moveTo>
                  <a:cubicBezTo>
                    <a:pt x="12221" y="4093"/>
                    <a:pt x="11992" y="4322"/>
                    <a:pt x="11992" y="4608"/>
                  </a:cubicBezTo>
                  <a:cubicBezTo>
                    <a:pt x="11992" y="4894"/>
                    <a:pt x="12221" y="5123"/>
                    <a:pt x="12507" y="5123"/>
                  </a:cubicBezTo>
                  <a:cubicBezTo>
                    <a:pt x="12793" y="5123"/>
                    <a:pt x="13022" y="4894"/>
                    <a:pt x="13022" y="4608"/>
                  </a:cubicBezTo>
                  <a:cubicBezTo>
                    <a:pt x="13022" y="4322"/>
                    <a:pt x="12793" y="4093"/>
                    <a:pt x="12507" y="4093"/>
                  </a:cubicBezTo>
                  <a:close/>
                  <a:moveTo>
                    <a:pt x="14053" y="4093"/>
                  </a:moveTo>
                  <a:cubicBezTo>
                    <a:pt x="13766" y="4093"/>
                    <a:pt x="13537" y="4322"/>
                    <a:pt x="13537" y="4608"/>
                  </a:cubicBezTo>
                  <a:cubicBezTo>
                    <a:pt x="13537" y="4894"/>
                    <a:pt x="13766" y="5123"/>
                    <a:pt x="14053" y="5123"/>
                  </a:cubicBezTo>
                  <a:cubicBezTo>
                    <a:pt x="14339" y="5123"/>
                    <a:pt x="14568" y="4894"/>
                    <a:pt x="14568" y="4608"/>
                  </a:cubicBezTo>
                  <a:cubicBezTo>
                    <a:pt x="14568" y="4322"/>
                    <a:pt x="14339" y="4093"/>
                    <a:pt x="14053" y="4093"/>
                  </a:cubicBezTo>
                  <a:close/>
                  <a:moveTo>
                    <a:pt x="15569" y="4093"/>
                  </a:moveTo>
                  <a:cubicBezTo>
                    <a:pt x="15312" y="4093"/>
                    <a:pt x="15054" y="4322"/>
                    <a:pt x="15054" y="4608"/>
                  </a:cubicBezTo>
                  <a:cubicBezTo>
                    <a:pt x="15054" y="4894"/>
                    <a:pt x="15312" y="5123"/>
                    <a:pt x="15569" y="5123"/>
                  </a:cubicBezTo>
                  <a:cubicBezTo>
                    <a:pt x="15856" y="5123"/>
                    <a:pt x="16085" y="4894"/>
                    <a:pt x="16085" y="4608"/>
                  </a:cubicBezTo>
                  <a:cubicBezTo>
                    <a:pt x="16085" y="4322"/>
                    <a:pt x="15856" y="4093"/>
                    <a:pt x="15569" y="4093"/>
                  </a:cubicBezTo>
                  <a:close/>
                  <a:moveTo>
                    <a:pt x="17115" y="4093"/>
                  </a:moveTo>
                  <a:cubicBezTo>
                    <a:pt x="16829" y="4093"/>
                    <a:pt x="16600" y="4322"/>
                    <a:pt x="16600" y="4608"/>
                  </a:cubicBezTo>
                  <a:cubicBezTo>
                    <a:pt x="16600" y="4894"/>
                    <a:pt x="16829" y="5123"/>
                    <a:pt x="17115" y="5123"/>
                  </a:cubicBezTo>
                  <a:cubicBezTo>
                    <a:pt x="17401" y="5123"/>
                    <a:pt x="17630" y="4894"/>
                    <a:pt x="17630" y="4608"/>
                  </a:cubicBezTo>
                  <a:cubicBezTo>
                    <a:pt x="17630" y="4322"/>
                    <a:pt x="17401" y="4093"/>
                    <a:pt x="17115" y="4093"/>
                  </a:cubicBezTo>
                  <a:close/>
                  <a:moveTo>
                    <a:pt x="18660" y="4093"/>
                  </a:moveTo>
                  <a:cubicBezTo>
                    <a:pt x="18374" y="4093"/>
                    <a:pt x="18145" y="4322"/>
                    <a:pt x="18145" y="4608"/>
                  </a:cubicBezTo>
                  <a:cubicBezTo>
                    <a:pt x="18145" y="4894"/>
                    <a:pt x="18374" y="5123"/>
                    <a:pt x="18660" y="5123"/>
                  </a:cubicBezTo>
                  <a:cubicBezTo>
                    <a:pt x="18947" y="5123"/>
                    <a:pt x="19175" y="4894"/>
                    <a:pt x="19175" y="4608"/>
                  </a:cubicBezTo>
                  <a:cubicBezTo>
                    <a:pt x="19175" y="4322"/>
                    <a:pt x="18947" y="4093"/>
                    <a:pt x="18660" y="4093"/>
                  </a:cubicBezTo>
                  <a:close/>
                  <a:moveTo>
                    <a:pt x="430" y="6211"/>
                  </a:moveTo>
                  <a:cubicBezTo>
                    <a:pt x="201" y="6211"/>
                    <a:pt x="1" y="6411"/>
                    <a:pt x="1" y="6669"/>
                  </a:cubicBezTo>
                  <a:cubicBezTo>
                    <a:pt x="1" y="6898"/>
                    <a:pt x="201" y="7098"/>
                    <a:pt x="430" y="7098"/>
                  </a:cubicBezTo>
                  <a:lnTo>
                    <a:pt x="2233" y="7098"/>
                  </a:lnTo>
                  <a:cubicBezTo>
                    <a:pt x="2491" y="7098"/>
                    <a:pt x="2691" y="6898"/>
                    <a:pt x="2691" y="6669"/>
                  </a:cubicBezTo>
                  <a:cubicBezTo>
                    <a:pt x="2691" y="6411"/>
                    <a:pt x="2491" y="6211"/>
                    <a:pt x="2233" y="6211"/>
                  </a:cubicBezTo>
                  <a:close/>
                  <a:moveTo>
                    <a:pt x="4236" y="6211"/>
                  </a:moveTo>
                  <a:cubicBezTo>
                    <a:pt x="4007" y="6211"/>
                    <a:pt x="3807" y="6411"/>
                    <a:pt x="3807" y="6669"/>
                  </a:cubicBezTo>
                  <a:cubicBezTo>
                    <a:pt x="3807" y="6898"/>
                    <a:pt x="4007" y="7098"/>
                    <a:pt x="4236" y="7098"/>
                  </a:cubicBezTo>
                  <a:lnTo>
                    <a:pt x="8958" y="7098"/>
                  </a:lnTo>
                  <a:cubicBezTo>
                    <a:pt x="9216" y="7098"/>
                    <a:pt x="9388" y="6898"/>
                    <a:pt x="9388" y="6669"/>
                  </a:cubicBezTo>
                  <a:cubicBezTo>
                    <a:pt x="9388" y="6411"/>
                    <a:pt x="9216" y="6211"/>
                    <a:pt x="8958" y="6211"/>
                  </a:cubicBezTo>
                  <a:close/>
                  <a:moveTo>
                    <a:pt x="430" y="8272"/>
                  </a:moveTo>
                  <a:cubicBezTo>
                    <a:pt x="201" y="8272"/>
                    <a:pt x="1" y="8472"/>
                    <a:pt x="1" y="8701"/>
                  </a:cubicBezTo>
                  <a:cubicBezTo>
                    <a:pt x="1" y="8958"/>
                    <a:pt x="201" y="9159"/>
                    <a:pt x="430" y="9159"/>
                  </a:cubicBezTo>
                  <a:lnTo>
                    <a:pt x="2233" y="9159"/>
                  </a:lnTo>
                  <a:cubicBezTo>
                    <a:pt x="2491" y="9159"/>
                    <a:pt x="2691" y="8958"/>
                    <a:pt x="2691" y="8701"/>
                  </a:cubicBezTo>
                  <a:cubicBezTo>
                    <a:pt x="2691" y="8472"/>
                    <a:pt x="2491" y="8272"/>
                    <a:pt x="2233" y="8272"/>
                  </a:cubicBezTo>
                  <a:close/>
                  <a:moveTo>
                    <a:pt x="4236" y="8272"/>
                  </a:moveTo>
                  <a:cubicBezTo>
                    <a:pt x="4007" y="8272"/>
                    <a:pt x="3807" y="8472"/>
                    <a:pt x="3807" y="8701"/>
                  </a:cubicBezTo>
                  <a:cubicBezTo>
                    <a:pt x="3807" y="8958"/>
                    <a:pt x="4007" y="9159"/>
                    <a:pt x="4236" y="9159"/>
                  </a:cubicBezTo>
                  <a:lnTo>
                    <a:pt x="8958" y="9159"/>
                  </a:lnTo>
                  <a:cubicBezTo>
                    <a:pt x="9216" y="9159"/>
                    <a:pt x="9388" y="8958"/>
                    <a:pt x="9388" y="8701"/>
                  </a:cubicBezTo>
                  <a:cubicBezTo>
                    <a:pt x="9388" y="8472"/>
                    <a:pt x="9216" y="8272"/>
                    <a:pt x="8958" y="8272"/>
                  </a:cubicBezTo>
                  <a:close/>
                  <a:moveTo>
                    <a:pt x="16228" y="9989"/>
                  </a:moveTo>
                  <a:cubicBezTo>
                    <a:pt x="15942" y="9989"/>
                    <a:pt x="15713" y="10218"/>
                    <a:pt x="15713" y="10504"/>
                  </a:cubicBezTo>
                  <a:cubicBezTo>
                    <a:pt x="15713" y="10790"/>
                    <a:pt x="15942" y="11019"/>
                    <a:pt x="16228" y="11019"/>
                  </a:cubicBezTo>
                  <a:cubicBezTo>
                    <a:pt x="16514" y="11019"/>
                    <a:pt x="16743" y="10790"/>
                    <a:pt x="16743" y="10504"/>
                  </a:cubicBezTo>
                  <a:cubicBezTo>
                    <a:pt x="16743" y="10218"/>
                    <a:pt x="16514" y="9989"/>
                    <a:pt x="16228" y="9989"/>
                  </a:cubicBezTo>
                  <a:close/>
                  <a:moveTo>
                    <a:pt x="17773" y="9989"/>
                  </a:moveTo>
                  <a:cubicBezTo>
                    <a:pt x="17487" y="9989"/>
                    <a:pt x="17258" y="10218"/>
                    <a:pt x="17258" y="10504"/>
                  </a:cubicBezTo>
                  <a:cubicBezTo>
                    <a:pt x="17258" y="10790"/>
                    <a:pt x="17487" y="11019"/>
                    <a:pt x="17773" y="11019"/>
                  </a:cubicBezTo>
                  <a:cubicBezTo>
                    <a:pt x="18059" y="11019"/>
                    <a:pt x="18288" y="10790"/>
                    <a:pt x="18288" y="10504"/>
                  </a:cubicBezTo>
                  <a:cubicBezTo>
                    <a:pt x="18288" y="10218"/>
                    <a:pt x="18059" y="9989"/>
                    <a:pt x="17773" y="9989"/>
                  </a:cubicBezTo>
                  <a:close/>
                  <a:moveTo>
                    <a:pt x="19290" y="9989"/>
                  </a:moveTo>
                  <a:cubicBezTo>
                    <a:pt x="19032" y="9989"/>
                    <a:pt x="18775" y="10218"/>
                    <a:pt x="18775" y="10504"/>
                  </a:cubicBezTo>
                  <a:cubicBezTo>
                    <a:pt x="18775" y="10790"/>
                    <a:pt x="19032" y="11019"/>
                    <a:pt x="19290" y="11019"/>
                  </a:cubicBezTo>
                  <a:cubicBezTo>
                    <a:pt x="19576" y="11019"/>
                    <a:pt x="19805" y="10790"/>
                    <a:pt x="19805" y="10504"/>
                  </a:cubicBezTo>
                  <a:cubicBezTo>
                    <a:pt x="19805" y="10218"/>
                    <a:pt x="19576" y="9989"/>
                    <a:pt x="19290" y="9989"/>
                  </a:cubicBezTo>
                  <a:close/>
                  <a:moveTo>
                    <a:pt x="20835" y="9989"/>
                  </a:moveTo>
                  <a:cubicBezTo>
                    <a:pt x="20549" y="9989"/>
                    <a:pt x="20320" y="10218"/>
                    <a:pt x="20320" y="10504"/>
                  </a:cubicBezTo>
                  <a:cubicBezTo>
                    <a:pt x="20320" y="10790"/>
                    <a:pt x="20549" y="11019"/>
                    <a:pt x="20835" y="11019"/>
                  </a:cubicBezTo>
                  <a:cubicBezTo>
                    <a:pt x="21122" y="11019"/>
                    <a:pt x="21351" y="10790"/>
                    <a:pt x="21351" y="10504"/>
                  </a:cubicBezTo>
                  <a:cubicBezTo>
                    <a:pt x="21351" y="10218"/>
                    <a:pt x="21122" y="9989"/>
                    <a:pt x="20835" y="9989"/>
                  </a:cubicBezTo>
                  <a:close/>
                  <a:moveTo>
                    <a:pt x="22381" y="9989"/>
                  </a:moveTo>
                  <a:cubicBezTo>
                    <a:pt x="22095" y="9989"/>
                    <a:pt x="21866" y="10218"/>
                    <a:pt x="21866" y="10504"/>
                  </a:cubicBezTo>
                  <a:cubicBezTo>
                    <a:pt x="21866" y="10790"/>
                    <a:pt x="22095" y="11019"/>
                    <a:pt x="22381" y="11019"/>
                  </a:cubicBezTo>
                  <a:cubicBezTo>
                    <a:pt x="22667" y="11019"/>
                    <a:pt x="22896" y="10790"/>
                    <a:pt x="22896" y="10504"/>
                  </a:cubicBezTo>
                  <a:cubicBezTo>
                    <a:pt x="22896" y="10218"/>
                    <a:pt x="22667" y="9989"/>
                    <a:pt x="22381" y="9989"/>
                  </a:cubicBezTo>
                  <a:close/>
                  <a:moveTo>
                    <a:pt x="23926" y="9989"/>
                  </a:moveTo>
                  <a:cubicBezTo>
                    <a:pt x="23640" y="9989"/>
                    <a:pt x="23411" y="10218"/>
                    <a:pt x="23411" y="10504"/>
                  </a:cubicBezTo>
                  <a:cubicBezTo>
                    <a:pt x="23411" y="10790"/>
                    <a:pt x="23640" y="11019"/>
                    <a:pt x="23926" y="11019"/>
                  </a:cubicBezTo>
                  <a:cubicBezTo>
                    <a:pt x="24212" y="11019"/>
                    <a:pt x="24441" y="10790"/>
                    <a:pt x="24441" y="10504"/>
                  </a:cubicBezTo>
                  <a:cubicBezTo>
                    <a:pt x="24441" y="10218"/>
                    <a:pt x="24212" y="9989"/>
                    <a:pt x="23926" y="9989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61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61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61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61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64"/>
                  </a:moveTo>
                  <a:cubicBezTo>
                    <a:pt x="201" y="12364"/>
                    <a:pt x="1" y="12564"/>
                    <a:pt x="1" y="12822"/>
                  </a:cubicBezTo>
                  <a:cubicBezTo>
                    <a:pt x="1" y="13051"/>
                    <a:pt x="201" y="13251"/>
                    <a:pt x="430" y="13251"/>
                  </a:cubicBezTo>
                  <a:lnTo>
                    <a:pt x="2233" y="13251"/>
                  </a:lnTo>
                  <a:cubicBezTo>
                    <a:pt x="2491" y="13251"/>
                    <a:pt x="2691" y="13051"/>
                    <a:pt x="2691" y="12822"/>
                  </a:cubicBezTo>
                  <a:cubicBezTo>
                    <a:pt x="2691" y="12564"/>
                    <a:pt x="2491" y="12364"/>
                    <a:pt x="2233" y="12364"/>
                  </a:cubicBezTo>
                  <a:close/>
                  <a:moveTo>
                    <a:pt x="9874" y="12364"/>
                  </a:moveTo>
                  <a:cubicBezTo>
                    <a:pt x="9645" y="12364"/>
                    <a:pt x="9445" y="12564"/>
                    <a:pt x="9445" y="12822"/>
                  </a:cubicBezTo>
                  <a:cubicBezTo>
                    <a:pt x="9445" y="13051"/>
                    <a:pt x="9645" y="13251"/>
                    <a:pt x="9874" y="13251"/>
                  </a:cubicBezTo>
                  <a:lnTo>
                    <a:pt x="14596" y="13251"/>
                  </a:lnTo>
                  <a:cubicBezTo>
                    <a:pt x="14854" y="13251"/>
                    <a:pt x="15054" y="13051"/>
                    <a:pt x="15054" y="12822"/>
                  </a:cubicBezTo>
                  <a:cubicBezTo>
                    <a:pt x="15054" y="12564"/>
                    <a:pt x="14854" y="12364"/>
                    <a:pt x="14596" y="12364"/>
                  </a:cubicBezTo>
                  <a:close/>
                  <a:moveTo>
                    <a:pt x="16228" y="14224"/>
                  </a:moveTo>
                  <a:cubicBezTo>
                    <a:pt x="15942" y="14224"/>
                    <a:pt x="15713" y="14453"/>
                    <a:pt x="15713" y="14739"/>
                  </a:cubicBezTo>
                  <a:cubicBezTo>
                    <a:pt x="15713" y="15026"/>
                    <a:pt x="15942" y="15255"/>
                    <a:pt x="16228" y="15255"/>
                  </a:cubicBezTo>
                  <a:cubicBezTo>
                    <a:pt x="16514" y="15255"/>
                    <a:pt x="16743" y="15026"/>
                    <a:pt x="16743" y="14739"/>
                  </a:cubicBezTo>
                  <a:cubicBezTo>
                    <a:pt x="16743" y="14453"/>
                    <a:pt x="16514" y="14224"/>
                    <a:pt x="16228" y="14224"/>
                  </a:cubicBezTo>
                  <a:close/>
                  <a:moveTo>
                    <a:pt x="17773" y="14224"/>
                  </a:moveTo>
                  <a:cubicBezTo>
                    <a:pt x="17487" y="14224"/>
                    <a:pt x="17258" y="14453"/>
                    <a:pt x="17258" y="14739"/>
                  </a:cubicBezTo>
                  <a:cubicBezTo>
                    <a:pt x="17258" y="15026"/>
                    <a:pt x="17487" y="15255"/>
                    <a:pt x="17773" y="15255"/>
                  </a:cubicBezTo>
                  <a:cubicBezTo>
                    <a:pt x="18059" y="15255"/>
                    <a:pt x="18288" y="15026"/>
                    <a:pt x="18288" y="14739"/>
                  </a:cubicBezTo>
                  <a:cubicBezTo>
                    <a:pt x="18288" y="14453"/>
                    <a:pt x="18059" y="14224"/>
                    <a:pt x="17773" y="14224"/>
                  </a:cubicBezTo>
                  <a:close/>
                  <a:moveTo>
                    <a:pt x="19290" y="14224"/>
                  </a:moveTo>
                  <a:cubicBezTo>
                    <a:pt x="19032" y="14224"/>
                    <a:pt x="18775" y="14453"/>
                    <a:pt x="18775" y="14739"/>
                  </a:cubicBezTo>
                  <a:cubicBezTo>
                    <a:pt x="18775" y="15026"/>
                    <a:pt x="19032" y="15255"/>
                    <a:pt x="19290" y="15255"/>
                  </a:cubicBezTo>
                  <a:cubicBezTo>
                    <a:pt x="19576" y="15255"/>
                    <a:pt x="19805" y="15026"/>
                    <a:pt x="19805" y="14739"/>
                  </a:cubicBezTo>
                  <a:cubicBezTo>
                    <a:pt x="19805" y="14453"/>
                    <a:pt x="19576" y="14224"/>
                    <a:pt x="19290" y="14224"/>
                  </a:cubicBezTo>
                  <a:close/>
                  <a:moveTo>
                    <a:pt x="20835" y="14224"/>
                  </a:moveTo>
                  <a:cubicBezTo>
                    <a:pt x="20549" y="14224"/>
                    <a:pt x="20320" y="14453"/>
                    <a:pt x="20320" y="14739"/>
                  </a:cubicBezTo>
                  <a:cubicBezTo>
                    <a:pt x="20320" y="15026"/>
                    <a:pt x="20549" y="15255"/>
                    <a:pt x="20835" y="15255"/>
                  </a:cubicBezTo>
                  <a:cubicBezTo>
                    <a:pt x="21122" y="15255"/>
                    <a:pt x="21351" y="15026"/>
                    <a:pt x="21351" y="14739"/>
                  </a:cubicBezTo>
                  <a:cubicBezTo>
                    <a:pt x="21351" y="14453"/>
                    <a:pt x="21122" y="14224"/>
                    <a:pt x="20835" y="14224"/>
                  </a:cubicBezTo>
                  <a:close/>
                  <a:moveTo>
                    <a:pt x="22381" y="14224"/>
                  </a:moveTo>
                  <a:cubicBezTo>
                    <a:pt x="22095" y="14224"/>
                    <a:pt x="21866" y="14453"/>
                    <a:pt x="21866" y="14739"/>
                  </a:cubicBezTo>
                  <a:cubicBezTo>
                    <a:pt x="21866" y="15026"/>
                    <a:pt x="22095" y="15255"/>
                    <a:pt x="22381" y="15255"/>
                  </a:cubicBezTo>
                  <a:cubicBezTo>
                    <a:pt x="22667" y="15255"/>
                    <a:pt x="22896" y="15026"/>
                    <a:pt x="22896" y="14739"/>
                  </a:cubicBezTo>
                  <a:cubicBezTo>
                    <a:pt x="22896" y="14453"/>
                    <a:pt x="22667" y="14224"/>
                    <a:pt x="22381" y="14224"/>
                  </a:cubicBezTo>
                  <a:close/>
                  <a:moveTo>
                    <a:pt x="23926" y="14224"/>
                  </a:moveTo>
                  <a:cubicBezTo>
                    <a:pt x="23640" y="14224"/>
                    <a:pt x="23411" y="14453"/>
                    <a:pt x="23411" y="14739"/>
                  </a:cubicBezTo>
                  <a:cubicBezTo>
                    <a:pt x="23411" y="15026"/>
                    <a:pt x="23640" y="15255"/>
                    <a:pt x="23926" y="15255"/>
                  </a:cubicBezTo>
                  <a:cubicBezTo>
                    <a:pt x="24212" y="15255"/>
                    <a:pt x="24441" y="15026"/>
                    <a:pt x="24441" y="14739"/>
                  </a:cubicBezTo>
                  <a:cubicBezTo>
                    <a:pt x="24441" y="14453"/>
                    <a:pt x="24212" y="14224"/>
                    <a:pt x="23926" y="14224"/>
                  </a:cubicBezTo>
                  <a:close/>
                  <a:moveTo>
                    <a:pt x="430" y="14425"/>
                  </a:moveTo>
                  <a:cubicBezTo>
                    <a:pt x="201" y="14425"/>
                    <a:pt x="1" y="14625"/>
                    <a:pt x="1" y="14883"/>
                  </a:cubicBezTo>
                  <a:cubicBezTo>
                    <a:pt x="1" y="15112"/>
                    <a:pt x="201" y="15312"/>
                    <a:pt x="430" y="15312"/>
                  </a:cubicBezTo>
                  <a:lnTo>
                    <a:pt x="2233" y="15312"/>
                  </a:lnTo>
                  <a:cubicBezTo>
                    <a:pt x="2491" y="15312"/>
                    <a:pt x="2691" y="15112"/>
                    <a:pt x="2691" y="14883"/>
                  </a:cubicBezTo>
                  <a:cubicBezTo>
                    <a:pt x="2691" y="14625"/>
                    <a:pt x="2491" y="14425"/>
                    <a:pt x="2233" y="14425"/>
                  </a:cubicBezTo>
                  <a:close/>
                  <a:moveTo>
                    <a:pt x="9874" y="14425"/>
                  </a:moveTo>
                  <a:cubicBezTo>
                    <a:pt x="9645" y="14425"/>
                    <a:pt x="9445" y="14625"/>
                    <a:pt x="9445" y="14883"/>
                  </a:cubicBezTo>
                  <a:cubicBezTo>
                    <a:pt x="9445" y="15112"/>
                    <a:pt x="9645" y="15312"/>
                    <a:pt x="9874" y="15312"/>
                  </a:cubicBezTo>
                  <a:lnTo>
                    <a:pt x="14596" y="15312"/>
                  </a:lnTo>
                  <a:cubicBezTo>
                    <a:pt x="14854" y="15312"/>
                    <a:pt x="15054" y="15112"/>
                    <a:pt x="15054" y="14883"/>
                  </a:cubicBezTo>
                  <a:cubicBezTo>
                    <a:pt x="15054" y="14625"/>
                    <a:pt x="14854" y="14425"/>
                    <a:pt x="14596" y="144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6151916" y="2796593"/>
              <a:ext cx="457065" cy="286877"/>
            </a:xfrm>
            <a:custGeom>
              <a:rect b="b" l="l" r="r" t="t"/>
              <a:pathLst>
                <a:path extrusionOk="0" h="15341" w="24442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3"/>
                    <a:pt x="430" y="973"/>
                  </a:cubicBezTo>
                  <a:lnTo>
                    <a:pt x="2233" y="973"/>
                  </a:lnTo>
                  <a:cubicBezTo>
                    <a:pt x="2491" y="973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3"/>
                    <a:pt x="4236" y="973"/>
                  </a:cubicBezTo>
                  <a:lnTo>
                    <a:pt x="8958" y="973"/>
                  </a:lnTo>
                  <a:cubicBezTo>
                    <a:pt x="9216" y="973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58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58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58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58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58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58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58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58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58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58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58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58"/>
                    <a:pt x="18947" y="0"/>
                    <a:pt x="18660" y="0"/>
                  </a:cubicBezTo>
                  <a:close/>
                  <a:moveTo>
                    <a:pt x="430" y="2147"/>
                  </a:moveTo>
                  <a:cubicBezTo>
                    <a:pt x="201" y="2147"/>
                    <a:pt x="1" y="2347"/>
                    <a:pt x="1" y="2576"/>
                  </a:cubicBezTo>
                  <a:cubicBezTo>
                    <a:pt x="1" y="2834"/>
                    <a:pt x="201" y="3034"/>
                    <a:pt x="430" y="3034"/>
                  </a:cubicBezTo>
                  <a:lnTo>
                    <a:pt x="2233" y="3034"/>
                  </a:lnTo>
                  <a:cubicBezTo>
                    <a:pt x="2491" y="3034"/>
                    <a:pt x="2691" y="2834"/>
                    <a:pt x="2691" y="2576"/>
                  </a:cubicBezTo>
                  <a:cubicBezTo>
                    <a:pt x="2691" y="2347"/>
                    <a:pt x="2491" y="2147"/>
                    <a:pt x="2233" y="2147"/>
                  </a:cubicBezTo>
                  <a:close/>
                  <a:moveTo>
                    <a:pt x="4236" y="2147"/>
                  </a:moveTo>
                  <a:cubicBezTo>
                    <a:pt x="4007" y="2147"/>
                    <a:pt x="3807" y="2347"/>
                    <a:pt x="3807" y="2576"/>
                  </a:cubicBezTo>
                  <a:cubicBezTo>
                    <a:pt x="3807" y="2834"/>
                    <a:pt x="4007" y="3034"/>
                    <a:pt x="4236" y="3034"/>
                  </a:cubicBezTo>
                  <a:lnTo>
                    <a:pt x="8958" y="3034"/>
                  </a:lnTo>
                  <a:cubicBezTo>
                    <a:pt x="9216" y="3034"/>
                    <a:pt x="9388" y="2834"/>
                    <a:pt x="9388" y="2576"/>
                  </a:cubicBezTo>
                  <a:cubicBezTo>
                    <a:pt x="9388" y="2347"/>
                    <a:pt x="9216" y="2147"/>
                    <a:pt x="8958" y="2147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0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0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0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0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0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0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0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0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0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0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0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0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97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97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97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97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8"/>
                    <a:pt x="15942" y="11047"/>
                    <a:pt x="16228" y="11047"/>
                  </a:cubicBezTo>
                  <a:cubicBezTo>
                    <a:pt x="16514" y="11047"/>
                    <a:pt x="16743" y="10818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8"/>
                    <a:pt x="17487" y="11047"/>
                    <a:pt x="17773" y="11047"/>
                  </a:cubicBezTo>
                  <a:cubicBezTo>
                    <a:pt x="18059" y="11047"/>
                    <a:pt x="18288" y="10818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8"/>
                    <a:pt x="19032" y="11047"/>
                    <a:pt x="19290" y="11047"/>
                  </a:cubicBezTo>
                  <a:cubicBezTo>
                    <a:pt x="19576" y="11047"/>
                    <a:pt x="19805" y="10818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8"/>
                    <a:pt x="20549" y="11047"/>
                    <a:pt x="20835" y="11047"/>
                  </a:cubicBezTo>
                  <a:cubicBezTo>
                    <a:pt x="21122" y="11047"/>
                    <a:pt x="21351" y="10818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8"/>
                    <a:pt x="22095" y="11047"/>
                    <a:pt x="22381" y="11047"/>
                  </a:cubicBezTo>
                  <a:cubicBezTo>
                    <a:pt x="22667" y="11047"/>
                    <a:pt x="22896" y="10818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8"/>
                    <a:pt x="23640" y="11047"/>
                    <a:pt x="23926" y="11047"/>
                  </a:cubicBezTo>
                  <a:cubicBezTo>
                    <a:pt x="24212" y="11047"/>
                    <a:pt x="24441" y="10818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61"/>
                  </a:moveTo>
                  <a:cubicBezTo>
                    <a:pt x="201" y="10361"/>
                    <a:pt x="1" y="10532"/>
                    <a:pt x="1" y="10790"/>
                  </a:cubicBezTo>
                  <a:cubicBezTo>
                    <a:pt x="1" y="11047"/>
                    <a:pt x="201" y="11248"/>
                    <a:pt x="430" y="11248"/>
                  </a:cubicBezTo>
                  <a:lnTo>
                    <a:pt x="2233" y="11248"/>
                  </a:lnTo>
                  <a:cubicBezTo>
                    <a:pt x="2491" y="11248"/>
                    <a:pt x="2691" y="11047"/>
                    <a:pt x="2691" y="10790"/>
                  </a:cubicBezTo>
                  <a:cubicBezTo>
                    <a:pt x="2691" y="10532"/>
                    <a:pt x="2491" y="10361"/>
                    <a:pt x="2233" y="10361"/>
                  </a:cubicBezTo>
                  <a:close/>
                  <a:moveTo>
                    <a:pt x="9874" y="10361"/>
                  </a:moveTo>
                  <a:cubicBezTo>
                    <a:pt x="9645" y="10361"/>
                    <a:pt x="9445" y="10532"/>
                    <a:pt x="9445" y="10790"/>
                  </a:cubicBezTo>
                  <a:cubicBezTo>
                    <a:pt x="9445" y="11047"/>
                    <a:pt x="9645" y="11248"/>
                    <a:pt x="9874" y="11248"/>
                  </a:cubicBezTo>
                  <a:lnTo>
                    <a:pt x="14596" y="11248"/>
                  </a:lnTo>
                  <a:cubicBezTo>
                    <a:pt x="14854" y="11248"/>
                    <a:pt x="15054" y="11047"/>
                    <a:pt x="15054" y="10790"/>
                  </a:cubicBezTo>
                  <a:cubicBezTo>
                    <a:pt x="15054" y="10532"/>
                    <a:pt x="14854" y="10361"/>
                    <a:pt x="14596" y="10361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0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0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0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0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3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3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3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3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6151916" y="3111277"/>
              <a:ext cx="457065" cy="286877"/>
            </a:xfrm>
            <a:custGeom>
              <a:rect b="b" l="l" r="r" t="t"/>
              <a:pathLst>
                <a:path extrusionOk="0" h="15341" w="24442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4"/>
                    <a:pt x="430" y="974"/>
                  </a:cubicBezTo>
                  <a:lnTo>
                    <a:pt x="2233" y="974"/>
                  </a:lnTo>
                  <a:cubicBezTo>
                    <a:pt x="2491" y="974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4"/>
                    <a:pt x="4236" y="974"/>
                  </a:cubicBezTo>
                  <a:lnTo>
                    <a:pt x="8958" y="974"/>
                  </a:lnTo>
                  <a:cubicBezTo>
                    <a:pt x="9216" y="974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29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29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29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29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29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29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29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29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29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29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29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29"/>
                    <a:pt x="18947" y="0"/>
                    <a:pt x="18660" y="0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76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76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76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76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1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1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1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1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1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1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1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1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1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1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1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1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69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69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69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69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9"/>
                    <a:pt x="15942" y="11048"/>
                    <a:pt x="16228" y="11048"/>
                  </a:cubicBezTo>
                  <a:cubicBezTo>
                    <a:pt x="16514" y="11048"/>
                    <a:pt x="16743" y="10819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9"/>
                    <a:pt x="17487" y="11048"/>
                    <a:pt x="17773" y="11048"/>
                  </a:cubicBezTo>
                  <a:cubicBezTo>
                    <a:pt x="18059" y="11048"/>
                    <a:pt x="18288" y="10819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9"/>
                    <a:pt x="19032" y="11048"/>
                    <a:pt x="19290" y="11048"/>
                  </a:cubicBezTo>
                  <a:cubicBezTo>
                    <a:pt x="19576" y="11048"/>
                    <a:pt x="19805" y="10819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9"/>
                    <a:pt x="20549" y="11048"/>
                    <a:pt x="20835" y="11048"/>
                  </a:cubicBezTo>
                  <a:cubicBezTo>
                    <a:pt x="21122" y="11048"/>
                    <a:pt x="21351" y="10819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9"/>
                    <a:pt x="22095" y="11048"/>
                    <a:pt x="22381" y="11048"/>
                  </a:cubicBezTo>
                  <a:cubicBezTo>
                    <a:pt x="22667" y="11048"/>
                    <a:pt x="22896" y="10819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9"/>
                    <a:pt x="23640" y="11048"/>
                    <a:pt x="23926" y="11048"/>
                  </a:cubicBezTo>
                  <a:cubicBezTo>
                    <a:pt x="24212" y="11048"/>
                    <a:pt x="24441" y="10819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90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90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90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90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1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1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1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1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4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4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4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4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19"/>
            <p:cNvGrpSpPr/>
            <p:nvPr/>
          </p:nvGrpSpPr>
          <p:grpSpPr>
            <a:xfrm>
              <a:off x="6667288" y="2489932"/>
              <a:ext cx="457065" cy="601018"/>
              <a:chOff x="3358500" y="3331850"/>
              <a:chExt cx="611050" cy="803500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3358500" y="3331850"/>
                <a:ext cx="611050" cy="382800"/>
              </a:xfrm>
              <a:custGeom>
                <a:rect b="b" l="l" r="r" t="t"/>
                <a:pathLst>
                  <a:path extrusionOk="0" h="15312" w="24442">
                    <a:moveTo>
                      <a:pt x="459" y="58"/>
                    </a:moveTo>
                    <a:cubicBezTo>
                      <a:pt x="201" y="58"/>
                      <a:pt x="1" y="258"/>
                      <a:pt x="1" y="516"/>
                    </a:cubicBezTo>
                    <a:cubicBezTo>
                      <a:pt x="1" y="745"/>
                      <a:pt x="201" y="945"/>
                      <a:pt x="459" y="945"/>
                    </a:cubicBezTo>
                    <a:lnTo>
                      <a:pt x="2262" y="945"/>
                    </a:lnTo>
                    <a:cubicBezTo>
                      <a:pt x="2491" y="945"/>
                      <a:pt x="2691" y="745"/>
                      <a:pt x="2691" y="516"/>
                    </a:cubicBezTo>
                    <a:cubicBezTo>
                      <a:pt x="2691" y="258"/>
                      <a:pt x="2491" y="58"/>
                      <a:pt x="2262" y="58"/>
                    </a:cubicBezTo>
                    <a:close/>
                    <a:moveTo>
                      <a:pt x="4265" y="58"/>
                    </a:moveTo>
                    <a:cubicBezTo>
                      <a:pt x="4008" y="58"/>
                      <a:pt x="3807" y="258"/>
                      <a:pt x="3807" y="516"/>
                    </a:cubicBezTo>
                    <a:cubicBezTo>
                      <a:pt x="3807" y="745"/>
                      <a:pt x="4008" y="945"/>
                      <a:pt x="4265" y="945"/>
                    </a:cubicBezTo>
                    <a:lnTo>
                      <a:pt x="8959" y="945"/>
                    </a:lnTo>
                    <a:cubicBezTo>
                      <a:pt x="9216" y="945"/>
                      <a:pt x="9417" y="745"/>
                      <a:pt x="9417" y="516"/>
                    </a:cubicBezTo>
                    <a:cubicBezTo>
                      <a:pt x="9417" y="258"/>
                      <a:pt x="9216" y="58"/>
                      <a:pt x="8959" y="58"/>
                    </a:cubicBezTo>
                    <a:close/>
                    <a:moveTo>
                      <a:pt x="10991" y="1"/>
                    </a:moveTo>
                    <a:cubicBezTo>
                      <a:pt x="10704" y="1"/>
                      <a:pt x="10475" y="230"/>
                      <a:pt x="10475" y="516"/>
                    </a:cubicBezTo>
                    <a:cubicBezTo>
                      <a:pt x="10475" y="773"/>
                      <a:pt x="10704" y="1002"/>
                      <a:pt x="10991" y="1002"/>
                    </a:cubicBezTo>
                    <a:cubicBezTo>
                      <a:pt x="11248" y="1002"/>
                      <a:pt x="11477" y="773"/>
                      <a:pt x="11477" y="516"/>
                    </a:cubicBezTo>
                    <a:cubicBezTo>
                      <a:pt x="11477" y="230"/>
                      <a:pt x="11248" y="1"/>
                      <a:pt x="10991" y="1"/>
                    </a:cubicBezTo>
                    <a:close/>
                    <a:moveTo>
                      <a:pt x="12507" y="1"/>
                    </a:moveTo>
                    <a:cubicBezTo>
                      <a:pt x="12221" y="1"/>
                      <a:pt x="11992" y="230"/>
                      <a:pt x="11992" y="516"/>
                    </a:cubicBezTo>
                    <a:cubicBezTo>
                      <a:pt x="11992" y="773"/>
                      <a:pt x="12221" y="1002"/>
                      <a:pt x="12507" y="1002"/>
                    </a:cubicBezTo>
                    <a:cubicBezTo>
                      <a:pt x="12794" y="1002"/>
                      <a:pt x="13023" y="773"/>
                      <a:pt x="13023" y="516"/>
                    </a:cubicBezTo>
                    <a:cubicBezTo>
                      <a:pt x="13023" y="230"/>
                      <a:pt x="12794" y="1"/>
                      <a:pt x="12507" y="1"/>
                    </a:cubicBezTo>
                    <a:close/>
                    <a:moveTo>
                      <a:pt x="14053" y="1"/>
                    </a:moveTo>
                    <a:cubicBezTo>
                      <a:pt x="13767" y="1"/>
                      <a:pt x="13538" y="230"/>
                      <a:pt x="13538" y="516"/>
                    </a:cubicBezTo>
                    <a:cubicBezTo>
                      <a:pt x="13538" y="773"/>
                      <a:pt x="13767" y="1002"/>
                      <a:pt x="14053" y="1002"/>
                    </a:cubicBezTo>
                    <a:cubicBezTo>
                      <a:pt x="14339" y="1002"/>
                      <a:pt x="14568" y="773"/>
                      <a:pt x="14568" y="516"/>
                    </a:cubicBezTo>
                    <a:cubicBezTo>
                      <a:pt x="14568" y="230"/>
                      <a:pt x="14339" y="1"/>
                      <a:pt x="14053" y="1"/>
                    </a:cubicBezTo>
                    <a:close/>
                    <a:moveTo>
                      <a:pt x="15598" y="1"/>
                    </a:moveTo>
                    <a:cubicBezTo>
                      <a:pt x="15312" y="1"/>
                      <a:pt x="15083" y="230"/>
                      <a:pt x="15083" y="516"/>
                    </a:cubicBezTo>
                    <a:cubicBezTo>
                      <a:pt x="15083" y="773"/>
                      <a:pt x="15312" y="1002"/>
                      <a:pt x="15598" y="1002"/>
                    </a:cubicBezTo>
                    <a:cubicBezTo>
                      <a:pt x="15884" y="1002"/>
                      <a:pt x="16113" y="773"/>
                      <a:pt x="16113" y="516"/>
                    </a:cubicBezTo>
                    <a:cubicBezTo>
                      <a:pt x="16113" y="230"/>
                      <a:pt x="15884" y="1"/>
                      <a:pt x="15598" y="1"/>
                    </a:cubicBezTo>
                    <a:close/>
                    <a:moveTo>
                      <a:pt x="17144" y="1"/>
                    </a:moveTo>
                    <a:cubicBezTo>
                      <a:pt x="16858" y="1"/>
                      <a:pt x="16629" y="230"/>
                      <a:pt x="16629" y="516"/>
                    </a:cubicBezTo>
                    <a:cubicBezTo>
                      <a:pt x="16629" y="773"/>
                      <a:pt x="16858" y="1002"/>
                      <a:pt x="17144" y="1002"/>
                    </a:cubicBezTo>
                    <a:cubicBezTo>
                      <a:pt x="17430" y="1002"/>
                      <a:pt x="17659" y="773"/>
                      <a:pt x="17659" y="516"/>
                    </a:cubicBezTo>
                    <a:cubicBezTo>
                      <a:pt x="17659" y="230"/>
                      <a:pt x="17430" y="1"/>
                      <a:pt x="17144" y="1"/>
                    </a:cubicBezTo>
                    <a:close/>
                    <a:moveTo>
                      <a:pt x="18661" y="1"/>
                    </a:moveTo>
                    <a:cubicBezTo>
                      <a:pt x="18403" y="1"/>
                      <a:pt x="18174" y="230"/>
                      <a:pt x="18174" y="516"/>
                    </a:cubicBezTo>
                    <a:cubicBezTo>
                      <a:pt x="18174" y="773"/>
                      <a:pt x="18403" y="1002"/>
                      <a:pt x="18661" y="1002"/>
                    </a:cubicBezTo>
                    <a:cubicBezTo>
                      <a:pt x="18947" y="1002"/>
                      <a:pt x="19176" y="773"/>
                      <a:pt x="19176" y="516"/>
                    </a:cubicBezTo>
                    <a:cubicBezTo>
                      <a:pt x="19176" y="230"/>
                      <a:pt x="18947" y="1"/>
                      <a:pt x="18661" y="1"/>
                    </a:cubicBezTo>
                    <a:close/>
                    <a:moveTo>
                      <a:pt x="459" y="2118"/>
                    </a:moveTo>
                    <a:cubicBezTo>
                      <a:pt x="201" y="2118"/>
                      <a:pt x="1" y="2319"/>
                      <a:pt x="1" y="2548"/>
                    </a:cubicBezTo>
                    <a:cubicBezTo>
                      <a:pt x="1" y="2805"/>
                      <a:pt x="201" y="3006"/>
                      <a:pt x="459" y="3006"/>
                    </a:cubicBezTo>
                    <a:lnTo>
                      <a:pt x="2262" y="3006"/>
                    </a:lnTo>
                    <a:cubicBezTo>
                      <a:pt x="2491" y="3006"/>
                      <a:pt x="2691" y="2805"/>
                      <a:pt x="2691" y="2548"/>
                    </a:cubicBezTo>
                    <a:cubicBezTo>
                      <a:pt x="2691" y="2319"/>
                      <a:pt x="2491" y="2118"/>
                      <a:pt x="2262" y="2118"/>
                    </a:cubicBezTo>
                    <a:close/>
                    <a:moveTo>
                      <a:pt x="4265" y="2118"/>
                    </a:moveTo>
                    <a:cubicBezTo>
                      <a:pt x="4008" y="2118"/>
                      <a:pt x="3807" y="2319"/>
                      <a:pt x="3807" y="2548"/>
                    </a:cubicBezTo>
                    <a:cubicBezTo>
                      <a:pt x="3807" y="2805"/>
                      <a:pt x="4008" y="3006"/>
                      <a:pt x="4265" y="3006"/>
                    </a:cubicBezTo>
                    <a:lnTo>
                      <a:pt x="8959" y="3006"/>
                    </a:lnTo>
                    <a:cubicBezTo>
                      <a:pt x="9216" y="3006"/>
                      <a:pt x="9417" y="2805"/>
                      <a:pt x="9417" y="2548"/>
                    </a:cubicBezTo>
                    <a:cubicBezTo>
                      <a:pt x="9417" y="2319"/>
                      <a:pt x="9216" y="2118"/>
                      <a:pt x="8959" y="2118"/>
                    </a:cubicBezTo>
                    <a:close/>
                    <a:moveTo>
                      <a:pt x="459" y="4150"/>
                    </a:moveTo>
                    <a:cubicBezTo>
                      <a:pt x="201" y="4150"/>
                      <a:pt x="1" y="4351"/>
                      <a:pt x="1" y="4608"/>
                    </a:cubicBezTo>
                    <a:cubicBezTo>
                      <a:pt x="1" y="4866"/>
                      <a:pt x="201" y="5038"/>
                      <a:pt x="459" y="5038"/>
                    </a:cubicBezTo>
                    <a:lnTo>
                      <a:pt x="2262" y="5038"/>
                    </a:lnTo>
                    <a:cubicBezTo>
                      <a:pt x="2491" y="5038"/>
                      <a:pt x="2691" y="4866"/>
                      <a:pt x="2691" y="4608"/>
                    </a:cubicBezTo>
                    <a:cubicBezTo>
                      <a:pt x="2691" y="4351"/>
                      <a:pt x="2491" y="4150"/>
                      <a:pt x="2262" y="4150"/>
                    </a:cubicBezTo>
                    <a:close/>
                    <a:moveTo>
                      <a:pt x="4265" y="4150"/>
                    </a:moveTo>
                    <a:cubicBezTo>
                      <a:pt x="4008" y="4150"/>
                      <a:pt x="3807" y="4351"/>
                      <a:pt x="3807" y="4608"/>
                    </a:cubicBezTo>
                    <a:cubicBezTo>
                      <a:pt x="3807" y="4866"/>
                      <a:pt x="4008" y="5038"/>
                      <a:pt x="4265" y="5038"/>
                    </a:cubicBezTo>
                    <a:lnTo>
                      <a:pt x="8959" y="5038"/>
                    </a:lnTo>
                    <a:cubicBezTo>
                      <a:pt x="9216" y="5038"/>
                      <a:pt x="9417" y="4866"/>
                      <a:pt x="9417" y="4608"/>
                    </a:cubicBezTo>
                    <a:cubicBezTo>
                      <a:pt x="9417" y="4351"/>
                      <a:pt x="9216" y="4150"/>
                      <a:pt x="8959" y="4150"/>
                    </a:cubicBezTo>
                    <a:close/>
                    <a:moveTo>
                      <a:pt x="10991" y="4093"/>
                    </a:moveTo>
                    <a:cubicBezTo>
                      <a:pt x="10704" y="4093"/>
                      <a:pt x="10475" y="4322"/>
                      <a:pt x="10475" y="4608"/>
                    </a:cubicBezTo>
                    <a:cubicBezTo>
                      <a:pt x="10475" y="4894"/>
                      <a:pt x="10704" y="5123"/>
                      <a:pt x="10991" y="5123"/>
                    </a:cubicBezTo>
                    <a:cubicBezTo>
                      <a:pt x="11248" y="5123"/>
                      <a:pt x="11477" y="4894"/>
                      <a:pt x="11477" y="4608"/>
                    </a:cubicBezTo>
                    <a:cubicBezTo>
                      <a:pt x="11477" y="4322"/>
                      <a:pt x="11248" y="4093"/>
                      <a:pt x="10991" y="4093"/>
                    </a:cubicBezTo>
                    <a:close/>
                    <a:moveTo>
                      <a:pt x="12507" y="4093"/>
                    </a:moveTo>
                    <a:cubicBezTo>
                      <a:pt x="12221" y="4093"/>
                      <a:pt x="11992" y="4322"/>
                      <a:pt x="11992" y="4608"/>
                    </a:cubicBezTo>
                    <a:cubicBezTo>
                      <a:pt x="11992" y="4894"/>
                      <a:pt x="12221" y="5123"/>
                      <a:pt x="12507" y="5123"/>
                    </a:cubicBezTo>
                    <a:cubicBezTo>
                      <a:pt x="12794" y="5123"/>
                      <a:pt x="13023" y="4894"/>
                      <a:pt x="13023" y="4608"/>
                    </a:cubicBezTo>
                    <a:cubicBezTo>
                      <a:pt x="13023" y="4322"/>
                      <a:pt x="12794" y="4093"/>
                      <a:pt x="12507" y="4093"/>
                    </a:cubicBezTo>
                    <a:close/>
                    <a:moveTo>
                      <a:pt x="14053" y="4093"/>
                    </a:moveTo>
                    <a:cubicBezTo>
                      <a:pt x="13767" y="4093"/>
                      <a:pt x="13538" y="4322"/>
                      <a:pt x="13538" y="4608"/>
                    </a:cubicBezTo>
                    <a:cubicBezTo>
                      <a:pt x="13538" y="4894"/>
                      <a:pt x="13767" y="5123"/>
                      <a:pt x="14053" y="5123"/>
                    </a:cubicBezTo>
                    <a:cubicBezTo>
                      <a:pt x="14339" y="5123"/>
                      <a:pt x="14568" y="4894"/>
                      <a:pt x="14568" y="4608"/>
                    </a:cubicBezTo>
                    <a:cubicBezTo>
                      <a:pt x="14568" y="4322"/>
                      <a:pt x="14339" y="4093"/>
                      <a:pt x="14053" y="4093"/>
                    </a:cubicBezTo>
                    <a:close/>
                    <a:moveTo>
                      <a:pt x="15598" y="4093"/>
                    </a:moveTo>
                    <a:cubicBezTo>
                      <a:pt x="15312" y="4093"/>
                      <a:pt x="15083" y="4322"/>
                      <a:pt x="15083" y="4608"/>
                    </a:cubicBezTo>
                    <a:cubicBezTo>
                      <a:pt x="15083" y="4894"/>
                      <a:pt x="15312" y="5123"/>
                      <a:pt x="15598" y="5123"/>
                    </a:cubicBezTo>
                    <a:cubicBezTo>
                      <a:pt x="15884" y="5123"/>
                      <a:pt x="16113" y="4894"/>
                      <a:pt x="16113" y="4608"/>
                    </a:cubicBezTo>
                    <a:cubicBezTo>
                      <a:pt x="16113" y="4322"/>
                      <a:pt x="15884" y="4093"/>
                      <a:pt x="15598" y="4093"/>
                    </a:cubicBezTo>
                    <a:close/>
                    <a:moveTo>
                      <a:pt x="17144" y="4093"/>
                    </a:moveTo>
                    <a:cubicBezTo>
                      <a:pt x="16858" y="4093"/>
                      <a:pt x="16629" y="4322"/>
                      <a:pt x="16629" y="4608"/>
                    </a:cubicBezTo>
                    <a:cubicBezTo>
                      <a:pt x="16629" y="4894"/>
                      <a:pt x="16858" y="5123"/>
                      <a:pt x="17144" y="5123"/>
                    </a:cubicBezTo>
                    <a:cubicBezTo>
                      <a:pt x="17430" y="5123"/>
                      <a:pt x="17659" y="4894"/>
                      <a:pt x="17659" y="4608"/>
                    </a:cubicBezTo>
                    <a:cubicBezTo>
                      <a:pt x="17659" y="4322"/>
                      <a:pt x="17430" y="4093"/>
                      <a:pt x="17144" y="4093"/>
                    </a:cubicBezTo>
                    <a:close/>
                    <a:moveTo>
                      <a:pt x="18661" y="4093"/>
                    </a:moveTo>
                    <a:cubicBezTo>
                      <a:pt x="18403" y="4093"/>
                      <a:pt x="18174" y="4322"/>
                      <a:pt x="18174" y="4608"/>
                    </a:cubicBezTo>
                    <a:cubicBezTo>
                      <a:pt x="18174" y="4894"/>
                      <a:pt x="18403" y="5123"/>
                      <a:pt x="18661" y="5123"/>
                    </a:cubicBezTo>
                    <a:cubicBezTo>
                      <a:pt x="18947" y="5123"/>
                      <a:pt x="19176" y="4894"/>
                      <a:pt x="19176" y="4608"/>
                    </a:cubicBezTo>
                    <a:cubicBezTo>
                      <a:pt x="19176" y="4322"/>
                      <a:pt x="18947" y="4093"/>
                      <a:pt x="18661" y="4093"/>
                    </a:cubicBezTo>
                    <a:close/>
                    <a:moveTo>
                      <a:pt x="459" y="6211"/>
                    </a:moveTo>
                    <a:cubicBezTo>
                      <a:pt x="201" y="6211"/>
                      <a:pt x="1" y="6411"/>
                      <a:pt x="1" y="6669"/>
                    </a:cubicBezTo>
                    <a:cubicBezTo>
                      <a:pt x="1" y="6898"/>
                      <a:pt x="201" y="7098"/>
                      <a:pt x="459" y="7098"/>
                    </a:cubicBezTo>
                    <a:lnTo>
                      <a:pt x="2262" y="7098"/>
                    </a:lnTo>
                    <a:cubicBezTo>
                      <a:pt x="2491" y="7098"/>
                      <a:pt x="2691" y="6898"/>
                      <a:pt x="2691" y="6669"/>
                    </a:cubicBezTo>
                    <a:cubicBezTo>
                      <a:pt x="2691" y="6411"/>
                      <a:pt x="2491" y="6211"/>
                      <a:pt x="2262" y="6211"/>
                    </a:cubicBezTo>
                    <a:close/>
                    <a:moveTo>
                      <a:pt x="4265" y="6211"/>
                    </a:moveTo>
                    <a:cubicBezTo>
                      <a:pt x="4008" y="6211"/>
                      <a:pt x="3807" y="6411"/>
                      <a:pt x="3807" y="6669"/>
                    </a:cubicBezTo>
                    <a:cubicBezTo>
                      <a:pt x="3807" y="6898"/>
                      <a:pt x="4008" y="7098"/>
                      <a:pt x="4265" y="7098"/>
                    </a:cubicBezTo>
                    <a:lnTo>
                      <a:pt x="8959" y="7098"/>
                    </a:lnTo>
                    <a:cubicBezTo>
                      <a:pt x="9216" y="7098"/>
                      <a:pt x="9417" y="6898"/>
                      <a:pt x="9417" y="6669"/>
                    </a:cubicBezTo>
                    <a:cubicBezTo>
                      <a:pt x="9417" y="6411"/>
                      <a:pt x="9216" y="6211"/>
                      <a:pt x="8959" y="6211"/>
                    </a:cubicBezTo>
                    <a:close/>
                    <a:moveTo>
                      <a:pt x="459" y="8272"/>
                    </a:moveTo>
                    <a:cubicBezTo>
                      <a:pt x="201" y="8272"/>
                      <a:pt x="1" y="8472"/>
                      <a:pt x="1" y="8701"/>
                    </a:cubicBezTo>
                    <a:cubicBezTo>
                      <a:pt x="1" y="8958"/>
                      <a:pt x="201" y="9159"/>
                      <a:pt x="459" y="9159"/>
                    </a:cubicBezTo>
                    <a:lnTo>
                      <a:pt x="2262" y="9159"/>
                    </a:lnTo>
                    <a:cubicBezTo>
                      <a:pt x="2491" y="9159"/>
                      <a:pt x="2691" y="8958"/>
                      <a:pt x="2691" y="8701"/>
                    </a:cubicBezTo>
                    <a:cubicBezTo>
                      <a:pt x="2691" y="8472"/>
                      <a:pt x="2491" y="8272"/>
                      <a:pt x="2262" y="8272"/>
                    </a:cubicBezTo>
                    <a:close/>
                    <a:moveTo>
                      <a:pt x="4265" y="8272"/>
                    </a:moveTo>
                    <a:cubicBezTo>
                      <a:pt x="4008" y="8272"/>
                      <a:pt x="3807" y="8472"/>
                      <a:pt x="3807" y="8701"/>
                    </a:cubicBezTo>
                    <a:cubicBezTo>
                      <a:pt x="3807" y="8958"/>
                      <a:pt x="4008" y="9159"/>
                      <a:pt x="4265" y="9159"/>
                    </a:cubicBezTo>
                    <a:lnTo>
                      <a:pt x="8959" y="9159"/>
                    </a:lnTo>
                    <a:cubicBezTo>
                      <a:pt x="9216" y="9159"/>
                      <a:pt x="9417" y="8958"/>
                      <a:pt x="9417" y="8701"/>
                    </a:cubicBezTo>
                    <a:cubicBezTo>
                      <a:pt x="9417" y="8472"/>
                      <a:pt x="9216" y="8272"/>
                      <a:pt x="8959" y="8272"/>
                    </a:cubicBezTo>
                    <a:close/>
                    <a:moveTo>
                      <a:pt x="16228" y="9989"/>
                    </a:moveTo>
                    <a:cubicBezTo>
                      <a:pt x="15942" y="9989"/>
                      <a:pt x="15713" y="10218"/>
                      <a:pt x="15713" y="10504"/>
                    </a:cubicBezTo>
                    <a:cubicBezTo>
                      <a:pt x="15713" y="10790"/>
                      <a:pt x="15942" y="11019"/>
                      <a:pt x="16228" y="11019"/>
                    </a:cubicBezTo>
                    <a:cubicBezTo>
                      <a:pt x="16514" y="11019"/>
                      <a:pt x="16743" y="10790"/>
                      <a:pt x="16743" y="10504"/>
                    </a:cubicBezTo>
                    <a:cubicBezTo>
                      <a:pt x="16743" y="10218"/>
                      <a:pt x="16514" y="9989"/>
                      <a:pt x="16228" y="9989"/>
                    </a:cubicBezTo>
                    <a:close/>
                    <a:moveTo>
                      <a:pt x="17773" y="9989"/>
                    </a:moveTo>
                    <a:cubicBezTo>
                      <a:pt x="17487" y="9989"/>
                      <a:pt x="17258" y="10218"/>
                      <a:pt x="17258" y="10504"/>
                    </a:cubicBezTo>
                    <a:cubicBezTo>
                      <a:pt x="17258" y="10790"/>
                      <a:pt x="17487" y="11019"/>
                      <a:pt x="17773" y="11019"/>
                    </a:cubicBezTo>
                    <a:cubicBezTo>
                      <a:pt x="18060" y="11019"/>
                      <a:pt x="18288" y="10790"/>
                      <a:pt x="18288" y="10504"/>
                    </a:cubicBezTo>
                    <a:cubicBezTo>
                      <a:pt x="18288" y="10218"/>
                      <a:pt x="18060" y="9989"/>
                      <a:pt x="17773" y="9989"/>
                    </a:cubicBezTo>
                    <a:close/>
                    <a:moveTo>
                      <a:pt x="19319" y="9989"/>
                    </a:moveTo>
                    <a:cubicBezTo>
                      <a:pt x="19033" y="9989"/>
                      <a:pt x="18804" y="10218"/>
                      <a:pt x="18804" y="10504"/>
                    </a:cubicBezTo>
                    <a:cubicBezTo>
                      <a:pt x="18804" y="10790"/>
                      <a:pt x="19033" y="11019"/>
                      <a:pt x="19319" y="11019"/>
                    </a:cubicBezTo>
                    <a:cubicBezTo>
                      <a:pt x="19605" y="11019"/>
                      <a:pt x="19834" y="10790"/>
                      <a:pt x="19834" y="10504"/>
                    </a:cubicBezTo>
                    <a:cubicBezTo>
                      <a:pt x="19834" y="10218"/>
                      <a:pt x="19605" y="9989"/>
                      <a:pt x="19319" y="9989"/>
                    </a:cubicBezTo>
                    <a:close/>
                    <a:moveTo>
                      <a:pt x="20864" y="9989"/>
                    </a:moveTo>
                    <a:cubicBezTo>
                      <a:pt x="20578" y="9989"/>
                      <a:pt x="20349" y="10218"/>
                      <a:pt x="20349" y="10504"/>
                    </a:cubicBezTo>
                    <a:cubicBezTo>
                      <a:pt x="20349" y="10790"/>
                      <a:pt x="20578" y="11019"/>
                      <a:pt x="20864" y="11019"/>
                    </a:cubicBezTo>
                    <a:cubicBezTo>
                      <a:pt x="21150" y="11019"/>
                      <a:pt x="21379" y="10790"/>
                      <a:pt x="21379" y="10504"/>
                    </a:cubicBezTo>
                    <a:cubicBezTo>
                      <a:pt x="21379" y="10218"/>
                      <a:pt x="21150" y="9989"/>
                      <a:pt x="20864" y="9989"/>
                    </a:cubicBezTo>
                    <a:close/>
                    <a:moveTo>
                      <a:pt x="22381" y="9989"/>
                    </a:moveTo>
                    <a:cubicBezTo>
                      <a:pt x="22123" y="9989"/>
                      <a:pt x="21894" y="10218"/>
                      <a:pt x="21894" y="10504"/>
                    </a:cubicBezTo>
                    <a:cubicBezTo>
                      <a:pt x="21894" y="10790"/>
                      <a:pt x="22123" y="11019"/>
                      <a:pt x="22381" y="11019"/>
                    </a:cubicBezTo>
                    <a:cubicBezTo>
                      <a:pt x="22667" y="11019"/>
                      <a:pt x="22896" y="10790"/>
                      <a:pt x="22896" y="10504"/>
                    </a:cubicBezTo>
                    <a:cubicBezTo>
                      <a:pt x="22896" y="10218"/>
                      <a:pt x="22667" y="9989"/>
                      <a:pt x="22381" y="9989"/>
                    </a:cubicBezTo>
                    <a:close/>
                    <a:moveTo>
                      <a:pt x="23926" y="9989"/>
                    </a:moveTo>
                    <a:cubicBezTo>
                      <a:pt x="23640" y="9989"/>
                      <a:pt x="23411" y="10218"/>
                      <a:pt x="23411" y="10504"/>
                    </a:cubicBezTo>
                    <a:cubicBezTo>
                      <a:pt x="23411" y="10790"/>
                      <a:pt x="23640" y="11019"/>
                      <a:pt x="23926" y="11019"/>
                    </a:cubicBezTo>
                    <a:cubicBezTo>
                      <a:pt x="24213" y="11019"/>
                      <a:pt x="24442" y="10790"/>
                      <a:pt x="24442" y="10504"/>
                    </a:cubicBezTo>
                    <a:cubicBezTo>
                      <a:pt x="24442" y="10218"/>
                      <a:pt x="24213" y="9989"/>
                      <a:pt x="23926" y="9989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61"/>
                    </a:cubicBezTo>
                    <a:cubicBezTo>
                      <a:pt x="1" y="11019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9"/>
                      <a:pt x="2691" y="10761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61"/>
                    </a:cubicBezTo>
                    <a:cubicBezTo>
                      <a:pt x="9445" y="11019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9"/>
                      <a:pt x="15055" y="10761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64"/>
                    </a:moveTo>
                    <a:cubicBezTo>
                      <a:pt x="201" y="12364"/>
                      <a:pt x="1" y="12564"/>
                      <a:pt x="1" y="12822"/>
                    </a:cubicBezTo>
                    <a:cubicBezTo>
                      <a:pt x="1" y="13051"/>
                      <a:pt x="201" y="13251"/>
                      <a:pt x="459" y="13251"/>
                    </a:cubicBezTo>
                    <a:lnTo>
                      <a:pt x="2262" y="13251"/>
                    </a:lnTo>
                    <a:cubicBezTo>
                      <a:pt x="2491" y="13251"/>
                      <a:pt x="2691" y="13051"/>
                      <a:pt x="2691" y="12822"/>
                    </a:cubicBezTo>
                    <a:cubicBezTo>
                      <a:pt x="2691" y="12564"/>
                      <a:pt x="2491" y="12364"/>
                      <a:pt x="2262" y="12364"/>
                    </a:cubicBezTo>
                    <a:close/>
                    <a:moveTo>
                      <a:pt x="9903" y="12364"/>
                    </a:moveTo>
                    <a:cubicBezTo>
                      <a:pt x="9645" y="12364"/>
                      <a:pt x="9445" y="12564"/>
                      <a:pt x="9445" y="12822"/>
                    </a:cubicBezTo>
                    <a:cubicBezTo>
                      <a:pt x="9445" y="13051"/>
                      <a:pt x="9645" y="13251"/>
                      <a:pt x="9903" y="13251"/>
                    </a:cubicBezTo>
                    <a:lnTo>
                      <a:pt x="14625" y="13251"/>
                    </a:lnTo>
                    <a:cubicBezTo>
                      <a:pt x="14854" y="13251"/>
                      <a:pt x="15055" y="13051"/>
                      <a:pt x="15055" y="12822"/>
                    </a:cubicBezTo>
                    <a:cubicBezTo>
                      <a:pt x="15055" y="12564"/>
                      <a:pt x="14854" y="12364"/>
                      <a:pt x="14625" y="12364"/>
                    </a:cubicBezTo>
                    <a:close/>
                    <a:moveTo>
                      <a:pt x="16228" y="14224"/>
                    </a:moveTo>
                    <a:cubicBezTo>
                      <a:pt x="15942" y="14224"/>
                      <a:pt x="15713" y="14453"/>
                      <a:pt x="15713" y="14739"/>
                    </a:cubicBezTo>
                    <a:cubicBezTo>
                      <a:pt x="15713" y="15026"/>
                      <a:pt x="15942" y="15255"/>
                      <a:pt x="16228" y="15255"/>
                    </a:cubicBezTo>
                    <a:cubicBezTo>
                      <a:pt x="16514" y="15255"/>
                      <a:pt x="16743" y="15026"/>
                      <a:pt x="16743" y="14739"/>
                    </a:cubicBezTo>
                    <a:cubicBezTo>
                      <a:pt x="16743" y="14453"/>
                      <a:pt x="16514" y="14224"/>
                      <a:pt x="16228" y="14224"/>
                    </a:cubicBezTo>
                    <a:close/>
                    <a:moveTo>
                      <a:pt x="17773" y="14224"/>
                    </a:moveTo>
                    <a:cubicBezTo>
                      <a:pt x="17487" y="14224"/>
                      <a:pt x="17258" y="14453"/>
                      <a:pt x="17258" y="14739"/>
                    </a:cubicBezTo>
                    <a:cubicBezTo>
                      <a:pt x="17258" y="15026"/>
                      <a:pt x="17487" y="15255"/>
                      <a:pt x="17773" y="15255"/>
                    </a:cubicBezTo>
                    <a:cubicBezTo>
                      <a:pt x="18060" y="15255"/>
                      <a:pt x="18288" y="15026"/>
                      <a:pt x="18288" y="14739"/>
                    </a:cubicBezTo>
                    <a:cubicBezTo>
                      <a:pt x="18288" y="14453"/>
                      <a:pt x="18060" y="14224"/>
                      <a:pt x="17773" y="14224"/>
                    </a:cubicBezTo>
                    <a:close/>
                    <a:moveTo>
                      <a:pt x="19319" y="14224"/>
                    </a:moveTo>
                    <a:cubicBezTo>
                      <a:pt x="19033" y="14224"/>
                      <a:pt x="18804" y="14453"/>
                      <a:pt x="18804" y="14739"/>
                    </a:cubicBezTo>
                    <a:cubicBezTo>
                      <a:pt x="18804" y="15026"/>
                      <a:pt x="19033" y="15255"/>
                      <a:pt x="19319" y="15255"/>
                    </a:cubicBezTo>
                    <a:cubicBezTo>
                      <a:pt x="19605" y="15255"/>
                      <a:pt x="19834" y="15026"/>
                      <a:pt x="19834" y="14739"/>
                    </a:cubicBezTo>
                    <a:cubicBezTo>
                      <a:pt x="19834" y="14453"/>
                      <a:pt x="19605" y="14224"/>
                      <a:pt x="19319" y="14224"/>
                    </a:cubicBezTo>
                    <a:close/>
                    <a:moveTo>
                      <a:pt x="20864" y="14224"/>
                    </a:moveTo>
                    <a:cubicBezTo>
                      <a:pt x="20578" y="14224"/>
                      <a:pt x="20349" y="14453"/>
                      <a:pt x="20349" y="14739"/>
                    </a:cubicBezTo>
                    <a:cubicBezTo>
                      <a:pt x="20349" y="15026"/>
                      <a:pt x="20578" y="15255"/>
                      <a:pt x="20864" y="15255"/>
                    </a:cubicBezTo>
                    <a:cubicBezTo>
                      <a:pt x="21150" y="15255"/>
                      <a:pt x="21379" y="15026"/>
                      <a:pt x="21379" y="14739"/>
                    </a:cubicBezTo>
                    <a:cubicBezTo>
                      <a:pt x="21379" y="14453"/>
                      <a:pt x="21150" y="14224"/>
                      <a:pt x="20864" y="14224"/>
                    </a:cubicBezTo>
                    <a:close/>
                    <a:moveTo>
                      <a:pt x="22381" y="14224"/>
                    </a:moveTo>
                    <a:cubicBezTo>
                      <a:pt x="22123" y="14224"/>
                      <a:pt x="21894" y="14453"/>
                      <a:pt x="21894" y="14739"/>
                    </a:cubicBezTo>
                    <a:cubicBezTo>
                      <a:pt x="21894" y="15026"/>
                      <a:pt x="22123" y="15255"/>
                      <a:pt x="22381" y="15255"/>
                    </a:cubicBezTo>
                    <a:cubicBezTo>
                      <a:pt x="22667" y="15255"/>
                      <a:pt x="22896" y="15026"/>
                      <a:pt x="22896" y="14739"/>
                    </a:cubicBezTo>
                    <a:cubicBezTo>
                      <a:pt x="22896" y="14453"/>
                      <a:pt x="22667" y="14224"/>
                      <a:pt x="22381" y="14224"/>
                    </a:cubicBezTo>
                    <a:close/>
                    <a:moveTo>
                      <a:pt x="23926" y="14224"/>
                    </a:moveTo>
                    <a:cubicBezTo>
                      <a:pt x="23640" y="14224"/>
                      <a:pt x="23411" y="14453"/>
                      <a:pt x="23411" y="14739"/>
                    </a:cubicBezTo>
                    <a:cubicBezTo>
                      <a:pt x="23411" y="15026"/>
                      <a:pt x="23640" y="15255"/>
                      <a:pt x="23926" y="15255"/>
                    </a:cubicBezTo>
                    <a:cubicBezTo>
                      <a:pt x="24213" y="15255"/>
                      <a:pt x="24442" y="15026"/>
                      <a:pt x="24442" y="14739"/>
                    </a:cubicBezTo>
                    <a:cubicBezTo>
                      <a:pt x="24442" y="14453"/>
                      <a:pt x="24213" y="14224"/>
                      <a:pt x="23926" y="14224"/>
                    </a:cubicBezTo>
                    <a:close/>
                    <a:moveTo>
                      <a:pt x="459" y="14425"/>
                    </a:moveTo>
                    <a:cubicBezTo>
                      <a:pt x="201" y="14425"/>
                      <a:pt x="1" y="14625"/>
                      <a:pt x="1" y="14883"/>
                    </a:cubicBezTo>
                    <a:cubicBezTo>
                      <a:pt x="1" y="15112"/>
                      <a:pt x="201" y="15312"/>
                      <a:pt x="459" y="15312"/>
                    </a:cubicBezTo>
                    <a:lnTo>
                      <a:pt x="2262" y="15312"/>
                    </a:lnTo>
                    <a:cubicBezTo>
                      <a:pt x="2491" y="15312"/>
                      <a:pt x="2691" y="15112"/>
                      <a:pt x="2691" y="14883"/>
                    </a:cubicBezTo>
                    <a:cubicBezTo>
                      <a:pt x="2691" y="14625"/>
                      <a:pt x="2491" y="14425"/>
                      <a:pt x="2262" y="14425"/>
                    </a:cubicBezTo>
                    <a:close/>
                    <a:moveTo>
                      <a:pt x="9903" y="14425"/>
                    </a:moveTo>
                    <a:cubicBezTo>
                      <a:pt x="9645" y="14425"/>
                      <a:pt x="9445" y="14625"/>
                      <a:pt x="9445" y="14883"/>
                    </a:cubicBezTo>
                    <a:cubicBezTo>
                      <a:pt x="9445" y="15112"/>
                      <a:pt x="9645" y="15312"/>
                      <a:pt x="9903" y="15312"/>
                    </a:cubicBezTo>
                    <a:lnTo>
                      <a:pt x="14625" y="15312"/>
                    </a:lnTo>
                    <a:cubicBezTo>
                      <a:pt x="14854" y="15312"/>
                      <a:pt x="15055" y="15112"/>
                      <a:pt x="15055" y="14883"/>
                    </a:cubicBezTo>
                    <a:cubicBezTo>
                      <a:pt x="15055" y="14625"/>
                      <a:pt x="14854" y="14425"/>
                      <a:pt x="14625" y="144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3358500" y="3751850"/>
                <a:ext cx="611050" cy="383500"/>
              </a:xfrm>
              <a:custGeom>
                <a:rect b="b" l="l" r="r" t="t"/>
                <a:pathLst>
                  <a:path extrusionOk="0" h="15340" w="24442">
                    <a:moveTo>
                      <a:pt x="459" y="86"/>
                    </a:moveTo>
                    <a:cubicBezTo>
                      <a:pt x="201" y="86"/>
                      <a:pt x="1" y="286"/>
                      <a:pt x="1" y="515"/>
                    </a:cubicBezTo>
                    <a:cubicBezTo>
                      <a:pt x="1" y="773"/>
                      <a:pt x="201" y="973"/>
                      <a:pt x="459" y="973"/>
                    </a:cubicBezTo>
                    <a:lnTo>
                      <a:pt x="2262" y="973"/>
                    </a:lnTo>
                    <a:cubicBezTo>
                      <a:pt x="2491" y="973"/>
                      <a:pt x="2691" y="773"/>
                      <a:pt x="2691" y="515"/>
                    </a:cubicBezTo>
                    <a:cubicBezTo>
                      <a:pt x="2691" y="286"/>
                      <a:pt x="2491" y="86"/>
                      <a:pt x="2262" y="86"/>
                    </a:cubicBezTo>
                    <a:close/>
                    <a:moveTo>
                      <a:pt x="4265" y="86"/>
                    </a:moveTo>
                    <a:cubicBezTo>
                      <a:pt x="4008" y="86"/>
                      <a:pt x="3807" y="286"/>
                      <a:pt x="3807" y="515"/>
                    </a:cubicBezTo>
                    <a:cubicBezTo>
                      <a:pt x="3807" y="773"/>
                      <a:pt x="4008" y="973"/>
                      <a:pt x="4265" y="973"/>
                    </a:cubicBezTo>
                    <a:lnTo>
                      <a:pt x="8959" y="973"/>
                    </a:lnTo>
                    <a:cubicBezTo>
                      <a:pt x="9216" y="973"/>
                      <a:pt x="9417" y="773"/>
                      <a:pt x="9417" y="515"/>
                    </a:cubicBezTo>
                    <a:cubicBezTo>
                      <a:pt x="9417" y="286"/>
                      <a:pt x="9216" y="86"/>
                      <a:pt x="8959" y="86"/>
                    </a:cubicBezTo>
                    <a:close/>
                    <a:moveTo>
                      <a:pt x="10991" y="0"/>
                    </a:moveTo>
                    <a:cubicBezTo>
                      <a:pt x="10704" y="0"/>
                      <a:pt x="10475" y="229"/>
                      <a:pt x="10475" y="515"/>
                    </a:cubicBezTo>
                    <a:cubicBezTo>
                      <a:pt x="10475" y="801"/>
                      <a:pt x="10704" y="1030"/>
                      <a:pt x="10991" y="1030"/>
                    </a:cubicBezTo>
                    <a:cubicBezTo>
                      <a:pt x="11248" y="1030"/>
                      <a:pt x="11477" y="801"/>
                      <a:pt x="11477" y="515"/>
                    </a:cubicBezTo>
                    <a:cubicBezTo>
                      <a:pt x="11477" y="229"/>
                      <a:pt x="11248" y="0"/>
                      <a:pt x="10991" y="0"/>
                    </a:cubicBezTo>
                    <a:close/>
                    <a:moveTo>
                      <a:pt x="12507" y="0"/>
                    </a:moveTo>
                    <a:cubicBezTo>
                      <a:pt x="12221" y="0"/>
                      <a:pt x="11992" y="229"/>
                      <a:pt x="11992" y="515"/>
                    </a:cubicBezTo>
                    <a:cubicBezTo>
                      <a:pt x="11992" y="801"/>
                      <a:pt x="12221" y="1030"/>
                      <a:pt x="12507" y="1030"/>
                    </a:cubicBezTo>
                    <a:cubicBezTo>
                      <a:pt x="12794" y="1030"/>
                      <a:pt x="13023" y="801"/>
                      <a:pt x="13023" y="515"/>
                    </a:cubicBezTo>
                    <a:cubicBezTo>
                      <a:pt x="13023" y="229"/>
                      <a:pt x="12794" y="0"/>
                      <a:pt x="12507" y="0"/>
                    </a:cubicBezTo>
                    <a:close/>
                    <a:moveTo>
                      <a:pt x="14053" y="0"/>
                    </a:moveTo>
                    <a:cubicBezTo>
                      <a:pt x="13767" y="0"/>
                      <a:pt x="13538" y="229"/>
                      <a:pt x="13538" y="515"/>
                    </a:cubicBezTo>
                    <a:cubicBezTo>
                      <a:pt x="13538" y="801"/>
                      <a:pt x="13767" y="1030"/>
                      <a:pt x="14053" y="1030"/>
                    </a:cubicBezTo>
                    <a:cubicBezTo>
                      <a:pt x="14339" y="1030"/>
                      <a:pt x="14568" y="801"/>
                      <a:pt x="14568" y="515"/>
                    </a:cubicBezTo>
                    <a:cubicBezTo>
                      <a:pt x="14568" y="229"/>
                      <a:pt x="14339" y="0"/>
                      <a:pt x="14053" y="0"/>
                    </a:cubicBezTo>
                    <a:close/>
                    <a:moveTo>
                      <a:pt x="15598" y="0"/>
                    </a:moveTo>
                    <a:cubicBezTo>
                      <a:pt x="15312" y="0"/>
                      <a:pt x="15083" y="229"/>
                      <a:pt x="15083" y="515"/>
                    </a:cubicBezTo>
                    <a:cubicBezTo>
                      <a:pt x="15083" y="801"/>
                      <a:pt x="15312" y="1030"/>
                      <a:pt x="15598" y="1030"/>
                    </a:cubicBezTo>
                    <a:cubicBezTo>
                      <a:pt x="15884" y="1030"/>
                      <a:pt x="16113" y="801"/>
                      <a:pt x="16113" y="515"/>
                    </a:cubicBezTo>
                    <a:cubicBezTo>
                      <a:pt x="16113" y="229"/>
                      <a:pt x="15884" y="0"/>
                      <a:pt x="15598" y="0"/>
                    </a:cubicBezTo>
                    <a:close/>
                    <a:moveTo>
                      <a:pt x="17144" y="0"/>
                    </a:moveTo>
                    <a:cubicBezTo>
                      <a:pt x="16858" y="0"/>
                      <a:pt x="16629" y="229"/>
                      <a:pt x="16629" y="515"/>
                    </a:cubicBezTo>
                    <a:cubicBezTo>
                      <a:pt x="16629" y="801"/>
                      <a:pt x="16858" y="1030"/>
                      <a:pt x="17144" y="1030"/>
                    </a:cubicBezTo>
                    <a:cubicBezTo>
                      <a:pt x="17430" y="1030"/>
                      <a:pt x="17659" y="801"/>
                      <a:pt x="17659" y="515"/>
                    </a:cubicBezTo>
                    <a:cubicBezTo>
                      <a:pt x="17659" y="229"/>
                      <a:pt x="17430" y="0"/>
                      <a:pt x="17144" y="0"/>
                    </a:cubicBezTo>
                    <a:close/>
                    <a:moveTo>
                      <a:pt x="18661" y="0"/>
                    </a:moveTo>
                    <a:cubicBezTo>
                      <a:pt x="18403" y="0"/>
                      <a:pt x="18174" y="229"/>
                      <a:pt x="18174" y="515"/>
                    </a:cubicBezTo>
                    <a:cubicBezTo>
                      <a:pt x="18174" y="801"/>
                      <a:pt x="18403" y="1030"/>
                      <a:pt x="18661" y="1030"/>
                    </a:cubicBezTo>
                    <a:cubicBezTo>
                      <a:pt x="18947" y="1030"/>
                      <a:pt x="19176" y="801"/>
                      <a:pt x="19176" y="515"/>
                    </a:cubicBezTo>
                    <a:cubicBezTo>
                      <a:pt x="19176" y="229"/>
                      <a:pt x="18947" y="0"/>
                      <a:pt x="18661" y="0"/>
                    </a:cubicBezTo>
                    <a:close/>
                    <a:moveTo>
                      <a:pt x="459" y="2146"/>
                    </a:moveTo>
                    <a:cubicBezTo>
                      <a:pt x="201" y="2146"/>
                      <a:pt x="1" y="2318"/>
                      <a:pt x="1" y="2576"/>
                    </a:cubicBezTo>
                    <a:cubicBezTo>
                      <a:pt x="1" y="2833"/>
                      <a:pt x="201" y="3005"/>
                      <a:pt x="459" y="3005"/>
                    </a:cubicBezTo>
                    <a:lnTo>
                      <a:pt x="2262" y="3005"/>
                    </a:lnTo>
                    <a:cubicBezTo>
                      <a:pt x="2491" y="3005"/>
                      <a:pt x="2691" y="2833"/>
                      <a:pt x="2691" y="2576"/>
                    </a:cubicBezTo>
                    <a:cubicBezTo>
                      <a:pt x="2691" y="2318"/>
                      <a:pt x="2491" y="2146"/>
                      <a:pt x="2262" y="2146"/>
                    </a:cubicBezTo>
                    <a:close/>
                    <a:moveTo>
                      <a:pt x="4265" y="2146"/>
                    </a:moveTo>
                    <a:cubicBezTo>
                      <a:pt x="4008" y="2146"/>
                      <a:pt x="3807" y="2318"/>
                      <a:pt x="3807" y="2576"/>
                    </a:cubicBezTo>
                    <a:cubicBezTo>
                      <a:pt x="3807" y="2833"/>
                      <a:pt x="4008" y="3005"/>
                      <a:pt x="4265" y="3005"/>
                    </a:cubicBezTo>
                    <a:lnTo>
                      <a:pt x="8959" y="3005"/>
                    </a:lnTo>
                    <a:cubicBezTo>
                      <a:pt x="9216" y="3005"/>
                      <a:pt x="9417" y="2833"/>
                      <a:pt x="9417" y="2576"/>
                    </a:cubicBezTo>
                    <a:cubicBezTo>
                      <a:pt x="9417" y="2318"/>
                      <a:pt x="9216" y="2146"/>
                      <a:pt x="8959" y="2146"/>
                    </a:cubicBezTo>
                    <a:close/>
                    <a:moveTo>
                      <a:pt x="459" y="4178"/>
                    </a:moveTo>
                    <a:cubicBezTo>
                      <a:pt x="201" y="4178"/>
                      <a:pt x="1" y="4379"/>
                      <a:pt x="1" y="4636"/>
                    </a:cubicBezTo>
                    <a:cubicBezTo>
                      <a:pt x="1" y="4865"/>
                      <a:pt x="201" y="5066"/>
                      <a:pt x="459" y="5066"/>
                    </a:cubicBezTo>
                    <a:lnTo>
                      <a:pt x="2262" y="5066"/>
                    </a:lnTo>
                    <a:cubicBezTo>
                      <a:pt x="2491" y="5066"/>
                      <a:pt x="2691" y="4865"/>
                      <a:pt x="2691" y="4636"/>
                    </a:cubicBezTo>
                    <a:cubicBezTo>
                      <a:pt x="2691" y="4379"/>
                      <a:pt x="2491" y="4178"/>
                      <a:pt x="2262" y="4178"/>
                    </a:cubicBezTo>
                    <a:close/>
                    <a:moveTo>
                      <a:pt x="4265" y="4178"/>
                    </a:moveTo>
                    <a:cubicBezTo>
                      <a:pt x="4008" y="4178"/>
                      <a:pt x="3807" y="4379"/>
                      <a:pt x="3807" y="4636"/>
                    </a:cubicBezTo>
                    <a:cubicBezTo>
                      <a:pt x="3807" y="4865"/>
                      <a:pt x="4008" y="5066"/>
                      <a:pt x="4265" y="5066"/>
                    </a:cubicBezTo>
                    <a:lnTo>
                      <a:pt x="8959" y="5066"/>
                    </a:lnTo>
                    <a:cubicBezTo>
                      <a:pt x="9216" y="5066"/>
                      <a:pt x="9417" y="4865"/>
                      <a:pt x="9417" y="4636"/>
                    </a:cubicBezTo>
                    <a:cubicBezTo>
                      <a:pt x="9417" y="4379"/>
                      <a:pt x="9216" y="4178"/>
                      <a:pt x="8959" y="4178"/>
                    </a:cubicBezTo>
                    <a:close/>
                    <a:moveTo>
                      <a:pt x="10991" y="4121"/>
                    </a:moveTo>
                    <a:cubicBezTo>
                      <a:pt x="10704" y="4121"/>
                      <a:pt x="10475" y="4350"/>
                      <a:pt x="10475" y="4636"/>
                    </a:cubicBezTo>
                    <a:cubicBezTo>
                      <a:pt x="10475" y="4923"/>
                      <a:pt x="10704" y="5152"/>
                      <a:pt x="10991" y="5152"/>
                    </a:cubicBezTo>
                    <a:cubicBezTo>
                      <a:pt x="11248" y="5152"/>
                      <a:pt x="11477" y="4923"/>
                      <a:pt x="11477" y="4636"/>
                    </a:cubicBezTo>
                    <a:cubicBezTo>
                      <a:pt x="11477" y="4350"/>
                      <a:pt x="11248" y="4121"/>
                      <a:pt x="10991" y="4121"/>
                    </a:cubicBezTo>
                    <a:close/>
                    <a:moveTo>
                      <a:pt x="12507" y="4121"/>
                    </a:moveTo>
                    <a:cubicBezTo>
                      <a:pt x="12221" y="4121"/>
                      <a:pt x="11992" y="4350"/>
                      <a:pt x="11992" y="4636"/>
                    </a:cubicBezTo>
                    <a:cubicBezTo>
                      <a:pt x="11992" y="4923"/>
                      <a:pt x="12221" y="5152"/>
                      <a:pt x="12507" y="5152"/>
                    </a:cubicBezTo>
                    <a:cubicBezTo>
                      <a:pt x="12794" y="5152"/>
                      <a:pt x="13023" y="4923"/>
                      <a:pt x="13023" y="4636"/>
                    </a:cubicBezTo>
                    <a:cubicBezTo>
                      <a:pt x="13023" y="4350"/>
                      <a:pt x="12794" y="4121"/>
                      <a:pt x="12507" y="4121"/>
                    </a:cubicBezTo>
                    <a:close/>
                    <a:moveTo>
                      <a:pt x="14053" y="4121"/>
                    </a:moveTo>
                    <a:cubicBezTo>
                      <a:pt x="13767" y="4121"/>
                      <a:pt x="13538" y="4350"/>
                      <a:pt x="13538" y="4636"/>
                    </a:cubicBezTo>
                    <a:cubicBezTo>
                      <a:pt x="13538" y="4923"/>
                      <a:pt x="13767" y="5152"/>
                      <a:pt x="14053" y="5152"/>
                    </a:cubicBezTo>
                    <a:cubicBezTo>
                      <a:pt x="14339" y="5152"/>
                      <a:pt x="14568" y="4923"/>
                      <a:pt x="14568" y="4636"/>
                    </a:cubicBezTo>
                    <a:cubicBezTo>
                      <a:pt x="14568" y="4350"/>
                      <a:pt x="14339" y="4121"/>
                      <a:pt x="14053" y="4121"/>
                    </a:cubicBezTo>
                    <a:close/>
                    <a:moveTo>
                      <a:pt x="15598" y="4121"/>
                    </a:moveTo>
                    <a:cubicBezTo>
                      <a:pt x="15312" y="4121"/>
                      <a:pt x="15083" y="4350"/>
                      <a:pt x="15083" y="4636"/>
                    </a:cubicBezTo>
                    <a:cubicBezTo>
                      <a:pt x="15083" y="4923"/>
                      <a:pt x="15312" y="5152"/>
                      <a:pt x="15598" y="5152"/>
                    </a:cubicBezTo>
                    <a:cubicBezTo>
                      <a:pt x="15884" y="5152"/>
                      <a:pt x="16113" y="4923"/>
                      <a:pt x="16113" y="4636"/>
                    </a:cubicBezTo>
                    <a:cubicBezTo>
                      <a:pt x="16113" y="4350"/>
                      <a:pt x="15884" y="4121"/>
                      <a:pt x="15598" y="4121"/>
                    </a:cubicBezTo>
                    <a:close/>
                    <a:moveTo>
                      <a:pt x="17144" y="4121"/>
                    </a:moveTo>
                    <a:cubicBezTo>
                      <a:pt x="16858" y="4121"/>
                      <a:pt x="16629" y="4350"/>
                      <a:pt x="16629" y="4636"/>
                    </a:cubicBezTo>
                    <a:cubicBezTo>
                      <a:pt x="16629" y="4923"/>
                      <a:pt x="16858" y="5152"/>
                      <a:pt x="17144" y="5152"/>
                    </a:cubicBezTo>
                    <a:cubicBezTo>
                      <a:pt x="17430" y="5152"/>
                      <a:pt x="17659" y="4923"/>
                      <a:pt x="17659" y="4636"/>
                    </a:cubicBezTo>
                    <a:cubicBezTo>
                      <a:pt x="17659" y="4350"/>
                      <a:pt x="17430" y="4121"/>
                      <a:pt x="17144" y="4121"/>
                    </a:cubicBezTo>
                    <a:close/>
                    <a:moveTo>
                      <a:pt x="18661" y="4121"/>
                    </a:moveTo>
                    <a:cubicBezTo>
                      <a:pt x="18403" y="4121"/>
                      <a:pt x="18174" y="4350"/>
                      <a:pt x="18174" y="4636"/>
                    </a:cubicBezTo>
                    <a:cubicBezTo>
                      <a:pt x="18174" y="4923"/>
                      <a:pt x="18403" y="5152"/>
                      <a:pt x="18661" y="5152"/>
                    </a:cubicBezTo>
                    <a:cubicBezTo>
                      <a:pt x="18947" y="5152"/>
                      <a:pt x="19176" y="4923"/>
                      <a:pt x="19176" y="4636"/>
                    </a:cubicBezTo>
                    <a:cubicBezTo>
                      <a:pt x="19176" y="4350"/>
                      <a:pt x="18947" y="4121"/>
                      <a:pt x="18661" y="4121"/>
                    </a:cubicBezTo>
                    <a:close/>
                    <a:moveTo>
                      <a:pt x="459" y="6239"/>
                    </a:moveTo>
                    <a:cubicBezTo>
                      <a:pt x="201" y="6239"/>
                      <a:pt x="1" y="6439"/>
                      <a:pt x="1" y="6668"/>
                    </a:cubicBezTo>
                    <a:cubicBezTo>
                      <a:pt x="1" y="6926"/>
                      <a:pt x="201" y="7126"/>
                      <a:pt x="459" y="7126"/>
                    </a:cubicBezTo>
                    <a:lnTo>
                      <a:pt x="2262" y="7126"/>
                    </a:lnTo>
                    <a:cubicBezTo>
                      <a:pt x="2491" y="7126"/>
                      <a:pt x="2691" y="6926"/>
                      <a:pt x="2691" y="6668"/>
                    </a:cubicBezTo>
                    <a:cubicBezTo>
                      <a:pt x="2691" y="6439"/>
                      <a:pt x="2491" y="6239"/>
                      <a:pt x="2262" y="6239"/>
                    </a:cubicBezTo>
                    <a:close/>
                    <a:moveTo>
                      <a:pt x="4265" y="6239"/>
                    </a:moveTo>
                    <a:cubicBezTo>
                      <a:pt x="4008" y="6239"/>
                      <a:pt x="3807" y="6439"/>
                      <a:pt x="3807" y="6668"/>
                    </a:cubicBezTo>
                    <a:cubicBezTo>
                      <a:pt x="3807" y="6926"/>
                      <a:pt x="4008" y="7126"/>
                      <a:pt x="4265" y="7126"/>
                    </a:cubicBezTo>
                    <a:lnTo>
                      <a:pt x="8959" y="7126"/>
                    </a:lnTo>
                    <a:cubicBezTo>
                      <a:pt x="9216" y="7126"/>
                      <a:pt x="9417" y="6926"/>
                      <a:pt x="9417" y="6668"/>
                    </a:cubicBezTo>
                    <a:cubicBezTo>
                      <a:pt x="9417" y="6439"/>
                      <a:pt x="9216" y="6239"/>
                      <a:pt x="8959" y="6239"/>
                    </a:cubicBezTo>
                    <a:close/>
                    <a:moveTo>
                      <a:pt x="459" y="8300"/>
                    </a:moveTo>
                    <a:cubicBezTo>
                      <a:pt x="201" y="8300"/>
                      <a:pt x="1" y="8500"/>
                      <a:pt x="1" y="8729"/>
                    </a:cubicBezTo>
                    <a:cubicBezTo>
                      <a:pt x="1" y="8986"/>
                      <a:pt x="201" y="9187"/>
                      <a:pt x="459" y="9187"/>
                    </a:cubicBezTo>
                    <a:lnTo>
                      <a:pt x="2262" y="9187"/>
                    </a:lnTo>
                    <a:cubicBezTo>
                      <a:pt x="2491" y="9187"/>
                      <a:pt x="2691" y="8986"/>
                      <a:pt x="2691" y="8729"/>
                    </a:cubicBezTo>
                    <a:cubicBezTo>
                      <a:pt x="2691" y="8500"/>
                      <a:pt x="2491" y="8300"/>
                      <a:pt x="2262" y="8300"/>
                    </a:cubicBezTo>
                    <a:close/>
                    <a:moveTo>
                      <a:pt x="4265" y="8300"/>
                    </a:moveTo>
                    <a:cubicBezTo>
                      <a:pt x="4008" y="8300"/>
                      <a:pt x="3807" y="8500"/>
                      <a:pt x="3807" y="8729"/>
                    </a:cubicBezTo>
                    <a:cubicBezTo>
                      <a:pt x="3807" y="8986"/>
                      <a:pt x="4008" y="9187"/>
                      <a:pt x="4265" y="9187"/>
                    </a:cubicBezTo>
                    <a:lnTo>
                      <a:pt x="8959" y="9187"/>
                    </a:lnTo>
                    <a:cubicBezTo>
                      <a:pt x="9216" y="9187"/>
                      <a:pt x="9417" y="8986"/>
                      <a:pt x="9417" y="8729"/>
                    </a:cubicBezTo>
                    <a:cubicBezTo>
                      <a:pt x="9417" y="8500"/>
                      <a:pt x="9216" y="8300"/>
                      <a:pt x="8959" y="8300"/>
                    </a:cubicBezTo>
                    <a:close/>
                    <a:moveTo>
                      <a:pt x="16228" y="10017"/>
                    </a:moveTo>
                    <a:cubicBezTo>
                      <a:pt x="15942" y="10017"/>
                      <a:pt x="15713" y="10246"/>
                      <a:pt x="15713" y="10532"/>
                    </a:cubicBezTo>
                    <a:cubicBezTo>
                      <a:pt x="15713" y="10818"/>
                      <a:pt x="15942" y="11047"/>
                      <a:pt x="16228" y="11047"/>
                    </a:cubicBezTo>
                    <a:cubicBezTo>
                      <a:pt x="16514" y="11047"/>
                      <a:pt x="16743" y="10818"/>
                      <a:pt x="16743" y="10532"/>
                    </a:cubicBezTo>
                    <a:cubicBezTo>
                      <a:pt x="16743" y="10246"/>
                      <a:pt x="16514" y="10017"/>
                      <a:pt x="16228" y="10017"/>
                    </a:cubicBezTo>
                    <a:close/>
                    <a:moveTo>
                      <a:pt x="17773" y="10017"/>
                    </a:moveTo>
                    <a:cubicBezTo>
                      <a:pt x="17487" y="10017"/>
                      <a:pt x="17258" y="10246"/>
                      <a:pt x="17258" y="10532"/>
                    </a:cubicBezTo>
                    <a:cubicBezTo>
                      <a:pt x="17258" y="10818"/>
                      <a:pt x="17487" y="11047"/>
                      <a:pt x="17773" y="11047"/>
                    </a:cubicBezTo>
                    <a:cubicBezTo>
                      <a:pt x="18060" y="11047"/>
                      <a:pt x="18288" y="10818"/>
                      <a:pt x="18288" y="10532"/>
                    </a:cubicBezTo>
                    <a:cubicBezTo>
                      <a:pt x="18288" y="10246"/>
                      <a:pt x="18060" y="10017"/>
                      <a:pt x="17773" y="10017"/>
                    </a:cubicBezTo>
                    <a:close/>
                    <a:moveTo>
                      <a:pt x="19319" y="10017"/>
                    </a:moveTo>
                    <a:cubicBezTo>
                      <a:pt x="19033" y="10017"/>
                      <a:pt x="18804" y="10246"/>
                      <a:pt x="18804" y="10532"/>
                    </a:cubicBezTo>
                    <a:cubicBezTo>
                      <a:pt x="18804" y="10818"/>
                      <a:pt x="19033" y="11047"/>
                      <a:pt x="19319" y="11047"/>
                    </a:cubicBezTo>
                    <a:cubicBezTo>
                      <a:pt x="19605" y="11047"/>
                      <a:pt x="19834" y="10818"/>
                      <a:pt x="19834" y="10532"/>
                    </a:cubicBezTo>
                    <a:cubicBezTo>
                      <a:pt x="19834" y="10246"/>
                      <a:pt x="19605" y="10017"/>
                      <a:pt x="19319" y="10017"/>
                    </a:cubicBezTo>
                    <a:close/>
                    <a:moveTo>
                      <a:pt x="20864" y="10017"/>
                    </a:moveTo>
                    <a:cubicBezTo>
                      <a:pt x="20578" y="10017"/>
                      <a:pt x="20349" y="10246"/>
                      <a:pt x="20349" y="10532"/>
                    </a:cubicBezTo>
                    <a:cubicBezTo>
                      <a:pt x="20349" y="10818"/>
                      <a:pt x="20578" y="11047"/>
                      <a:pt x="20864" y="11047"/>
                    </a:cubicBezTo>
                    <a:cubicBezTo>
                      <a:pt x="21150" y="11047"/>
                      <a:pt x="21379" y="10818"/>
                      <a:pt x="21379" y="10532"/>
                    </a:cubicBezTo>
                    <a:cubicBezTo>
                      <a:pt x="21379" y="10246"/>
                      <a:pt x="21150" y="10017"/>
                      <a:pt x="20864" y="10017"/>
                    </a:cubicBezTo>
                    <a:close/>
                    <a:moveTo>
                      <a:pt x="22381" y="10017"/>
                    </a:moveTo>
                    <a:cubicBezTo>
                      <a:pt x="22123" y="10017"/>
                      <a:pt x="21894" y="10246"/>
                      <a:pt x="21894" y="10532"/>
                    </a:cubicBezTo>
                    <a:cubicBezTo>
                      <a:pt x="21894" y="10818"/>
                      <a:pt x="22123" y="11047"/>
                      <a:pt x="22381" y="11047"/>
                    </a:cubicBezTo>
                    <a:cubicBezTo>
                      <a:pt x="22667" y="11047"/>
                      <a:pt x="22896" y="10818"/>
                      <a:pt x="22896" y="10532"/>
                    </a:cubicBezTo>
                    <a:cubicBezTo>
                      <a:pt x="22896" y="10246"/>
                      <a:pt x="22667" y="10017"/>
                      <a:pt x="22381" y="10017"/>
                    </a:cubicBezTo>
                    <a:close/>
                    <a:moveTo>
                      <a:pt x="23926" y="10017"/>
                    </a:moveTo>
                    <a:cubicBezTo>
                      <a:pt x="23640" y="10017"/>
                      <a:pt x="23411" y="10246"/>
                      <a:pt x="23411" y="10532"/>
                    </a:cubicBezTo>
                    <a:cubicBezTo>
                      <a:pt x="23411" y="10818"/>
                      <a:pt x="23640" y="11047"/>
                      <a:pt x="23926" y="11047"/>
                    </a:cubicBezTo>
                    <a:cubicBezTo>
                      <a:pt x="24213" y="11047"/>
                      <a:pt x="24442" y="10818"/>
                      <a:pt x="24442" y="10532"/>
                    </a:cubicBezTo>
                    <a:cubicBezTo>
                      <a:pt x="24442" y="10246"/>
                      <a:pt x="24213" y="10017"/>
                      <a:pt x="23926" y="10017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89"/>
                    </a:cubicBezTo>
                    <a:cubicBezTo>
                      <a:pt x="1" y="11018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8"/>
                      <a:pt x="2691" y="10789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89"/>
                    </a:cubicBezTo>
                    <a:cubicBezTo>
                      <a:pt x="9445" y="11018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8"/>
                      <a:pt x="15055" y="10789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92"/>
                    </a:moveTo>
                    <a:cubicBezTo>
                      <a:pt x="201" y="12392"/>
                      <a:pt x="1" y="12593"/>
                      <a:pt x="1" y="12850"/>
                    </a:cubicBezTo>
                    <a:cubicBezTo>
                      <a:pt x="1" y="13079"/>
                      <a:pt x="201" y="13279"/>
                      <a:pt x="459" y="13279"/>
                    </a:cubicBezTo>
                    <a:lnTo>
                      <a:pt x="2262" y="13279"/>
                    </a:lnTo>
                    <a:cubicBezTo>
                      <a:pt x="2491" y="13279"/>
                      <a:pt x="2691" y="13079"/>
                      <a:pt x="2691" y="12850"/>
                    </a:cubicBezTo>
                    <a:cubicBezTo>
                      <a:pt x="2691" y="12593"/>
                      <a:pt x="2491" y="12392"/>
                      <a:pt x="2262" y="12392"/>
                    </a:cubicBezTo>
                    <a:close/>
                    <a:moveTo>
                      <a:pt x="9903" y="12392"/>
                    </a:moveTo>
                    <a:cubicBezTo>
                      <a:pt x="9645" y="12392"/>
                      <a:pt x="9445" y="12593"/>
                      <a:pt x="9445" y="12850"/>
                    </a:cubicBezTo>
                    <a:cubicBezTo>
                      <a:pt x="9445" y="13079"/>
                      <a:pt x="9645" y="13279"/>
                      <a:pt x="9903" y="13279"/>
                    </a:cubicBezTo>
                    <a:lnTo>
                      <a:pt x="14625" y="13279"/>
                    </a:lnTo>
                    <a:cubicBezTo>
                      <a:pt x="14854" y="13279"/>
                      <a:pt x="15055" y="13079"/>
                      <a:pt x="15055" y="12850"/>
                    </a:cubicBezTo>
                    <a:cubicBezTo>
                      <a:pt x="15055" y="12593"/>
                      <a:pt x="14854" y="12392"/>
                      <a:pt x="14625" y="12392"/>
                    </a:cubicBezTo>
                    <a:close/>
                    <a:moveTo>
                      <a:pt x="16228" y="14252"/>
                    </a:moveTo>
                    <a:cubicBezTo>
                      <a:pt x="15942" y="14252"/>
                      <a:pt x="15713" y="14481"/>
                      <a:pt x="15713" y="14768"/>
                    </a:cubicBezTo>
                    <a:cubicBezTo>
                      <a:pt x="15713" y="15054"/>
                      <a:pt x="15942" y="15283"/>
                      <a:pt x="16228" y="15283"/>
                    </a:cubicBezTo>
                    <a:cubicBezTo>
                      <a:pt x="16514" y="15283"/>
                      <a:pt x="16743" y="15054"/>
                      <a:pt x="16743" y="14768"/>
                    </a:cubicBezTo>
                    <a:cubicBezTo>
                      <a:pt x="16743" y="14481"/>
                      <a:pt x="16514" y="14252"/>
                      <a:pt x="16228" y="14252"/>
                    </a:cubicBezTo>
                    <a:close/>
                    <a:moveTo>
                      <a:pt x="17773" y="14252"/>
                    </a:moveTo>
                    <a:cubicBezTo>
                      <a:pt x="17487" y="14252"/>
                      <a:pt x="17258" y="14481"/>
                      <a:pt x="17258" y="14768"/>
                    </a:cubicBezTo>
                    <a:cubicBezTo>
                      <a:pt x="17258" y="15054"/>
                      <a:pt x="17487" y="15283"/>
                      <a:pt x="17773" y="15283"/>
                    </a:cubicBezTo>
                    <a:cubicBezTo>
                      <a:pt x="18060" y="15283"/>
                      <a:pt x="18288" y="15054"/>
                      <a:pt x="18288" y="14768"/>
                    </a:cubicBezTo>
                    <a:cubicBezTo>
                      <a:pt x="18288" y="14481"/>
                      <a:pt x="18060" y="14252"/>
                      <a:pt x="17773" y="14252"/>
                    </a:cubicBezTo>
                    <a:close/>
                    <a:moveTo>
                      <a:pt x="19319" y="14252"/>
                    </a:moveTo>
                    <a:cubicBezTo>
                      <a:pt x="19033" y="14252"/>
                      <a:pt x="18804" y="14481"/>
                      <a:pt x="18804" y="14768"/>
                    </a:cubicBezTo>
                    <a:cubicBezTo>
                      <a:pt x="18804" y="15054"/>
                      <a:pt x="19033" y="15283"/>
                      <a:pt x="19319" y="15283"/>
                    </a:cubicBezTo>
                    <a:cubicBezTo>
                      <a:pt x="19605" y="15283"/>
                      <a:pt x="19834" y="15054"/>
                      <a:pt x="19834" y="14768"/>
                    </a:cubicBezTo>
                    <a:cubicBezTo>
                      <a:pt x="19834" y="14481"/>
                      <a:pt x="19605" y="14252"/>
                      <a:pt x="19319" y="14252"/>
                    </a:cubicBezTo>
                    <a:close/>
                    <a:moveTo>
                      <a:pt x="20864" y="14252"/>
                    </a:moveTo>
                    <a:cubicBezTo>
                      <a:pt x="20578" y="14252"/>
                      <a:pt x="20349" y="14481"/>
                      <a:pt x="20349" y="14768"/>
                    </a:cubicBezTo>
                    <a:cubicBezTo>
                      <a:pt x="20349" y="15054"/>
                      <a:pt x="20578" y="15283"/>
                      <a:pt x="20864" y="15283"/>
                    </a:cubicBezTo>
                    <a:cubicBezTo>
                      <a:pt x="21150" y="15283"/>
                      <a:pt x="21379" y="15054"/>
                      <a:pt x="21379" y="14768"/>
                    </a:cubicBezTo>
                    <a:cubicBezTo>
                      <a:pt x="21379" y="14481"/>
                      <a:pt x="21150" y="14252"/>
                      <a:pt x="20864" y="14252"/>
                    </a:cubicBezTo>
                    <a:close/>
                    <a:moveTo>
                      <a:pt x="22381" y="14252"/>
                    </a:moveTo>
                    <a:cubicBezTo>
                      <a:pt x="22123" y="14252"/>
                      <a:pt x="21894" y="14481"/>
                      <a:pt x="21894" y="14768"/>
                    </a:cubicBezTo>
                    <a:cubicBezTo>
                      <a:pt x="21894" y="15054"/>
                      <a:pt x="22123" y="15283"/>
                      <a:pt x="22381" y="15283"/>
                    </a:cubicBezTo>
                    <a:cubicBezTo>
                      <a:pt x="22667" y="15283"/>
                      <a:pt x="22896" y="15054"/>
                      <a:pt x="22896" y="14768"/>
                    </a:cubicBezTo>
                    <a:cubicBezTo>
                      <a:pt x="22896" y="14481"/>
                      <a:pt x="22667" y="14252"/>
                      <a:pt x="22381" y="14252"/>
                    </a:cubicBezTo>
                    <a:close/>
                    <a:moveTo>
                      <a:pt x="23926" y="14252"/>
                    </a:moveTo>
                    <a:cubicBezTo>
                      <a:pt x="23640" y="14252"/>
                      <a:pt x="23411" y="14481"/>
                      <a:pt x="23411" y="14768"/>
                    </a:cubicBezTo>
                    <a:cubicBezTo>
                      <a:pt x="23411" y="15054"/>
                      <a:pt x="23640" y="15283"/>
                      <a:pt x="23926" y="15283"/>
                    </a:cubicBezTo>
                    <a:cubicBezTo>
                      <a:pt x="24213" y="15283"/>
                      <a:pt x="24442" y="15054"/>
                      <a:pt x="24442" y="14768"/>
                    </a:cubicBezTo>
                    <a:cubicBezTo>
                      <a:pt x="24442" y="14481"/>
                      <a:pt x="24213" y="14252"/>
                      <a:pt x="23926" y="14252"/>
                    </a:cubicBezTo>
                    <a:close/>
                    <a:moveTo>
                      <a:pt x="459" y="14453"/>
                    </a:moveTo>
                    <a:cubicBezTo>
                      <a:pt x="201" y="14453"/>
                      <a:pt x="1" y="14653"/>
                      <a:pt x="1" y="14882"/>
                    </a:cubicBezTo>
                    <a:cubicBezTo>
                      <a:pt x="1" y="15140"/>
                      <a:pt x="201" y="15340"/>
                      <a:pt x="459" y="15340"/>
                    </a:cubicBezTo>
                    <a:lnTo>
                      <a:pt x="2262" y="15340"/>
                    </a:lnTo>
                    <a:cubicBezTo>
                      <a:pt x="2491" y="15340"/>
                      <a:pt x="2691" y="15140"/>
                      <a:pt x="2691" y="14882"/>
                    </a:cubicBezTo>
                    <a:cubicBezTo>
                      <a:pt x="2691" y="14653"/>
                      <a:pt x="2491" y="14453"/>
                      <a:pt x="2262" y="14453"/>
                    </a:cubicBezTo>
                    <a:close/>
                    <a:moveTo>
                      <a:pt x="9903" y="14453"/>
                    </a:moveTo>
                    <a:cubicBezTo>
                      <a:pt x="9645" y="14453"/>
                      <a:pt x="9445" y="14653"/>
                      <a:pt x="9445" y="14882"/>
                    </a:cubicBezTo>
                    <a:cubicBezTo>
                      <a:pt x="9445" y="15140"/>
                      <a:pt x="9645" y="15340"/>
                      <a:pt x="9903" y="15340"/>
                    </a:cubicBezTo>
                    <a:lnTo>
                      <a:pt x="14625" y="15340"/>
                    </a:lnTo>
                    <a:cubicBezTo>
                      <a:pt x="14854" y="15340"/>
                      <a:pt x="15055" y="15140"/>
                      <a:pt x="15055" y="14882"/>
                    </a:cubicBezTo>
                    <a:cubicBezTo>
                      <a:pt x="15055" y="14653"/>
                      <a:pt x="14854" y="14453"/>
                      <a:pt x="14625" y="144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" name="Google Shape;314;p19"/>
            <p:cNvSpPr/>
            <p:nvPr/>
          </p:nvSpPr>
          <p:spPr>
            <a:xfrm>
              <a:off x="6593984" y="2220259"/>
              <a:ext cx="2125741" cy="1615138"/>
            </a:xfrm>
            <a:custGeom>
              <a:rect b="b" l="l" r="r" t="t"/>
              <a:pathLst>
                <a:path extrusionOk="0" h="86371" w="113676">
                  <a:moveTo>
                    <a:pt x="78193" y="0"/>
                  </a:moveTo>
                  <a:cubicBezTo>
                    <a:pt x="75487" y="0"/>
                    <a:pt x="73052" y="246"/>
                    <a:pt x="71090" y="398"/>
                  </a:cubicBezTo>
                  <a:cubicBezTo>
                    <a:pt x="65938" y="799"/>
                    <a:pt x="60558" y="5349"/>
                    <a:pt x="60558" y="5349"/>
                  </a:cubicBezTo>
                  <a:cubicBezTo>
                    <a:pt x="60558" y="5349"/>
                    <a:pt x="53947" y="10100"/>
                    <a:pt x="50427" y="16940"/>
                  </a:cubicBezTo>
                  <a:cubicBezTo>
                    <a:pt x="46935" y="23751"/>
                    <a:pt x="43616" y="39034"/>
                    <a:pt x="39265" y="46275"/>
                  </a:cubicBezTo>
                  <a:cubicBezTo>
                    <a:pt x="34944" y="53515"/>
                    <a:pt x="31023" y="58896"/>
                    <a:pt x="26873" y="61987"/>
                  </a:cubicBezTo>
                  <a:cubicBezTo>
                    <a:pt x="22752" y="65078"/>
                    <a:pt x="16542" y="67138"/>
                    <a:pt x="13022" y="67768"/>
                  </a:cubicBezTo>
                  <a:cubicBezTo>
                    <a:pt x="9530" y="68397"/>
                    <a:pt x="0" y="69428"/>
                    <a:pt x="0" y="69428"/>
                  </a:cubicBezTo>
                  <a:lnTo>
                    <a:pt x="429" y="77269"/>
                  </a:lnTo>
                  <a:cubicBezTo>
                    <a:pt x="429" y="77269"/>
                    <a:pt x="814" y="77279"/>
                    <a:pt x="1576" y="77279"/>
                  </a:cubicBezTo>
                  <a:cubicBezTo>
                    <a:pt x="4296" y="77279"/>
                    <a:pt x="11821" y="77157"/>
                    <a:pt x="23783" y="76039"/>
                  </a:cubicBezTo>
                  <a:cubicBezTo>
                    <a:pt x="39065" y="74579"/>
                    <a:pt x="57667" y="63418"/>
                    <a:pt x="57668" y="63418"/>
                  </a:cubicBezTo>
                  <a:lnTo>
                    <a:pt x="57668" y="63418"/>
                  </a:lnTo>
                  <a:lnTo>
                    <a:pt x="57038" y="86370"/>
                  </a:lnTo>
                  <a:lnTo>
                    <a:pt x="110384" y="86370"/>
                  </a:lnTo>
                  <a:cubicBezTo>
                    <a:pt x="110384" y="86370"/>
                    <a:pt x="113675" y="53716"/>
                    <a:pt x="112015" y="36974"/>
                  </a:cubicBezTo>
                  <a:cubicBezTo>
                    <a:pt x="110384" y="20231"/>
                    <a:pt x="100854" y="8039"/>
                    <a:pt x="92812" y="3489"/>
                  </a:cubicBezTo>
                  <a:cubicBezTo>
                    <a:pt x="87798" y="662"/>
                    <a:pt x="82630" y="0"/>
                    <a:pt x="7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7822200" y="2236790"/>
              <a:ext cx="870765" cy="1594325"/>
            </a:xfrm>
            <a:custGeom>
              <a:rect b="b" l="l" r="r" t="t"/>
              <a:pathLst>
                <a:path extrusionOk="0" h="85258" w="46565">
                  <a:moveTo>
                    <a:pt x="338" y="16340"/>
                  </a:moveTo>
                  <a:cubicBezTo>
                    <a:pt x="205" y="16409"/>
                    <a:pt x="92" y="16467"/>
                    <a:pt x="1" y="16514"/>
                  </a:cubicBezTo>
                  <a:lnTo>
                    <a:pt x="29" y="16514"/>
                  </a:lnTo>
                  <a:cubicBezTo>
                    <a:pt x="115" y="16466"/>
                    <a:pt x="218" y="16408"/>
                    <a:pt x="338" y="16340"/>
                  </a:cubicBezTo>
                  <a:close/>
                  <a:moveTo>
                    <a:pt x="19405" y="1"/>
                  </a:moveTo>
                  <a:cubicBezTo>
                    <a:pt x="18861" y="3378"/>
                    <a:pt x="17401" y="5725"/>
                    <a:pt x="15140" y="7384"/>
                  </a:cubicBezTo>
                  <a:cubicBezTo>
                    <a:pt x="11680" y="9946"/>
                    <a:pt x="2720" y="14997"/>
                    <a:pt x="338" y="16340"/>
                  </a:cubicBezTo>
                  <a:lnTo>
                    <a:pt x="338" y="16340"/>
                  </a:lnTo>
                  <a:cubicBezTo>
                    <a:pt x="2887" y="15025"/>
                    <a:pt x="12812" y="9918"/>
                    <a:pt x="15913" y="9102"/>
                  </a:cubicBezTo>
                  <a:cubicBezTo>
                    <a:pt x="16342" y="8987"/>
                    <a:pt x="16800" y="8930"/>
                    <a:pt x="17315" y="8930"/>
                  </a:cubicBezTo>
                  <a:cubicBezTo>
                    <a:pt x="19548" y="8930"/>
                    <a:pt x="22553" y="10046"/>
                    <a:pt x="25043" y="12364"/>
                  </a:cubicBezTo>
                  <a:cubicBezTo>
                    <a:pt x="25300" y="12336"/>
                    <a:pt x="25472" y="12336"/>
                    <a:pt x="25472" y="12336"/>
                  </a:cubicBezTo>
                  <a:lnTo>
                    <a:pt x="40125" y="32140"/>
                  </a:lnTo>
                  <a:cubicBezTo>
                    <a:pt x="40554" y="32999"/>
                    <a:pt x="40754" y="34258"/>
                    <a:pt x="40754" y="35775"/>
                  </a:cubicBezTo>
                  <a:cubicBezTo>
                    <a:pt x="40754" y="35832"/>
                    <a:pt x="40754" y="35918"/>
                    <a:pt x="40754" y="36004"/>
                  </a:cubicBezTo>
                  <a:cubicBezTo>
                    <a:pt x="40669" y="43931"/>
                    <a:pt x="35717" y="58899"/>
                    <a:pt x="34344" y="66254"/>
                  </a:cubicBezTo>
                  <a:cubicBezTo>
                    <a:pt x="34058" y="67828"/>
                    <a:pt x="33457" y="69231"/>
                    <a:pt x="32598" y="70518"/>
                  </a:cubicBezTo>
                  <a:cubicBezTo>
                    <a:pt x="32083" y="77215"/>
                    <a:pt x="29307" y="82281"/>
                    <a:pt x="28305" y="83254"/>
                  </a:cubicBezTo>
                  <a:cubicBezTo>
                    <a:pt x="27819" y="83769"/>
                    <a:pt x="26931" y="84485"/>
                    <a:pt x="26531" y="85257"/>
                  </a:cubicBezTo>
                  <a:lnTo>
                    <a:pt x="44475" y="85257"/>
                  </a:lnTo>
                  <a:cubicBezTo>
                    <a:pt x="44504" y="85086"/>
                    <a:pt x="44504" y="84857"/>
                    <a:pt x="44532" y="84542"/>
                  </a:cubicBezTo>
                  <a:cubicBezTo>
                    <a:pt x="44589" y="83941"/>
                    <a:pt x="44675" y="83054"/>
                    <a:pt x="44790" y="81938"/>
                  </a:cubicBezTo>
                  <a:cubicBezTo>
                    <a:pt x="44990" y="79705"/>
                    <a:pt x="45248" y="76586"/>
                    <a:pt x="45505" y="72894"/>
                  </a:cubicBezTo>
                  <a:cubicBezTo>
                    <a:pt x="46049" y="65567"/>
                    <a:pt x="46564" y="56123"/>
                    <a:pt x="46564" y="47652"/>
                  </a:cubicBezTo>
                  <a:cubicBezTo>
                    <a:pt x="46564" y="43416"/>
                    <a:pt x="46450" y="39467"/>
                    <a:pt x="46106" y="36118"/>
                  </a:cubicBezTo>
                  <a:cubicBezTo>
                    <a:pt x="44475" y="19462"/>
                    <a:pt x="34973" y="7327"/>
                    <a:pt x="27017" y="2834"/>
                  </a:cubicBezTo>
                  <a:cubicBezTo>
                    <a:pt x="24470" y="1403"/>
                    <a:pt x="21894" y="516"/>
                    <a:pt x="19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618295" y="2678802"/>
              <a:ext cx="472773" cy="764942"/>
            </a:xfrm>
            <a:custGeom>
              <a:rect b="b" l="l" r="r" t="t"/>
              <a:pathLst>
                <a:path extrusionOk="0" h="40906" w="25282">
                  <a:moveTo>
                    <a:pt x="5181" y="4754"/>
                  </a:moveTo>
                  <a:cubicBezTo>
                    <a:pt x="1690" y="9447"/>
                    <a:pt x="2205" y="14914"/>
                    <a:pt x="4494" y="20008"/>
                  </a:cubicBezTo>
                  <a:cubicBezTo>
                    <a:pt x="5189" y="19973"/>
                    <a:pt x="5879" y="19947"/>
                    <a:pt x="6568" y="19947"/>
                  </a:cubicBezTo>
                  <a:cubicBezTo>
                    <a:pt x="7553" y="19947"/>
                    <a:pt x="8537" y="19999"/>
                    <a:pt x="9531" y="20151"/>
                  </a:cubicBezTo>
                  <a:cubicBezTo>
                    <a:pt x="9216" y="18377"/>
                    <a:pt x="8987" y="16602"/>
                    <a:pt x="9903" y="14971"/>
                  </a:cubicBezTo>
                  <a:cubicBezTo>
                    <a:pt x="8501" y="11508"/>
                    <a:pt x="6870" y="8131"/>
                    <a:pt x="5181" y="4754"/>
                  </a:cubicBezTo>
                  <a:close/>
                  <a:moveTo>
                    <a:pt x="16114" y="4983"/>
                  </a:moveTo>
                  <a:cubicBezTo>
                    <a:pt x="15026" y="8331"/>
                    <a:pt x="14110" y="11708"/>
                    <a:pt x="13194" y="15085"/>
                  </a:cubicBezTo>
                  <a:cubicBezTo>
                    <a:pt x="13652" y="15973"/>
                    <a:pt x="14139" y="16745"/>
                    <a:pt x="14568" y="17661"/>
                  </a:cubicBezTo>
                  <a:cubicBezTo>
                    <a:pt x="14997" y="18548"/>
                    <a:pt x="15226" y="19579"/>
                    <a:pt x="15541" y="20523"/>
                  </a:cubicBezTo>
                  <a:cubicBezTo>
                    <a:pt x="17859" y="20666"/>
                    <a:pt x="20206" y="20895"/>
                    <a:pt x="22524" y="20981"/>
                  </a:cubicBezTo>
                  <a:cubicBezTo>
                    <a:pt x="21065" y="15801"/>
                    <a:pt x="19634" y="9133"/>
                    <a:pt x="16114" y="4983"/>
                  </a:cubicBezTo>
                  <a:close/>
                  <a:moveTo>
                    <a:pt x="11464" y="16627"/>
                  </a:moveTo>
                  <a:cubicBezTo>
                    <a:pt x="9909" y="16627"/>
                    <a:pt x="10052" y="19287"/>
                    <a:pt x="10304" y="20380"/>
                  </a:cubicBezTo>
                  <a:cubicBezTo>
                    <a:pt x="10533" y="21468"/>
                    <a:pt x="10733" y="24387"/>
                    <a:pt x="12279" y="24444"/>
                  </a:cubicBezTo>
                  <a:cubicBezTo>
                    <a:pt x="12294" y="24445"/>
                    <a:pt x="12309" y="24445"/>
                    <a:pt x="12324" y="24445"/>
                  </a:cubicBezTo>
                  <a:cubicBezTo>
                    <a:pt x="13830" y="24445"/>
                    <a:pt x="14108" y="21656"/>
                    <a:pt x="13910" y="20437"/>
                  </a:cubicBezTo>
                  <a:cubicBezTo>
                    <a:pt x="13738" y="19207"/>
                    <a:pt x="13252" y="16717"/>
                    <a:pt x="11563" y="16631"/>
                  </a:cubicBezTo>
                  <a:cubicBezTo>
                    <a:pt x="11529" y="16629"/>
                    <a:pt x="11496" y="16627"/>
                    <a:pt x="11464" y="16627"/>
                  </a:cubicBezTo>
                  <a:close/>
                  <a:moveTo>
                    <a:pt x="11162" y="25989"/>
                  </a:moveTo>
                  <a:cubicBezTo>
                    <a:pt x="10418" y="29452"/>
                    <a:pt x="9474" y="32858"/>
                    <a:pt x="8329" y="36206"/>
                  </a:cubicBezTo>
                  <a:cubicBezTo>
                    <a:pt x="9765" y="37936"/>
                    <a:pt x="11591" y="38794"/>
                    <a:pt x="13435" y="38794"/>
                  </a:cubicBezTo>
                  <a:cubicBezTo>
                    <a:pt x="15192" y="38794"/>
                    <a:pt x="16965" y="38014"/>
                    <a:pt x="18432" y="36464"/>
                  </a:cubicBezTo>
                  <a:cubicBezTo>
                    <a:pt x="16743" y="33030"/>
                    <a:pt x="14912" y="29967"/>
                    <a:pt x="13824" y="26247"/>
                  </a:cubicBezTo>
                  <a:cubicBezTo>
                    <a:pt x="13311" y="26704"/>
                    <a:pt x="12846" y="26967"/>
                    <a:pt x="12417" y="26967"/>
                  </a:cubicBezTo>
                  <a:cubicBezTo>
                    <a:pt x="11961" y="26967"/>
                    <a:pt x="11546" y="26669"/>
                    <a:pt x="11162" y="25989"/>
                  </a:cubicBezTo>
                  <a:close/>
                  <a:moveTo>
                    <a:pt x="10397" y="1232"/>
                  </a:moveTo>
                  <a:cubicBezTo>
                    <a:pt x="19517" y="1232"/>
                    <a:pt x="21561" y="14272"/>
                    <a:pt x="23011" y="21124"/>
                  </a:cubicBezTo>
                  <a:cubicBezTo>
                    <a:pt x="24458" y="27964"/>
                    <a:pt x="22190" y="39729"/>
                    <a:pt x="13305" y="39729"/>
                  </a:cubicBezTo>
                  <a:cubicBezTo>
                    <a:pt x="13230" y="39729"/>
                    <a:pt x="13155" y="39728"/>
                    <a:pt x="13080" y="39727"/>
                  </a:cubicBezTo>
                  <a:cubicBezTo>
                    <a:pt x="4008" y="39498"/>
                    <a:pt x="6068" y="26533"/>
                    <a:pt x="3578" y="20065"/>
                  </a:cubicBezTo>
                  <a:cubicBezTo>
                    <a:pt x="1060" y="13569"/>
                    <a:pt x="974" y="1405"/>
                    <a:pt x="10218" y="1234"/>
                  </a:cubicBezTo>
                  <a:cubicBezTo>
                    <a:pt x="10278" y="1233"/>
                    <a:pt x="10338" y="1232"/>
                    <a:pt x="10397" y="1232"/>
                  </a:cubicBezTo>
                  <a:close/>
                  <a:moveTo>
                    <a:pt x="10463" y="0"/>
                  </a:moveTo>
                  <a:cubicBezTo>
                    <a:pt x="10382" y="0"/>
                    <a:pt x="10300" y="1"/>
                    <a:pt x="10218" y="3"/>
                  </a:cubicBezTo>
                  <a:cubicBezTo>
                    <a:pt x="1" y="232"/>
                    <a:pt x="58" y="12767"/>
                    <a:pt x="2691" y="20122"/>
                  </a:cubicBezTo>
                  <a:cubicBezTo>
                    <a:pt x="5324" y="27506"/>
                    <a:pt x="2949" y="40614"/>
                    <a:pt x="12937" y="40900"/>
                  </a:cubicBezTo>
                  <a:cubicBezTo>
                    <a:pt x="13059" y="40904"/>
                    <a:pt x="13179" y="40906"/>
                    <a:pt x="13299" y="40906"/>
                  </a:cubicBezTo>
                  <a:cubicBezTo>
                    <a:pt x="22982" y="40906"/>
                    <a:pt x="25281" y="28418"/>
                    <a:pt x="23726" y="21153"/>
                  </a:cubicBezTo>
                  <a:cubicBezTo>
                    <a:pt x="22165" y="13857"/>
                    <a:pt x="20435" y="0"/>
                    <a:pt x="10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956297" y="2890785"/>
              <a:ext cx="719296" cy="754077"/>
            </a:xfrm>
            <a:custGeom>
              <a:rect b="b" l="l" r="r" t="t"/>
              <a:pathLst>
                <a:path extrusionOk="0" h="40325" w="38465">
                  <a:moveTo>
                    <a:pt x="33284" y="0"/>
                  </a:moveTo>
                  <a:cubicBezTo>
                    <a:pt x="33141" y="0"/>
                    <a:pt x="33084" y="372"/>
                    <a:pt x="33112" y="1317"/>
                  </a:cubicBezTo>
                  <a:cubicBezTo>
                    <a:pt x="33370" y="6325"/>
                    <a:pt x="33599" y="18002"/>
                    <a:pt x="28104" y="24212"/>
                  </a:cubicBezTo>
                  <a:cubicBezTo>
                    <a:pt x="22638" y="30394"/>
                    <a:pt x="18345" y="28734"/>
                    <a:pt x="14052" y="31367"/>
                  </a:cubicBezTo>
                  <a:cubicBezTo>
                    <a:pt x="11648" y="32827"/>
                    <a:pt x="5123" y="36862"/>
                    <a:pt x="0" y="40325"/>
                  </a:cubicBezTo>
                  <a:cubicBezTo>
                    <a:pt x="1374" y="40210"/>
                    <a:pt x="2833" y="40096"/>
                    <a:pt x="4379" y="39953"/>
                  </a:cubicBezTo>
                  <a:cubicBezTo>
                    <a:pt x="11505" y="39266"/>
                    <a:pt x="19375" y="36461"/>
                    <a:pt x="25729" y="33685"/>
                  </a:cubicBezTo>
                  <a:cubicBezTo>
                    <a:pt x="32082" y="30881"/>
                    <a:pt x="36919" y="28104"/>
                    <a:pt x="37949" y="27503"/>
                  </a:cubicBezTo>
                  <a:cubicBezTo>
                    <a:pt x="38092" y="27418"/>
                    <a:pt x="38178" y="27360"/>
                    <a:pt x="38178" y="27360"/>
                  </a:cubicBezTo>
                  <a:cubicBezTo>
                    <a:pt x="38207" y="27360"/>
                    <a:pt x="38264" y="27332"/>
                    <a:pt x="38293" y="27332"/>
                  </a:cubicBezTo>
                  <a:cubicBezTo>
                    <a:pt x="38321" y="27332"/>
                    <a:pt x="38350" y="27332"/>
                    <a:pt x="38378" y="27360"/>
                  </a:cubicBezTo>
                  <a:cubicBezTo>
                    <a:pt x="38464" y="23382"/>
                    <a:pt x="38121" y="16428"/>
                    <a:pt x="35745" y="7270"/>
                  </a:cubicBezTo>
                  <a:cubicBezTo>
                    <a:pt x="35745" y="7270"/>
                    <a:pt x="33857" y="0"/>
                    <a:pt x="3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539625" y="2803007"/>
              <a:ext cx="141316" cy="569452"/>
            </a:xfrm>
            <a:custGeom>
              <a:rect b="b" l="l" r="r" t="t"/>
              <a:pathLst>
                <a:path extrusionOk="0" h="30452" w="7557">
                  <a:moveTo>
                    <a:pt x="292" y="1"/>
                  </a:moveTo>
                  <a:cubicBezTo>
                    <a:pt x="252" y="1"/>
                    <a:pt x="211" y="10"/>
                    <a:pt x="173" y="29"/>
                  </a:cubicBezTo>
                  <a:cubicBezTo>
                    <a:pt x="58" y="87"/>
                    <a:pt x="1" y="230"/>
                    <a:pt x="87" y="344"/>
                  </a:cubicBezTo>
                  <a:cubicBezTo>
                    <a:pt x="3149" y="5896"/>
                    <a:pt x="4895" y="13366"/>
                    <a:pt x="5897" y="19433"/>
                  </a:cubicBezTo>
                  <a:cubicBezTo>
                    <a:pt x="6383" y="22496"/>
                    <a:pt x="6669" y="25186"/>
                    <a:pt x="6841" y="27103"/>
                  </a:cubicBezTo>
                  <a:cubicBezTo>
                    <a:pt x="6927" y="28076"/>
                    <a:pt x="6984" y="28849"/>
                    <a:pt x="7013" y="29393"/>
                  </a:cubicBezTo>
                  <a:cubicBezTo>
                    <a:pt x="7070" y="29908"/>
                    <a:pt x="7070" y="30223"/>
                    <a:pt x="7070" y="30223"/>
                  </a:cubicBezTo>
                  <a:cubicBezTo>
                    <a:pt x="7070" y="30337"/>
                    <a:pt x="7184" y="30452"/>
                    <a:pt x="7327" y="30452"/>
                  </a:cubicBezTo>
                  <a:cubicBezTo>
                    <a:pt x="7442" y="30423"/>
                    <a:pt x="7556" y="30309"/>
                    <a:pt x="7556" y="30194"/>
                  </a:cubicBezTo>
                  <a:cubicBezTo>
                    <a:pt x="7556" y="30194"/>
                    <a:pt x="7327" y="25472"/>
                    <a:pt x="6354" y="19376"/>
                  </a:cubicBezTo>
                  <a:cubicBezTo>
                    <a:pt x="5381" y="13252"/>
                    <a:pt x="3607" y="5753"/>
                    <a:pt x="488" y="115"/>
                  </a:cubicBezTo>
                  <a:cubicBezTo>
                    <a:pt x="449" y="39"/>
                    <a:pt x="37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589702" y="2215921"/>
              <a:ext cx="2112352" cy="1623758"/>
            </a:xfrm>
            <a:custGeom>
              <a:rect b="b" l="l" r="r" t="t"/>
              <a:pathLst>
                <a:path extrusionOk="0" h="86832" w="112960">
                  <a:moveTo>
                    <a:pt x="78388" y="458"/>
                  </a:moveTo>
                  <a:cubicBezTo>
                    <a:pt x="82795" y="458"/>
                    <a:pt x="87947" y="1145"/>
                    <a:pt x="92926" y="3950"/>
                  </a:cubicBezTo>
                  <a:cubicBezTo>
                    <a:pt x="100882" y="8443"/>
                    <a:pt x="110384" y="20578"/>
                    <a:pt x="112015" y="37234"/>
                  </a:cubicBezTo>
                  <a:cubicBezTo>
                    <a:pt x="112359" y="40583"/>
                    <a:pt x="112473" y="44532"/>
                    <a:pt x="112473" y="48768"/>
                  </a:cubicBezTo>
                  <a:cubicBezTo>
                    <a:pt x="112473" y="57239"/>
                    <a:pt x="111958" y="66683"/>
                    <a:pt x="111414" y="74010"/>
                  </a:cubicBezTo>
                  <a:cubicBezTo>
                    <a:pt x="111157" y="77702"/>
                    <a:pt x="110899" y="80821"/>
                    <a:pt x="110699" y="83054"/>
                  </a:cubicBezTo>
                  <a:cubicBezTo>
                    <a:pt x="110584" y="84170"/>
                    <a:pt x="110498" y="85057"/>
                    <a:pt x="110441" y="85658"/>
                  </a:cubicBezTo>
                  <a:cubicBezTo>
                    <a:pt x="110410" y="85980"/>
                    <a:pt x="110388" y="86220"/>
                    <a:pt x="110374" y="86373"/>
                  </a:cubicBezTo>
                  <a:lnTo>
                    <a:pt x="57524" y="86373"/>
                  </a:lnTo>
                  <a:lnTo>
                    <a:pt x="58125" y="63678"/>
                  </a:lnTo>
                  <a:cubicBezTo>
                    <a:pt x="58154" y="63592"/>
                    <a:pt x="58097" y="63507"/>
                    <a:pt x="58011" y="63449"/>
                  </a:cubicBezTo>
                  <a:cubicBezTo>
                    <a:pt x="57982" y="63435"/>
                    <a:pt x="57939" y="63428"/>
                    <a:pt x="57897" y="63428"/>
                  </a:cubicBezTo>
                  <a:cubicBezTo>
                    <a:pt x="57854" y="63428"/>
                    <a:pt x="57811" y="63435"/>
                    <a:pt x="57782" y="63449"/>
                  </a:cubicBezTo>
                  <a:cubicBezTo>
                    <a:pt x="57782" y="63449"/>
                    <a:pt x="57696" y="63507"/>
                    <a:pt x="57553" y="63592"/>
                  </a:cubicBezTo>
                  <a:cubicBezTo>
                    <a:pt x="56523" y="64193"/>
                    <a:pt x="51686" y="66970"/>
                    <a:pt x="45333" y="69774"/>
                  </a:cubicBezTo>
                  <a:cubicBezTo>
                    <a:pt x="38979" y="72550"/>
                    <a:pt x="31109" y="75355"/>
                    <a:pt x="23983" y="76042"/>
                  </a:cubicBezTo>
                  <a:cubicBezTo>
                    <a:pt x="12106" y="77158"/>
                    <a:pt x="4579" y="77272"/>
                    <a:pt x="1832" y="77272"/>
                  </a:cubicBezTo>
                  <a:lnTo>
                    <a:pt x="876" y="77272"/>
                  </a:lnTo>
                  <a:lnTo>
                    <a:pt x="498" y="69862"/>
                  </a:lnTo>
                  <a:lnTo>
                    <a:pt x="498" y="69862"/>
                  </a:lnTo>
                  <a:cubicBezTo>
                    <a:pt x="1997" y="69698"/>
                    <a:pt x="10094" y="68799"/>
                    <a:pt x="13308" y="68229"/>
                  </a:cubicBezTo>
                  <a:cubicBezTo>
                    <a:pt x="16857" y="67599"/>
                    <a:pt x="23067" y="65539"/>
                    <a:pt x="27245" y="62419"/>
                  </a:cubicBezTo>
                  <a:cubicBezTo>
                    <a:pt x="31424" y="59271"/>
                    <a:pt x="35373" y="53862"/>
                    <a:pt x="39723" y="46621"/>
                  </a:cubicBezTo>
                  <a:cubicBezTo>
                    <a:pt x="41898" y="42987"/>
                    <a:pt x="43816" y="37349"/>
                    <a:pt x="45619" y="31768"/>
                  </a:cubicBezTo>
                  <a:cubicBezTo>
                    <a:pt x="47422" y="26187"/>
                    <a:pt x="49139" y="20635"/>
                    <a:pt x="50885" y="17287"/>
                  </a:cubicBezTo>
                  <a:cubicBezTo>
                    <a:pt x="52631" y="13909"/>
                    <a:pt x="55120" y="11019"/>
                    <a:pt x="57210" y="8987"/>
                  </a:cubicBezTo>
                  <a:cubicBezTo>
                    <a:pt x="58269" y="7985"/>
                    <a:pt x="59184" y="7184"/>
                    <a:pt x="59843" y="6612"/>
                  </a:cubicBezTo>
                  <a:cubicBezTo>
                    <a:pt x="60186" y="6354"/>
                    <a:pt x="60472" y="6125"/>
                    <a:pt x="60644" y="6011"/>
                  </a:cubicBezTo>
                  <a:cubicBezTo>
                    <a:pt x="60730" y="5925"/>
                    <a:pt x="60816" y="5867"/>
                    <a:pt x="60873" y="5839"/>
                  </a:cubicBezTo>
                  <a:cubicBezTo>
                    <a:pt x="60902" y="5810"/>
                    <a:pt x="60930" y="5782"/>
                    <a:pt x="60930" y="5782"/>
                  </a:cubicBezTo>
                  <a:lnTo>
                    <a:pt x="60959" y="5782"/>
                  </a:lnTo>
                  <a:lnTo>
                    <a:pt x="61016" y="5724"/>
                  </a:lnTo>
                  <a:cubicBezTo>
                    <a:pt x="61302" y="5467"/>
                    <a:pt x="62705" y="4351"/>
                    <a:pt x="64622" y="3234"/>
                  </a:cubicBezTo>
                  <a:cubicBezTo>
                    <a:pt x="66539" y="2147"/>
                    <a:pt x="69001" y="1059"/>
                    <a:pt x="71347" y="859"/>
                  </a:cubicBezTo>
                  <a:cubicBezTo>
                    <a:pt x="73294" y="716"/>
                    <a:pt x="75698" y="458"/>
                    <a:pt x="78388" y="458"/>
                  </a:cubicBezTo>
                  <a:close/>
                  <a:moveTo>
                    <a:pt x="78388" y="1"/>
                  </a:moveTo>
                  <a:cubicBezTo>
                    <a:pt x="75669" y="1"/>
                    <a:pt x="73265" y="229"/>
                    <a:pt x="71319" y="401"/>
                  </a:cubicBezTo>
                  <a:cubicBezTo>
                    <a:pt x="68657" y="602"/>
                    <a:pt x="66024" y="1861"/>
                    <a:pt x="63992" y="3063"/>
                  </a:cubicBezTo>
                  <a:cubicBezTo>
                    <a:pt x="61989" y="4265"/>
                    <a:pt x="60644" y="5410"/>
                    <a:pt x="60644" y="5410"/>
                  </a:cubicBezTo>
                  <a:cubicBezTo>
                    <a:pt x="60644" y="5410"/>
                    <a:pt x="54004" y="10160"/>
                    <a:pt x="50456" y="17058"/>
                  </a:cubicBezTo>
                  <a:cubicBezTo>
                    <a:pt x="48681" y="20492"/>
                    <a:pt x="46993" y="26015"/>
                    <a:pt x="45161" y="31596"/>
                  </a:cubicBezTo>
                  <a:cubicBezTo>
                    <a:pt x="43358" y="37177"/>
                    <a:pt x="41441" y="42815"/>
                    <a:pt x="39294" y="46392"/>
                  </a:cubicBezTo>
                  <a:cubicBezTo>
                    <a:pt x="34973" y="53604"/>
                    <a:pt x="31052" y="58956"/>
                    <a:pt x="26959" y="62018"/>
                  </a:cubicBezTo>
                  <a:cubicBezTo>
                    <a:pt x="22895" y="65081"/>
                    <a:pt x="16685" y="67170"/>
                    <a:pt x="13222" y="67771"/>
                  </a:cubicBezTo>
                  <a:cubicBezTo>
                    <a:pt x="11476" y="68086"/>
                    <a:pt x="8214" y="68486"/>
                    <a:pt x="5409" y="68830"/>
                  </a:cubicBezTo>
                  <a:cubicBezTo>
                    <a:pt x="4007" y="69001"/>
                    <a:pt x="2690" y="69145"/>
                    <a:pt x="1746" y="69259"/>
                  </a:cubicBezTo>
                  <a:cubicBezTo>
                    <a:pt x="801" y="69345"/>
                    <a:pt x="229" y="69431"/>
                    <a:pt x="200" y="69431"/>
                  </a:cubicBezTo>
                  <a:cubicBezTo>
                    <a:pt x="86" y="69431"/>
                    <a:pt x="0" y="69545"/>
                    <a:pt x="0" y="69660"/>
                  </a:cubicBezTo>
                  <a:lnTo>
                    <a:pt x="429" y="77530"/>
                  </a:lnTo>
                  <a:cubicBezTo>
                    <a:pt x="429" y="77644"/>
                    <a:pt x="515" y="77730"/>
                    <a:pt x="658" y="77759"/>
                  </a:cubicBezTo>
                  <a:lnTo>
                    <a:pt x="1832" y="77759"/>
                  </a:lnTo>
                  <a:cubicBezTo>
                    <a:pt x="4608" y="77759"/>
                    <a:pt x="12135" y="77644"/>
                    <a:pt x="24040" y="76500"/>
                  </a:cubicBezTo>
                  <a:cubicBezTo>
                    <a:pt x="31710" y="75784"/>
                    <a:pt x="40210" y="72607"/>
                    <a:pt x="46792" y="69631"/>
                  </a:cubicBezTo>
                  <a:cubicBezTo>
                    <a:pt x="52306" y="67138"/>
                    <a:pt x="56454" y="64786"/>
                    <a:pt x="57656" y="64087"/>
                  </a:cubicBezTo>
                  <a:lnTo>
                    <a:pt x="57656" y="64087"/>
                  </a:lnTo>
                  <a:lnTo>
                    <a:pt x="57038" y="86602"/>
                  </a:lnTo>
                  <a:cubicBezTo>
                    <a:pt x="57038" y="86660"/>
                    <a:pt x="57067" y="86717"/>
                    <a:pt x="57095" y="86774"/>
                  </a:cubicBezTo>
                  <a:cubicBezTo>
                    <a:pt x="57152" y="86803"/>
                    <a:pt x="57210" y="86831"/>
                    <a:pt x="57267" y="86831"/>
                  </a:cubicBezTo>
                  <a:lnTo>
                    <a:pt x="110613" y="86831"/>
                  </a:lnTo>
                  <a:cubicBezTo>
                    <a:pt x="110727" y="86831"/>
                    <a:pt x="110813" y="86745"/>
                    <a:pt x="110842" y="86631"/>
                  </a:cubicBezTo>
                  <a:cubicBezTo>
                    <a:pt x="110842" y="86631"/>
                    <a:pt x="112960" y="65710"/>
                    <a:pt x="112960" y="48768"/>
                  </a:cubicBezTo>
                  <a:cubicBezTo>
                    <a:pt x="112960" y="44532"/>
                    <a:pt x="112817" y="40554"/>
                    <a:pt x="112502" y="37177"/>
                  </a:cubicBezTo>
                  <a:cubicBezTo>
                    <a:pt x="110813" y="20377"/>
                    <a:pt x="101283" y="8128"/>
                    <a:pt x="93155" y="3521"/>
                  </a:cubicBezTo>
                  <a:cubicBezTo>
                    <a:pt x="88090" y="659"/>
                    <a:pt x="82852" y="1"/>
                    <a:pt x="78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6138546" y="3430729"/>
              <a:ext cx="624561" cy="273581"/>
            </a:xfrm>
            <a:custGeom>
              <a:rect b="b" l="l" r="r" t="t"/>
              <a:pathLst>
                <a:path extrusionOk="0" h="14630" w="33399">
                  <a:moveTo>
                    <a:pt x="20342" y="0"/>
                  </a:moveTo>
                  <a:cubicBezTo>
                    <a:pt x="17188" y="0"/>
                    <a:pt x="13670" y="862"/>
                    <a:pt x="11906" y="1119"/>
                  </a:cubicBezTo>
                  <a:cubicBezTo>
                    <a:pt x="8958" y="1520"/>
                    <a:pt x="2433" y="5584"/>
                    <a:pt x="1202" y="6214"/>
                  </a:cubicBezTo>
                  <a:cubicBezTo>
                    <a:pt x="0" y="6815"/>
                    <a:pt x="1717" y="8131"/>
                    <a:pt x="3463" y="8532"/>
                  </a:cubicBezTo>
                  <a:cubicBezTo>
                    <a:pt x="3661" y="8581"/>
                    <a:pt x="3860" y="8603"/>
                    <a:pt x="4060" y="8603"/>
                  </a:cubicBezTo>
                  <a:cubicBezTo>
                    <a:pt x="5600" y="8603"/>
                    <a:pt x="7213" y="7293"/>
                    <a:pt x="8758" y="7015"/>
                  </a:cubicBezTo>
                  <a:cubicBezTo>
                    <a:pt x="8995" y="6971"/>
                    <a:pt x="9187" y="6950"/>
                    <a:pt x="9350" y="6950"/>
                  </a:cubicBezTo>
                  <a:cubicBezTo>
                    <a:pt x="10367" y="6950"/>
                    <a:pt x="10209" y="7795"/>
                    <a:pt x="12306" y="9448"/>
                  </a:cubicBezTo>
                  <a:cubicBezTo>
                    <a:pt x="14768" y="11394"/>
                    <a:pt x="15683" y="13225"/>
                    <a:pt x="19662" y="14141"/>
                  </a:cubicBezTo>
                  <a:cubicBezTo>
                    <a:pt x="21147" y="14483"/>
                    <a:pt x="22701" y="14630"/>
                    <a:pt x="24203" y="14630"/>
                  </a:cubicBezTo>
                  <a:cubicBezTo>
                    <a:pt x="26723" y="14630"/>
                    <a:pt x="29098" y="14218"/>
                    <a:pt x="30766" y="13626"/>
                  </a:cubicBezTo>
                  <a:cubicBezTo>
                    <a:pt x="33399" y="12710"/>
                    <a:pt x="32197" y="10592"/>
                    <a:pt x="32197" y="10592"/>
                  </a:cubicBezTo>
                  <a:cubicBezTo>
                    <a:pt x="32197" y="10592"/>
                    <a:pt x="28419" y="4668"/>
                    <a:pt x="25557" y="1606"/>
                  </a:cubicBezTo>
                  <a:cubicBezTo>
                    <a:pt x="24408" y="388"/>
                    <a:pt x="22457" y="0"/>
                    <a:pt x="20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6149242" y="3426502"/>
              <a:ext cx="601018" cy="282594"/>
            </a:xfrm>
            <a:custGeom>
              <a:rect b="b" l="l" r="r" t="t"/>
              <a:pathLst>
                <a:path extrusionOk="0" h="15112" w="32140">
                  <a:moveTo>
                    <a:pt x="19776" y="458"/>
                  </a:moveTo>
                  <a:cubicBezTo>
                    <a:pt x="20807" y="458"/>
                    <a:pt x="21808" y="573"/>
                    <a:pt x="22696" y="802"/>
                  </a:cubicBezTo>
                  <a:cubicBezTo>
                    <a:pt x="23554" y="1059"/>
                    <a:pt x="24270" y="1431"/>
                    <a:pt x="24813" y="2004"/>
                  </a:cubicBezTo>
                  <a:cubicBezTo>
                    <a:pt x="26216" y="3520"/>
                    <a:pt x="27876" y="5753"/>
                    <a:pt x="29163" y="7613"/>
                  </a:cubicBezTo>
                  <a:cubicBezTo>
                    <a:pt x="29822" y="8529"/>
                    <a:pt x="30394" y="9359"/>
                    <a:pt x="30766" y="9960"/>
                  </a:cubicBezTo>
                  <a:cubicBezTo>
                    <a:pt x="31127" y="10502"/>
                    <a:pt x="31372" y="10857"/>
                    <a:pt x="31417" y="10922"/>
                  </a:cubicBezTo>
                  <a:lnTo>
                    <a:pt x="31417" y="10922"/>
                  </a:lnTo>
                  <a:lnTo>
                    <a:pt x="31396" y="10933"/>
                  </a:lnTo>
                  <a:cubicBezTo>
                    <a:pt x="31424" y="10961"/>
                    <a:pt x="31653" y="11419"/>
                    <a:pt x="31653" y="11906"/>
                  </a:cubicBezTo>
                  <a:cubicBezTo>
                    <a:pt x="31653" y="12221"/>
                    <a:pt x="31596" y="12507"/>
                    <a:pt x="31367" y="12822"/>
                  </a:cubicBezTo>
                  <a:cubicBezTo>
                    <a:pt x="31138" y="13108"/>
                    <a:pt x="30766" y="13423"/>
                    <a:pt x="30108" y="13652"/>
                  </a:cubicBezTo>
                  <a:cubicBezTo>
                    <a:pt x="28477" y="14195"/>
                    <a:pt x="26101" y="14625"/>
                    <a:pt x="23583" y="14625"/>
                  </a:cubicBezTo>
                  <a:cubicBezTo>
                    <a:pt x="22123" y="14625"/>
                    <a:pt x="20578" y="14482"/>
                    <a:pt x="19147" y="14138"/>
                  </a:cubicBezTo>
                  <a:cubicBezTo>
                    <a:pt x="17172" y="13680"/>
                    <a:pt x="15999" y="13022"/>
                    <a:pt x="14997" y="12221"/>
                  </a:cubicBezTo>
                  <a:cubicBezTo>
                    <a:pt x="13967" y="11419"/>
                    <a:pt x="13137" y="10475"/>
                    <a:pt x="11906" y="9502"/>
                  </a:cubicBezTo>
                  <a:cubicBezTo>
                    <a:pt x="10847" y="8672"/>
                    <a:pt x="10389" y="8071"/>
                    <a:pt x="10046" y="7642"/>
                  </a:cubicBezTo>
                  <a:cubicBezTo>
                    <a:pt x="9846" y="7441"/>
                    <a:pt x="9702" y="7269"/>
                    <a:pt x="9502" y="7126"/>
                  </a:cubicBezTo>
                  <a:cubicBezTo>
                    <a:pt x="9302" y="7012"/>
                    <a:pt x="9044" y="6955"/>
                    <a:pt x="8758" y="6955"/>
                  </a:cubicBezTo>
                  <a:cubicBezTo>
                    <a:pt x="8586" y="6955"/>
                    <a:pt x="8386" y="6955"/>
                    <a:pt x="8128" y="7012"/>
                  </a:cubicBezTo>
                  <a:cubicBezTo>
                    <a:pt x="7327" y="7155"/>
                    <a:pt x="6526" y="7556"/>
                    <a:pt x="5724" y="7928"/>
                  </a:cubicBezTo>
                  <a:cubicBezTo>
                    <a:pt x="4923" y="8300"/>
                    <a:pt x="4179" y="8586"/>
                    <a:pt x="3463" y="8586"/>
                  </a:cubicBezTo>
                  <a:cubicBezTo>
                    <a:pt x="3292" y="8586"/>
                    <a:pt x="3120" y="8586"/>
                    <a:pt x="2948" y="8529"/>
                  </a:cubicBezTo>
                  <a:cubicBezTo>
                    <a:pt x="2290" y="8386"/>
                    <a:pt x="1660" y="8099"/>
                    <a:pt x="1203" y="7785"/>
                  </a:cubicBezTo>
                  <a:cubicBezTo>
                    <a:pt x="945" y="7642"/>
                    <a:pt x="773" y="7470"/>
                    <a:pt x="630" y="7327"/>
                  </a:cubicBezTo>
                  <a:cubicBezTo>
                    <a:pt x="516" y="7155"/>
                    <a:pt x="458" y="7041"/>
                    <a:pt x="458" y="6955"/>
                  </a:cubicBezTo>
                  <a:cubicBezTo>
                    <a:pt x="458" y="6897"/>
                    <a:pt x="487" y="6869"/>
                    <a:pt x="516" y="6812"/>
                  </a:cubicBezTo>
                  <a:cubicBezTo>
                    <a:pt x="544" y="6754"/>
                    <a:pt x="630" y="6697"/>
                    <a:pt x="745" y="6640"/>
                  </a:cubicBezTo>
                  <a:cubicBezTo>
                    <a:pt x="1059" y="6468"/>
                    <a:pt x="1689" y="6125"/>
                    <a:pt x="2519" y="5638"/>
                  </a:cubicBezTo>
                  <a:cubicBezTo>
                    <a:pt x="3778" y="4923"/>
                    <a:pt x="5438" y="3978"/>
                    <a:pt x="7069" y="3177"/>
                  </a:cubicBezTo>
                  <a:cubicBezTo>
                    <a:pt x="8701" y="2376"/>
                    <a:pt x="10332" y="1717"/>
                    <a:pt x="11362" y="1574"/>
                  </a:cubicBezTo>
                  <a:cubicBezTo>
                    <a:pt x="13165" y="1317"/>
                    <a:pt x="16657" y="458"/>
                    <a:pt x="19776" y="458"/>
                  </a:cubicBezTo>
                  <a:close/>
                  <a:moveTo>
                    <a:pt x="19776" y="0"/>
                  </a:moveTo>
                  <a:cubicBezTo>
                    <a:pt x="16571" y="0"/>
                    <a:pt x="13051" y="859"/>
                    <a:pt x="11305" y="1088"/>
                  </a:cubicBezTo>
                  <a:cubicBezTo>
                    <a:pt x="10532" y="1202"/>
                    <a:pt x="9559" y="1546"/>
                    <a:pt x="8500" y="2004"/>
                  </a:cubicBezTo>
                  <a:cubicBezTo>
                    <a:pt x="6926" y="2662"/>
                    <a:pt x="5152" y="3606"/>
                    <a:pt x="3664" y="4436"/>
                  </a:cubicBezTo>
                  <a:cubicBezTo>
                    <a:pt x="2176" y="5266"/>
                    <a:pt x="974" y="5982"/>
                    <a:pt x="544" y="6211"/>
                  </a:cubicBezTo>
                  <a:cubicBezTo>
                    <a:pt x="373" y="6296"/>
                    <a:pt x="230" y="6411"/>
                    <a:pt x="144" y="6525"/>
                  </a:cubicBezTo>
                  <a:cubicBezTo>
                    <a:pt x="29" y="6640"/>
                    <a:pt x="1" y="6812"/>
                    <a:pt x="1" y="6955"/>
                  </a:cubicBezTo>
                  <a:cubicBezTo>
                    <a:pt x="1" y="7212"/>
                    <a:pt x="115" y="7413"/>
                    <a:pt x="258" y="7613"/>
                  </a:cubicBezTo>
                  <a:cubicBezTo>
                    <a:pt x="516" y="7928"/>
                    <a:pt x="888" y="8214"/>
                    <a:pt x="1346" y="8443"/>
                  </a:cubicBezTo>
                  <a:cubicBezTo>
                    <a:pt x="1804" y="8672"/>
                    <a:pt x="2319" y="8872"/>
                    <a:pt x="2834" y="9015"/>
                  </a:cubicBezTo>
                  <a:cubicBezTo>
                    <a:pt x="3034" y="9044"/>
                    <a:pt x="3235" y="9073"/>
                    <a:pt x="3463" y="9073"/>
                  </a:cubicBezTo>
                  <a:cubicBezTo>
                    <a:pt x="4293" y="9073"/>
                    <a:pt x="5123" y="8729"/>
                    <a:pt x="5925" y="8357"/>
                  </a:cubicBezTo>
                  <a:cubicBezTo>
                    <a:pt x="6726" y="7985"/>
                    <a:pt x="7499" y="7613"/>
                    <a:pt x="8214" y="7470"/>
                  </a:cubicBezTo>
                  <a:cubicBezTo>
                    <a:pt x="8443" y="7441"/>
                    <a:pt x="8615" y="7413"/>
                    <a:pt x="8758" y="7413"/>
                  </a:cubicBezTo>
                  <a:cubicBezTo>
                    <a:pt x="8987" y="7413"/>
                    <a:pt x="9130" y="7470"/>
                    <a:pt x="9245" y="7527"/>
                  </a:cubicBezTo>
                  <a:cubicBezTo>
                    <a:pt x="9416" y="7642"/>
                    <a:pt x="9617" y="7928"/>
                    <a:pt x="9960" y="8328"/>
                  </a:cubicBezTo>
                  <a:cubicBezTo>
                    <a:pt x="10303" y="8700"/>
                    <a:pt x="10790" y="9244"/>
                    <a:pt x="11591" y="9874"/>
                  </a:cubicBezTo>
                  <a:cubicBezTo>
                    <a:pt x="12793" y="10818"/>
                    <a:pt x="13652" y="11763"/>
                    <a:pt x="14682" y="12593"/>
                  </a:cubicBezTo>
                  <a:cubicBezTo>
                    <a:pt x="15741" y="13423"/>
                    <a:pt x="17000" y="14138"/>
                    <a:pt x="19032" y="14596"/>
                  </a:cubicBezTo>
                  <a:cubicBezTo>
                    <a:pt x="20520" y="14939"/>
                    <a:pt x="22066" y="15111"/>
                    <a:pt x="23583" y="15111"/>
                  </a:cubicBezTo>
                  <a:cubicBezTo>
                    <a:pt x="26158" y="15083"/>
                    <a:pt x="28562" y="14682"/>
                    <a:pt x="30251" y="14081"/>
                  </a:cubicBezTo>
                  <a:cubicBezTo>
                    <a:pt x="30995" y="13852"/>
                    <a:pt x="31453" y="13480"/>
                    <a:pt x="31739" y="13108"/>
                  </a:cubicBezTo>
                  <a:cubicBezTo>
                    <a:pt x="32025" y="12707"/>
                    <a:pt x="32140" y="12278"/>
                    <a:pt x="32140" y="11906"/>
                  </a:cubicBezTo>
                  <a:cubicBezTo>
                    <a:pt x="32140" y="11219"/>
                    <a:pt x="31825" y="10704"/>
                    <a:pt x="31825" y="10704"/>
                  </a:cubicBezTo>
                  <a:lnTo>
                    <a:pt x="31825" y="10675"/>
                  </a:lnTo>
                  <a:cubicBezTo>
                    <a:pt x="31796" y="10675"/>
                    <a:pt x="28047" y="4780"/>
                    <a:pt x="25157" y="1689"/>
                  </a:cubicBezTo>
                  <a:cubicBezTo>
                    <a:pt x="24556" y="1031"/>
                    <a:pt x="23726" y="601"/>
                    <a:pt x="22810" y="344"/>
                  </a:cubicBezTo>
                  <a:cubicBezTo>
                    <a:pt x="21894" y="86"/>
                    <a:pt x="20835" y="0"/>
                    <a:pt x="19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580595" y="3592259"/>
              <a:ext cx="190534" cy="106384"/>
            </a:xfrm>
            <a:custGeom>
              <a:rect b="b" l="l" r="r" t="t"/>
              <a:pathLst>
                <a:path extrusionOk="0" h="5689" w="10189">
                  <a:moveTo>
                    <a:pt x="7505" y="0"/>
                  </a:moveTo>
                  <a:cubicBezTo>
                    <a:pt x="7394" y="0"/>
                    <a:pt x="7327" y="8"/>
                    <a:pt x="7327" y="8"/>
                  </a:cubicBezTo>
                  <a:cubicBezTo>
                    <a:pt x="7327" y="8"/>
                    <a:pt x="4064" y="323"/>
                    <a:pt x="2233" y="1325"/>
                  </a:cubicBezTo>
                  <a:cubicBezTo>
                    <a:pt x="401" y="2355"/>
                    <a:pt x="1" y="4702"/>
                    <a:pt x="1117" y="5217"/>
                  </a:cubicBezTo>
                  <a:cubicBezTo>
                    <a:pt x="1714" y="5477"/>
                    <a:pt x="2982" y="5688"/>
                    <a:pt x="4374" y="5688"/>
                  </a:cubicBezTo>
                  <a:cubicBezTo>
                    <a:pt x="5585" y="5688"/>
                    <a:pt x="6890" y="5528"/>
                    <a:pt x="7928" y="5102"/>
                  </a:cubicBezTo>
                  <a:cubicBezTo>
                    <a:pt x="10189" y="4187"/>
                    <a:pt x="10074" y="3070"/>
                    <a:pt x="9559" y="1439"/>
                  </a:cubicBezTo>
                  <a:cubicBezTo>
                    <a:pt x="9146" y="129"/>
                    <a:pt x="7958" y="0"/>
                    <a:pt x="7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585420" y="3587584"/>
              <a:ext cx="184120" cy="115622"/>
            </a:xfrm>
            <a:custGeom>
              <a:rect b="b" l="l" r="r" t="t"/>
              <a:pathLst>
                <a:path extrusionOk="0" h="6183" w="9846">
                  <a:moveTo>
                    <a:pt x="7241" y="487"/>
                  </a:moveTo>
                  <a:cubicBezTo>
                    <a:pt x="7470" y="487"/>
                    <a:pt x="7842" y="516"/>
                    <a:pt x="8185" y="687"/>
                  </a:cubicBezTo>
                  <a:cubicBezTo>
                    <a:pt x="8557" y="859"/>
                    <a:pt x="8901" y="1174"/>
                    <a:pt x="9072" y="1746"/>
                  </a:cubicBezTo>
                  <a:cubicBezTo>
                    <a:pt x="9244" y="2319"/>
                    <a:pt x="9359" y="2805"/>
                    <a:pt x="9359" y="3206"/>
                  </a:cubicBezTo>
                  <a:cubicBezTo>
                    <a:pt x="9359" y="3578"/>
                    <a:pt x="9273" y="3921"/>
                    <a:pt x="9015" y="4208"/>
                  </a:cubicBezTo>
                  <a:cubicBezTo>
                    <a:pt x="8758" y="4522"/>
                    <a:pt x="8300" y="4837"/>
                    <a:pt x="7584" y="5123"/>
                  </a:cubicBezTo>
                  <a:cubicBezTo>
                    <a:pt x="6583" y="5553"/>
                    <a:pt x="5295" y="5696"/>
                    <a:pt x="4121" y="5696"/>
                  </a:cubicBezTo>
                  <a:cubicBezTo>
                    <a:pt x="3434" y="5696"/>
                    <a:pt x="2776" y="5639"/>
                    <a:pt x="2232" y="5553"/>
                  </a:cubicBezTo>
                  <a:cubicBezTo>
                    <a:pt x="1660" y="5467"/>
                    <a:pt x="1202" y="5352"/>
                    <a:pt x="945" y="5238"/>
                  </a:cubicBezTo>
                  <a:cubicBezTo>
                    <a:pt x="801" y="5152"/>
                    <a:pt x="687" y="5066"/>
                    <a:pt x="601" y="4894"/>
                  </a:cubicBezTo>
                  <a:cubicBezTo>
                    <a:pt x="515" y="4723"/>
                    <a:pt x="458" y="4522"/>
                    <a:pt x="458" y="4293"/>
                  </a:cubicBezTo>
                  <a:cubicBezTo>
                    <a:pt x="458" y="3492"/>
                    <a:pt x="1002" y="2376"/>
                    <a:pt x="2089" y="1804"/>
                  </a:cubicBezTo>
                  <a:cubicBezTo>
                    <a:pt x="2948" y="1317"/>
                    <a:pt x="4207" y="974"/>
                    <a:pt x="5237" y="773"/>
                  </a:cubicBezTo>
                  <a:cubicBezTo>
                    <a:pt x="5753" y="659"/>
                    <a:pt x="6239" y="602"/>
                    <a:pt x="6554" y="573"/>
                  </a:cubicBezTo>
                  <a:cubicBezTo>
                    <a:pt x="6726" y="544"/>
                    <a:pt x="6869" y="516"/>
                    <a:pt x="6955" y="516"/>
                  </a:cubicBezTo>
                  <a:cubicBezTo>
                    <a:pt x="7040" y="487"/>
                    <a:pt x="7098" y="487"/>
                    <a:pt x="7098" y="487"/>
                  </a:cubicBezTo>
                  <a:close/>
                  <a:moveTo>
                    <a:pt x="7241" y="1"/>
                  </a:moveTo>
                  <a:cubicBezTo>
                    <a:pt x="7126" y="1"/>
                    <a:pt x="7040" y="29"/>
                    <a:pt x="7040" y="29"/>
                  </a:cubicBezTo>
                  <a:cubicBezTo>
                    <a:pt x="7040" y="29"/>
                    <a:pt x="6210" y="86"/>
                    <a:pt x="5152" y="315"/>
                  </a:cubicBezTo>
                  <a:cubicBezTo>
                    <a:pt x="4093" y="516"/>
                    <a:pt x="2805" y="831"/>
                    <a:pt x="1860" y="1374"/>
                  </a:cubicBezTo>
                  <a:cubicBezTo>
                    <a:pt x="630" y="2061"/>
                    <a:pt x="0" y="3292"/>
                    <a:pt x="0" y="4293"/>
                  </a:cubicBezTo>
                  <a:cubicBezTo>
                    <a:pt x="0" y="4580"/>
                    <a:pt x="57" y="4866"/>
                    <a:pt x="172" y="5123"/>
                  </a:cubicBezTo>
                  <a:cubicBezTo>
                    <a:pt x="286" y="5352"/>
                    <a:pt x="487" y="5553"/>
                    <a:pt x="744" y="5667"/>
                  </a:cubicBezTo>
                  <a:cubicBezTo>
                    <a:pt x="1088" y="5810"/>
                    <a:pt x="1574" y="5953"/>
                    <a:pt x="2147" y="6039"/>
                  </a:cubicBezTo>
                  <a:cubicBezTo>
                    <a:pt x="2719" y="6125"/>
                    <a:pt x="3406" y="6182"/>
                    <a:pt x="4121" y="6182"/>
                  </a:cubicBezTo>
                  <a:cubicBezTo>
                    <a:pt x="5352" y="6182"/>
                    <a:pt x="6668" y="6011"/>
                    <a:pt x="7756" y="5581"/>
                  </a:cubicBezTo>
                  <a:cubicBezTo>
                    <a:pt x="8529" y="5267"/>
                    <a:pt x="9044" y="4923"/>
                    <a:pt x="9387" y="4522"/>
                  </a:cubicBezTo>
                  <a:cubicBezTo>
                    <a:pt x="9702" y="4122"/>
                    <a:pt x="9845" y="3664"/>
                    <a:pt x="9845" y="3206"/>
                  </a:cubicBezTo>
                  <a:cubicBezTo>
                    <a:pt x="9845" y="2691"/>
                    <a:pt x="9702" y="2176"/>
                    <a:pt x="9530" y="1603"/>
                  </a:cubicBezTo>
                  <a:cubicBezTo>
                    <a:pt x="9301" y="888"/>
                    <a:pt x="8843" y="487"/>
                    <a:pt x="8386" y="258"/>
                  </a:cubicBezTo>
                  <a:cubicBezTo>
                    <a:pt x="7956" y="58"/>
                    <a:pt x="7498" y="1"/>
                    <a:pt x="7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303910" y="3406475"/>
              <a:ext cx="137557" cy="254881"/>
            </a:xfrm>
            <a:custGeom>
              <a:rect b="b" l="l" r="r" t="t"/>
              <a:pathLst>
                <a:path extrusionOk="0" h="13630" w="7356">
                  <a:moveTo>
                    <a:pt x="4517" y="1"/>
                  </a:moveTo>
                  <a:cubicBezTo>
                    <a:pt x="3988" y="1"/>
                    <a:pt x="3472" y="94"/>
                    <a:pt x="3063" y="356"/>
                  </a:cubicBezTo>
                  <a:cubicBezTo>
                    <a:pt x="1632" y="1272"/>
                    <a:pt x="1117" y="2302"/>
                    <a:pt x="1231" y="4133"/>
                  </a:cubicBezTo>
                  <a:cubicBezTo>
                    <a:pt x="1346" y="5965"/>
                    <a:pt x="430" y="9543"/>
                    <a:pt x="201" y="11260"/>
                  </a:cubicBezTo>
                  <a:cubicBezTo>
                    <a:pt x="0" y="13005"/>
                    <a:pt x="716" y="13406"/>
                    <a:pt x="2061" y="13606"/>
                  </a:cubicBezTo>
                  <a:cubicBezTo>
                    <a:pt x="2164" y="13622"/>
                    <a:pt x="2262" y="13630"/>
                    <a:pt x="2356" y="13630"/>
                  </a:cubicBezTo>
                  <a:cubicBezTo>
                    <a:pt x="3471" y="13630"/>
                    <a:pt x="4019" y="12563"/>
                    <a:pt x="4494" y="11059"/>
                  </a:cubicBezTo>
                  <a:cubicBezTo>
                    <a:pt x="5009" y="9428"/>
                    <a:pt x="6125" y="4448"/>
                    <a:pt x="6726" y="3218"/>
                  </a:cubicBezTo>
                  <a:cubicBezTo>
                    <a:pt x="7356" y="1987"/>
                    <a:pt x="7241" y="585"/>
                    <a:pt x="7241" y="585"/>
                  </a:cubicBezTo>
                  <a:cubicBezTo>
                    <a:pt x="7241" y="585"/>
                    <a:pt x="5839" y="1"/>
                    <a:pt x="4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6302844" y="3401875"/>
              <a:ext cx="141297" cy="263857"/>
            </a:xfrm>
            <a:custGeom>
              <a:rect b="b" l="l" r="r" t="t"/>
              <a:pathLst>
                <a:path extrusionOk="0" h="14110" w="7556">
                  <a:moveTo>
                    <a:pt x="4608" y="487"/>
                  </a:moveTo>
                  <a:cubicBezTo>
                    <a:pt x="5238" y="487"/>
                    <a:pt x="5896" y="630"/>
                    <a:pt x="6382" y="773"/>
                  </a:cubicBezTo>
                  <a:cubicBezTo>
                    <a:pt x="6640" y="831"/>
                    <a:pt x="6840" y="888"/>
                    <a:pt x="6983" y="945"/>
                  </a:cubicBezTo>
                  <a:cubicBezTo>
                    <a:pt x="7016" y="956"/>
                    <a:pt x="7045" y="967"/>
                    <a:pt x="7069" y="976"/>
                  </a:cubicBezTo>
                  <a:lnTo>
                    <a:pt x="7069" y="976"/>
                  </a:lnTo>
                  <a:cubicBezTo>
                    <a:pt x="7069" y="1000"/>
                    <a:pt x="7069" y="1028"/>
                    <a:pt x="7069" y="1060"/>
                  </a:cubicBezTo>
                  <a:cubicBezTo>
                    <a:pt x="7069" y="1489"/>
                    <a:pt x="7012" y="2491"/>
                    <a:pt x="6583" y="3349"/>
                  </a:cubicBezTo>
                  <a:cubicBezTo>
                    <a:pt x="6411" y="3693"/>
                    <a:pt x="6239" y="4236"/>
                    <a:pt x="6039" y="4923"/>
                  </a:cubicBezTo>
                  <a:cubicBezTo>
                    <a:pt x="5438" y="6927"/>
                    <a:pt x="4694" y="10046"/>
                    <a:pt x="4322" y="11248"/>
                  </a:cubicBezTo>
                  <a:cubicBezTo>
                    <a:pt x="4093" y="11992"/>
                    <a:pt x="3835" y="12593"/>
                    <a:pt x="3520" y="13022"/>
                  </a:cubicBezTo>
                  <a:cubicBezTo>
                    <a:pt x="3377" y="13223"/>
                    <a:pt x="3206" y="13395"/>
                    <a:pt x="3034" y="13480"/>
                  </a:cubicBezTo>
                  <a:cubicBezTo>
                    <a:pt x="2834" y="13595"/>
                    <a:pt x="2633" y="13652"/>
                    <a:pt x="2404" y="13652"/>
                  </a:cubicBezTo>
                  <a:cubicBezTo>
                    <a:pt x="2318" y="13652"/>
                    <a:pt x="2233" y="13623"/>
                    <a:pt x="2147" y="13623"/>
                  </a:cubicBezTo>
                  <a:cubicBezTo>
                    <a:pt x="1574" y="13538"/>
                    <a:pt x="1145" y="13395"/>
                    <a:pt x="887" y="13194"/>
                  </a:cubicBezTo>
                  <a:cubicBezTo>
                    <a:pt x="744" y="13080"/>
                    <a:pt x="658" y="12937"/>
                    <a:pt x="573" y="12765"/>
                  </a:cubicBezTo>
                  <a:cubicBezTo>
                    <a:pt x="515" y="12593"/>
                    <a:pt x="487" y="12364"/>
                    <a:pt x="487" y="12049"/>
                  </a:cubicBezTo>
                  <a:cubicBezTo>
                    <a:pt x="487" y="11906"/>
                    <a:pt x="487" y="11735"/>
                    <a:pt x="515" y="11534"/>
                  </a:cubicBezTo>
                  <a:cubicBezTo>
                    <a:pt x="601" y="10733"/>
                    <a:pt x="859" y="9502"/>
                    <a:pt x="1088" y="8243"/>
                  </a:cubicBezTo>
                  <a:cubicBezTo>
                    <a:pt x="1317" y="6984"/>
                    <a:pt x="1546" y="5667"/>
                    <a:pt x="1546" y="4694"/>
                  </a:cubicBezTo>
                  <a:cubicBezTo>
                    <a:pt x="1546" y="4580"/>
                    <a:pt x="1546" y="4465"/>
                    <a:pt x="1517" y="4379"/>
                  </a:cubicBezTo>
                  <a:cubicBezTo>
                    <a:pt x="1517" y="4236"/>
                    <a:pt x="1517" y="4093"/>
                    <a:pt x="1517" y="3950"/>
                  </a:cubicBezTo>
                  <a:cubicBezTo>
                    <a:pt x="1517" y="3206"/>
                    <a:pt x="1632" y="2605"/>
                    <a:pt x="1918" y="2119"/>
                  </a:cubicBezTo>
                  <a:cubicBezTo>
                    <a:pt x="2204" y="1632"/>
                    <a:pt x="2605" y="1231"/>
                    <a:pt x="3263" y="802"/>
                  </a:cubicBezTo>
                  <a:cubicBezTo>
                    <a:pt x="3606" y="573"/>
                    <a:pt x="4093" y="487"/>
                    <a:pt x="4608" y="487"/>
                  </a:cubicBezTo>
                  <a:close/>
                  <a:moveTo>
                    <a:pt x="4608" y="1"/>
                  </a:moveTo>
                  <a:cubicBezTo>
                    <a:pt x="4036" y="1"/>
                    <a:pt x="3463" y="115"/>
                    <a:pt x="3005" y="401"/>
                  </a:cubicBezTo>
                  <a:cubicBezTo>
                    <a:pt x="2318" y="859"/>
                    <a:pt x="1832" y="1317"/>
                    <a:pt x="1488" y="1890"/>
                  </a:cubicBezTo>
                  <a:cubicBezTo>
                    <a:pt x="1174" y="2462"/>
                    <a:pt x="1031" y="3149"/>
                    <a:pt x="1031" y="3950"/>
                  </a:cubicBezTo>
                  <a:cubicBezTo>
                    <a:pt x="1031" y="4093"/>
                    <a:pt x="1031" y="4236"/>
                    <a:pt x="1059" y="4408"/>
                  </a:cubicBezTo>
                  <a:cubicBezTo>
                    <a:pt x="1059" y="4494"/>
                    <a:pt x="1059" y="4580"/>
                    <a:pt x="1059" y="4694"/>
                  </a:cubicBezTo>
                  <a:cubicBezTo>
                    <a:pt x="1059" y="5610"/>
                    <a:pt x="859" y="6898"/>
                    <a:pt x="630" y="8157"/>
                  </a:cubicBezTo>
                  <a:cubicBezTo>
                    <a:pt x="401" y="9416"/>
                    <a:pt x="143" y="10647"/>
                    <a:pt x="29" y="11477"/>
                  </a:cubicBezTo>
                  <a:cubicBezTo>
                    <a:pt x="0" y="11677"/>
                    <a:pt x="0" y="11878"/>
                    <a:pt x="0" y="12049"/>
                  </a:cubicBezTo>
                  <a:cubicBezTo>
                    <a:pt x="0" y="12393"/>
                    <a:pt x="29" y="12679"/>
                    <a:pt x="143" y="12937"/>
                  </a:cubicBezTo>
                  <a:cubicBezTo>
                    <a:pt x="286" y="13309"/>
                    <a:pt x="544" y="13595"/>
                    <a:pt x="887" y="13767"/>
                  </a:cubicBezTo>
                  <a:cubicBezTo>
                    <a:pt x="1231" y="13938"/>
                    <a:pt x="1603" y="14024"/>
                    <a:pt x="2061" y="14081"/>
                  </a:cubicBezTo>
                  <a:cubicBezTo>
                    <a:pt x="2175" y="14110"/>
                    <a:pt x="2290" y="14110"/>
                    <a:pt x="2404" y="14110"/>
                  </a:cubicBezTo>
                  <a:cubicBezTo>
                    <a:pt x="2719" y="14110"/>
                    <a:pt x="3005" y="14053"/>
                    <a:pt x="3263" y="13910"/>
                  </a:cubicBezTo>
                  <a:cubicBezTo>
                    <a:pt x="3635" y="13681"/>
                    <a:pt x="3921" y="13337"/>
                    <a:pt x="4179" y="12908"/>
                  </a:cubicBezTo>
                  <a:cubicBezTo>
                    <a:pt x="4408" y="12479"/>
                    <a:pt x="4608" y="11964"/>
                    <a:pt x="4780" y="11391"/>
                  </a:cubicBezTo>
                  <a:cubicBezTo>
                    <a:pt x="5037" y="10561"/>
                    <a:pt x="5438" y="8901"/>
                    <a:pt x="5867" y="7299"/>
                  </a:cubicBezTo>
                  <a:cubicBezTo>
                    <a:pt x="6067" y="6497"/>
                    <a:pt x="6296" y="5696"/>
                    <a:pt x="6497" y="5038"/>
                  </a:cubicBezTo>
                  <a:cubicBezTo>
                    <a:pt x="6668" y="4379"/>
                    <a:pt x="6869" y="3836"/>
                    <a:pt x="7012" y="3578"/>
                  </a:cubicBezTo>
                  <a:cubicBezTo>
                    <a:pt x="7498" y="2605"/>
                    <a:pt x="7556" y="1546"/>
                    <a:pt x="7556" y="1060"/>
                  </a:cubicBezTo>
                  <a:cubicBezTo>
                    <a:pt x="7556" y="888"/>
                    <a:pt x="7527" y="802"/>
                    <a:pt x="7527" y="802"/>
                  </a:cubicBezTo>
                  <a:cubicBezTo>
                    <a:pt x="7527" y="716"/>
                    <a:pt x="7470" y="630"/>
                    <a:pt x="7384" y="602"/>
                  </a:cubicBezTo>
                  <a:cubicBezTo>
                    <a:pt x="7384" y="602"/>
                    <a:pt x="5982" y="29"/>
                    <a:pt x="4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364928" y="3392244"/>
              <a:ext cx="175556" cy="268682"/>
            </a:xfrm>
            <a:custGeom>
              <a:rect b="b" l="l" r="r" t="t"/>
              <a:pathLst>
                <a:path extrusionOk="0" h="14368" w="9388">
                  <a:moveTo>
                    <a:pt x="6726" y="1"/>
                  </a:moveTo>
                  <a:cubicBezTo>
                    <a:pt x="5094" y="1"/>
                    <a:pt x="3177" y="1"/>
                    <a:pt x="3062" y="1432"/>
                  </a:cubicBezTo>
                  <a:cubicBezTo>
                    <a:pt x="2948" y="2863"/>
                    <a:pt x="2032" y="8558"/>
                    <a:pt x="1030" y="10819"/>
                  </a:cubicBezTo>
                  <a:cubicBezTo>
                    <a:pt x="0" y="13051"/>
                    <a:pt x="1345" y="14367"/>
                    <a:pt x="2862" y="14367"/>
                  </a:cubicBezTo>
                  <a:cubicBezTo>
                    <a:pt x="4379" y="14367"/>
                    <a:pt x="4493" y="14167"/>
                    <a:pt x="5924" y="11734"/>
                  </a:cubicBezTo>
                  <a:cubicBezTo>
                    <a:pt x="7355" y="9273"/>
                    <a:pt x="8357" y="4580"/>
                    <a:pt x="8357" y="4580"/>
                  </a:cubicBezTo>
                  <a:lnTo>
                    <a:pt x="9387" y="1832"/>
                  </a:lnTo>
                  <a:cubicBezTo>
                    <a:pt x="9387" y="1832"/>
                    <a:pt x="8357" y="1"/>
                    <a:pt x="6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372950" y="3387962"/>
              <a:ext cx="172339" cy="277770"/>
            </a:xfrm>
            <a:custGeom>
              <a:rect b="b" l="l" r="r" t="t"/>
              <a:pathLst>
                <a:path extrusionOk="0" h="14854" w="9216">
                  <a:moveTo>
                    <a:pt x="6297" y="1"/>
                  </a:moveTo>
                  <a:cubicBezTo>
                    <a:pt x="5495" y="1"/>
                    <a:pt x="4579" y="1"/>
                    <a:pt x="3835" y="172"/>
                  </a:cubicBezTo>
                  <a:cubicBezTo>
                    <a:pt x="3463" y="287"/>
                    <a:pt x="3120" y="430"/>
                    <a:pt x="2862" y="659"/>
                  </a:cubicBezTo>
                  <a:cubicBezTo>
                    <a:pt x="2605" y="888"/>
                    <a:pt x="2433" y="1231"/>
                    <a:pt x="2404" y="1632"/>
                  </a:cubicBezTo>
                  <a:cubicBezTo>
                    <a:pt x="2347" y="2347"/>
                    <a:pt x="2090" y="4122"/>
                    <a:pt x="1717" y="6011"/>
                  </a:cubicBezTo>
                  <a:cubicBezTo>
                    <a:pt x="1345" y="7871"/>
                    <a:pt x="859" y="9846"/>
                    <a:pt x="372" y="10933"/>
                  </a:cubicBezTo>
                  <a:cubicBezTo>
                    <a:pt x="115" y="11506"/>
                    <a:pt x="0" y="12049"/>
                    <a:pt x="0" y="12507"/>
                  </a:cubicBezTo>
                  <a:cubicBezTo>
                    <a:pt x="0" y="13251"/>
                    <a:pt x="287" y="13852"/>
                    <a:pt x="744" y="14224"/>
                  </a:cubicBezTo>
                  <a:cubicBezTo>
                    <a:pt x="1202" y="14625"/>
                    <a:pt x="1803" y="14854"/>
                    <a:pt x="2433" y="14854"/>
                  </a:cubicBezTo>
                  <a:cubicBezTo>
                    <a:pt x="2805" y="14854"/>
                    <a:pt x="3120" y="14825"/>
                    <a:pt x="3406" y="14768"/>
                  </a:cubicBezTo>
                  <a:cubicBezTo>
                    <a:pt x="3835" y="14682"/>
                    <a:pt x="4150" y="14425"/>
                    <a:pt x="4494" y="14024"/>
                  </a:cubicBezTo>
                  <a:cubicBezTo>
                    <a:pt x="4808" y="13595"/>
                    <a:pt x="5152" y="12994"/>
                    <a:pt x="5696" y="12078"/>
                  </a:cubicBezTo>
                  <a:cubicBezTo>
                    <a:pt x="6411" y="10819"/>
                    <a:pt x="7041" y="9016"/>
                    <a:pt x="7470" y="7527"/>
                  </a:cubicBezTo>
                  <a:cubicBezTo>
                    <a:pt x="7899" y="6039"/>
                    <a:pt x="8157" y="4866"/>
                    <a:pt x="8157" y="4866"/>
                  </a:cubicBezTo>
                  <a:cubicBezTo>
                    <a:pt x="8185" y="4751"/>
                    <a:pt x="8100" y="4608"/>
                    <a:pt x="7985" y="4580"/>
                  </a:cubicBezTo>
                  <a:cubicBezTo>
                    <a:pt x="7967" y="4576"/>
                    <a:pt x="7949" y="4574"/>
                    <a:pt x="7931" y="4574"/>
                  </a:cubicBezTo>
                  <a:cubicBezTo>
                    <a:pt x="7814" y="4574"/>
                    <a:pt x="7724" y="4655"/>
                    <a:pt x="7699" y="4780"/>
                  </a:cubicBezTo>
                  <a:cubicBezTo>
                    <a:pt x="7699" y="4780"/>
                    <a:pt x="7642" y="5066"/>
                    <a:pt x="7527" y="5524"/>
                  </a:cubicBezTo>
                  <a:cubicBezTo>
                    <a:pt x="7184" y="6955"/>
                    <a:pt x="6325" y="10046"/>
                    <a:pt x="5295" y="11820"/>
                  </a:cubicBezTo>
                  <a:cubicBezTo>
                    <a:pt x="4579" y="13051"/>
                    <a:pt x="4179" y="13709"/>
                    <a:pt x="3835" y="14024"/>
                  </a:cubicBezTo>
                  <a:cubicBezTo>
                    <a:pt x="3664" y="14167"/>
                    <a:pt x="3521" y="14253"/>
                    <a:pt x="3292" y="14310"/>
                  </a:cubicBezTo>
                  <a:cubicBezTo>
                    <a:pt x="3091" y="14339"/>
                    <a:pt x="2805" y="14367"/>
                    <a:pt x="2433" y="14367"/>
                  </a:cubicBezTo>
                  <a:cubicBezTo>
                    <a:pt x="1918" y="14367"/>
                    <a:pt x="1403" y="14196"/>
                    <a:pt x="1059" y="13881"/>
                  </a:cubicBezTo>
                  <a:cubicBezTo>
                    <a:pt x="716" y="13566"/>
                    <a:pt x="487" y="13108"/>
                    <a:pt x="487" y="12507"/>
                  </a:cubicBezTo>
                  <a:cubicBezTo>
                    <a:pt x="487" y="12107"/>
                    <a:pt x="573" y="11649"/>
                    <a:pt x="802" y="11134"/>
                  </a:cubicBezTo>
                  <a:cubicBezTo>
                    <a:pt x="1345" y="9960"/>
                    <a:pt x="1832" y="7985"/>
                    <a:pt x="2204" y="6097"/>
                  </a:cubicBezTo>
                  <a:cubicBezTo>
                    <a:pt x="2576" y="4208"/>
                    <a:pt x="2805" y="2405"/>
                    <a:pt x="2862" y="1689"/>
                  </a:cubicBezTo>
                  <a:cubicBezTo>
                    <a:pt x="2891" y="1374"/>
                    <a:pt x="3005" y="1174"/>
                    <a:pt x="3177" y="1002"/>
                  </a:cubicBezTo>
                  <a:cubicBezTo>
                    <a:pt x="3435" y="773"/>
                    <a:pt x="3921" y="630"/>
                    <a:pt x="4494" y="544"/>
                  </a:cubicBezTo>
                  <a:cubicBezTo>
                    <a:pt x="5037" y="487"/>
                    <a:pt x="5696" y="487"/>
                    <a:pt x="6297" y="487"/>
                  </a:cubicBezTo>
                  <a:cubicBezTo>
                    <a:pt x="7012" y="487"/>
                    <a:pt x="7642" y="888"/>
                    <a:pt x="8071" y="1317"/>
                  </a:cubicBezTo>
                  <a:cubicBezTo>
                    <a:pt x="8300" y="1546"/>
                    <a:pt x="8443" y="1746"/>
                    <a:pt x="8557" y="1918"/>
                  </a:cubicBezTo>
                  <a:cubicBezTo>
                    <a:pt x="8615" y="2004"/>
                    <a:pt x="8672" y="2061"/>
                    <a:pt x="8701" y="2118"/>
                  </a:cubicBezTo>
                  <a:lnTo>
                    <a:pt x="8729" y="2176"/>
                  </a:lnTo>
                  <a:cubicBezTo>
                    <a:pt x="8792" y="2259"/>
                    <a:pt x="8886" y="2313"/>
                    <a:pt x="8976" y="2313"/>
                  </a:cubicBezTo>
                  <a:cubicBezTo>
                    <a:pt x="9009" y="2313"/>
                    <a:pt x="9042" y="2305"/>
                    <a:pt x="9073" y="2290"/>
                  </a:cubicBezTo>
                  <a:cubicBezTo>
                    <a:pt x="9187" y="2204"/>
                    <a:pt x="9216" y="2061"/>
                    <a:pt x="9158" y="1947"/>
                  </a:cubicBezTo>
                  <a:cubicBezTo>
                    <a:pt x="9158" y="1947"/>
                    <a:pt x="8901" y="1460"/>
                    <a:pt x="8414" y="974"/>
                  </a:cubicBezTo>
                  <a:cubicBezTo>
                    <a:pt x="7928" y="516"/>
                    <a:pt x="7212" y="1"/>
                    <a:pt x="6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443057" y="3416498"/>
              <a:ext cx="192685" cy="260603"/>
            </a:xfrm>
            <a:custGeom>
              <a:rect b="b" l="l" r="r" t="t"/>
              <a:pathLst>
                <a:path extrusionOk="0" h="13936" w="10304">
                  <a:moveTo>
                    <a:pt x="5919" y="1"/>
                  </a:moveTo>
                  <a:cubicBezTo>
                    <a:pt x="4759" y="1"/>
                    <a:pt x="3949" y="436"/>
                    <a:pt x="3864" y="1880"/>
                  </a:cubicBezTo>
                  <a:cubicBezTo>
                    <a:pt x="3778" y="3798"/>
                    <a:pt x="3463" y="7576"/>
                    <a:pt x="2261" y="9808"/>
                  </a:cubicBezTo>
                  <a:cubicBezTo>
                    <a:pt x="1031" y="12069"/>
                    <a:pt x="0" y="13070"/>
                    <a:pt x="1546" y="13586"/>
                  </a:cubicBezTo>
                  <a:cubicBezTo>
                    <a:pt x="2167" y="13797"/>
                    <a:pt x="2707" y="13936"/>
                    <a:pt x="3211" y="13936"/>
                  </a:cubicBezTo>
                  <a:cubicBezTo>
                    <a:pt x="3936" y="13936"/>
                    <a:pt x="4585" y="13647"/>
                    <a:pt x="5295" y="12870"/>
                  </a:cubicBezTo>
                  <a:cubicBezTo>
                    <a:pt x="6526" y="11554"/>
                    <a:pt x="8357" y="5744"/>
                    <a:pt x="8357" y="5429"/>
                  </a:cubicBezTo>
                  <a:lnTo>
                    <a:pt x="10303" y="3798"/>
                  </a:lnTo>
                  <a:cubicBezTo>
                    <a:pt x="10303" y="3798"/>
                    <a:pt x="9073" y="449"/>
                    <a:pt x="7241" y="135"/>
                  </a:cubicBezTo>
                  <a:cubicBezTo>
                    <a:pt x="6769" y="53"/>
                    <a:pt x="6323" y="1"/>
                    <a:pt x="5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452687" y="3412047"/>
              <a:ext cx="187860" cy="269747"/>
            </a:xfrm>
            <a:custGeom>
              <a:rect b="b" l="l" r="r" t="t"/>
              <a:pathLst>
                <a:path extrusionOk="0" h="14425" w="10046">
                  <a:moveTo>
                    <a:pt x="5410" y="0"/>
                  </a:moveTo>
                  <a:cubicBezTo>
                    <a:pt x="4809" y="0"/>
                    <a:pt x="4236" y="115"/>
                    <a:pt x="3836" y="458"/>
                  </a:cubicBezTo>
                  <a:cubicBezTo>
                    <a:pt x="3406" y="802"/>
                    <a:pt x="3149" y="1346"/>
                    <a:pt x="3120" y="2090"/>
                  </a:cubicBezTo>
                  <a:cubicBezTo>
                    <a:pt x="3063" y="3063"/>
                    <a:pt x="2977" y="4465"/>
                    <a:pt x="2719" y="5925"/>
                  </a:cubicBezTo>
                  <a:cubicBezTo>
                    <a:pt x="2490" y="7384"/>
                    <a:pt x="2118" y="8872"/>
                    <a:pt x="1517" y="9931"/>
                  </a:cubicBezTo>
                  <a:cubicBezTo>
                    <a:pt x="1145" y="10647"/>
                    <a:pt x="773" y="11248"/>
                    <a:pt x="487" y="11734"/>
                  </a:cubicBezTo>
                  <a:cubicBezTo>
                    <a:pt x="201" y="12250"/>
                    <a:pt x="29" y="12650"/>
                    <a:pt x="1" y="13051"/>
                  </a:cubicBezTo>
                  <a:cubicBezTo>
                    <a:pt x="1" y="13280"/>
                    <a:pt x="86" y="13480"/>
                    <a:pt x="258" y="13652"/>
                  </a:cubicBezTo>
                  <a:cubicBezTo>
                    <a:pt x="430" y="13824"/>
                    <a:pt x="659" y="13938"/>
                    <a:pt x="945" y="14053"/>
                  </a:cubicBezTo>
                  <a:cubicBezTo>
                    <a:pt x="1575" y="14253"/>
                    <a:pt x="2147" y="14425"/>
                    <a:pt x="2691" y="14425"/>
                  </a:cubicBezTo>
                  <a:cubicBezTo>
                    <a:pt x="3091" y="14425"/>
                    <a:pt x="3464" y="14339"/>
                    <a:pt x="3864" y="14138"/>
                  </a:cubicBezTo>
                  <a:cubicBezTo>
                    <a:pt x="4236" y="13967"/>
                    <a:pt x="4580" y="13680"/>
                    <a:pt x="4952" y="13280"/>
                  </a:cubicBezTo>
                  <a:cubicBezTo>
                    <a:pt x="5295" y="12908"/>
                    <a:pt x="5639" y="12278"/>
                    <a:pt x="6011" y="11534"/>
                  </a:cubicBezTo>
                  <a:cubicBezTo>
                    <a:pt x="6526" y="10418"/>
                    <a:pt x="7041" y="9016"/>
                    <a:pt x="7413" y="7899"/>
                  </a:cubicBezTo>
                  <a:cubicBezTo>
                    <a:pt x="7613" y="7327"/>
                    <a:pt x="7785" y="6812"/>
                    <a:pt x="7899" y="6440"/>
                  </a:cubicBezTo>
                  <a:cubicBezTo>
                    <a:pt x="7957" y="6239"/>
                    <a:pt x="7985" y="6068"/>
                    <a:pt x="8043" y="5953"/>
                  </a:cubicBezTo>
                  <a:cubicBezTo>
                    <a:pt x="8043" y="5896"/>
                    <a:pt x="8071" y="5839"/>
                    <a:pt x="8071" y="5810"/>
                  </a:cubicBezTo>
                  <a:cubicBezTo>
                    <a:pt x="8071" y="5753"/>
                    <a:pt x="8071" y="5724"/>
                    <a:pt x="8071" y="5667"/>
                  </a:cubicBezTo>
                  <a:cubicBezTo>
                    <a:pt x="8071" y="5553"/>
                    <a:pt x="7985" y="5438"/>
                    <a:pt x="7842" y="5438"/>
                  </a:cubicBezTo>
                  <a:cubicBezTo>
                    <a:pt x="7728" y="5438"/>
                    <a:pt x="7613" y="5553"/>
                    <a:pt x="7613" y="5667"/>
                  </a:cubicBezTo>
                  <a:cubicBezTo>
                    <a:pt x="7613" y="5696"/>
                    <a:pt x="7585" y="5839"/>
                    <a:pt x="7527" y="6039"/>
                  </a:cubicBezTo>
                  <a:cubicBezTo>
                    <a:pt x="7327" y="6726"/>
                    <a:pt x="6841" y="8186"/>
                    <a:pt x="6297" y="9617"/>
                  </a:cubicBezTo>
                  <a:cubicBezTo>
                    <a:pt x="6011" y="10332"/>
                    <a:pt x="5724" y="11048"/>
                    <a:pt x="5438" y="11620"/>
                  </a:cubicBezTo>
                  <a:cubicBezTo>
                    <a:pt x="5123" y="12221"/>
                    <a:pt x="4837" y="12707"/>
                    <a:pt x="4608" y="12936"/>
                  </a:cubicBezTo>
                  <a:cubicBezTo>
                    <a:pt x="4265" y="13308"/>
                    <a:pt x="3950" y="13566"/>
                    <a:pt x="3635" y="13709"/>
                  </a:cubicBezTo>
                  <a:cubicBezTo>
                    <a:pt x="3320" y="13881"/>
                    <a:pt x="3034" y="13938"/>
                    <a:pt x="2691" y="13938"/>
                  </a:cubicBezTo>
                  <a:cubicBezTo>
                    <a:pt x="2233" y="13938"/>
                    <a:pt x="1718" y="13795"/>
                    <a:pt x="1088" y="13595"/>
                  </a:cubicBezTo>
                  <a:cubicBezTo>
                    <a:pt x="831" y="13509"/>
                    <a:pt x="687" y="13423"/>
                    <a:pt x="602" y="13337"/>
                  </a:cubicBezTo>
                  <a:cubicBezTo>
                    <a:pt x="516" y="13251"/>
                    <a:pt x="487" y="13165"/>
                    <a:pt x="487" y="13051"/>
                  </a:cubicBezTo>
                  <a:cubicBezTo>
                    <a:pt x="487" y="12822"/>
                    <a:pt x="630" y="12450"/>
                    <a:pt x="916" y="11963"/>
                  </a:cubicBezTo>
                  <a:cubicBezTo>
                    <a:pt x="1174" y="11477"/>
                    <a:pt x="1546" y="10904"/>
                    <a:pt x="1947" y="10160"/>
                  </a:cubicBezTo>
                  <a:cubicBezTo>
                    <a:pt x="2576" y="9016"/>
                    <a:pt x="2948" y="7470"/>
                    <a:pt x="3206" y="6011"/>
                  </a:cubicBezTo>
                  <a:cubicBezTo>
                    <a:pt x="3435" y="4522"/>
                    <a:pt x="3549" y="3091"/>
                    <a:pt x="3607" y="2118"/>
                  </a:cubicBezTo>
                  <a:cubicBezTo>
                    <a:pt x="3635" y="1431"/>
                    <a:pt x="3836" y="1059"/>
                    <a:pt x="4122" y="830"/>
                  </a:cubicBezTo>
                  <a:cubicBezTo>
                    <a:pt x="4408" y="573"/>
                    <a:pt x="4837" y="487"/>
                    <a:pt x="5410" y="487"/>
                  </a:cubicBezTo>
                  <a:cubicBezTo>
                    <a:pt x="5782" y="487"/>
                    <a:pt x="6211" y="544"/>
                    <a:pt x="6697" y="601"/>
                  </a:cubicBezTo>
                  <a:cubicBezTo>
                    <a:pt x="7070" y="687"/>
                    <a:pt x="7470" y="916"/>
                    <a:pt x="7814" y="1260"/>
                  </a:cubicBezTo>
                  <a:cubicBezTo>
                    <a:pt x="8329" y="1746"/>
                    <a:pt x="8787" y="2490"/>
                    <a:pt x="9073" y="3063"/>
                  </a:cubicBezTo>
                  <a:cubicBezTo>
                    <a:pt x="9245" y="3378"/>
                    <a:pt x="9359" y="3635"/>
                    <a:pt x="9445" y="3835"/>
                  </a:cubicBezTo>
                  <a:cubicBezTo>
                    <a:pt x="9474" y="3921"/>
                    <a:pt x="9502" y="4007"/>
                    <a:pt x="9531" y="4036"/>
                  </a:cubicBezTo>
                  <a:cubicBezTo>
                    <a:pt x="9559" y="4093"/>
                    <a:pt x="9559" y="4122"/>
                    <a:pt x="9559" y="4122"/>
                  </a:cubicBezTo>
                  <a:cubicBezTo>
                    <a:pt x="9582" y="4211"/>
                    <a:pt x="9674" y="4283"/>
                    <a:pt x="9781" y="4283"/>
                  </a:cubicBezTo>
                  <a:cubicBezTo>
                    <a:pt x="9811" y="4283"/>
                    <a:pt x="9843" y="4277"/>
                    <a:pt x="9874" y="4265"/>
                  </a:cubicBezTo>
                  <a:cubicBezTo>
                    <a:pt x="9989" y="4208"/>
                    <a:pt x="10046" y="4093"/>
                    <a:pt x="10017" y="3950"/>
                  </a:cubicBezTo>
                  <a:cubicBezTo>
                    <a:pt x="9989" y="3950"/>
                    <a:pt x="9702" y="3091"/>
                    <a:pt x="9130" y="2204"/>
                  </a:cubicBezTo>
                  <a:cubicBezTo>
                    <a:pt x="8873" y="1746"/>
                    <a:pt x="8529" y="1288"/>
                    <a:pt x="8128" y="916"/>
                  </a:cubicBezTo>
                  <a:cubicBezTo>
                    <a:pt x="7756" y="516"/>
                    <a:pt x="7298" y="229"/>
                    <a:pt x="6755" y="144"/>
                  </a:cubicBezTo>
                  <a:cubicBezTo>
                    <a:pt x="6297" y="58"/>
                    <a:pt x="5839" y="0"/>
                    <a:pt x="5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261350" y="1648974"/>
              <a:ext cx="887334" cy="915365"/>
            </a:xfrm>
            <a:custGeom>
              <a:rect b="b" l="l" r="r" t="t"/>
              <a:pathLst>
                <a:path extrusionOk="0" h="48950" w="47451">
                  <a:moveTo>
                    <a:pt x="3707" y="0"/>
                  </a:moveTo>
                  <a:cubicBezTo>
                    <a:pt x="3214" y="0"/>
                    <a:pt x="2948" y="11"/>
                    <a:pt x="2948" y="11"/>
                  </a:cubicBezTo>
                  <a:lnTo>
                    <a:pt x="0" y="2129"/>
                  </a:lnTo>
                  <a:cubicBezTo>
                    <a:pt x="0" y="2129"/>
                    <a:pt x="859" y="12231"/>
                    <a:pt x="630" y="21103"/>
                  </a:cubicBezTo>
                  <a:cubicBezTo>
                    <a:pt x="429" y="29946"/>
                    <a:pt x="8872" y="36300"/>
                    <a:pt x="13909" y="39648"/>
                  </a:cubicBezTo>
                  <a:cubicBezTo>
                    <a:pt x="18975" y="43025"/>
                    <a:pt x="23639" y="44714"/>
                    <a:pt x="25729" y="46002"/>
                  </a:cubicBezTo>
                  <a:cubicBezTo>
                    <a:pt x="27846" y="47261"/>
                    <a:pt x="28905" y="48950"/>
                    <a:pt x="28905" y="48950"/>
                  </a:cubicBezTo>
                  <a:cubicBezTo>
                    <a:pt x="28905" y="48950"/>
                    <a:pt x="31223" y="45573"/>
                    <a:pt x="35001" y="44084"/>
                  </a:cubicBezTo>
                  <a:cubicBezTo>
                    <a:pt x="38808" y="42625"/>
                    <a:pt x="44932" y="37988"/>
                    <a:pt x="46191" y="32694"/>
                  </a:cubicBezTo>
                  <a:cubicBezTo>
                    <a:pt x="47451" y="27428"/>
                    <a:pt x="44932" y="16238"/>
                    <a:pt x="31853" y="7824"/>
                  </a:cubicBezTo>
                  <a:cubicBezTo>
                    <a:pt x="20472" y="477"/>
                    <a:pt x="7010" y="0"/>
                    <a:pt x="3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257068" y="1644355"/>
              <a:ext cx="878246" cy="924266"/>
            </a:xfrm>
            <a:custGeom>
              <a:rect b="b" l="l" r="r" t="t"/>
              <a:pathLst>
                <a:path extrusionOk="0" h="49426" w="46965">
                  <a:moveTo>
                    <a:pt x="3950" y="487"/>
                  </a:moveTo>
                  <a:cubicBezTo>
                    <a:pt x="7241" y="487"/>
                    <a:pt x="20663" y="973"/>
                    <a:pt x="31939" y="8271"/>
                  </a:cubicBezTo>
                  <a:cubicBezTo>
                    <a:pt x="43043" y="15426"/>
                    <a:pt x="46478" y="24527"/>
                    <a:pt x="46478" y="30251"/>
                  </a:cubicBezTo>
                  <a:cubicBezTo>
                    <a:pt x="46478" y="31252"/>
                    <a:pt x="46363" y="32140"/>
                    <a:pt x="46191" y="32884"/>
                  </a:cubicBezTo>
                  <a:cubicBezTo>
                    <a:pt x="45590" y="35459"/>
                    <a:pt x="43759" y="37921"/>
                    <a:pt x="41612" y="39895"/>
                  </a:cubicBezTo>
                  <a:cubicBezTo>
                    <a:pt x="39494" y="41870"/>
                    <a:pt x="37005" y="43387"/>
                    <a:pt x="35144" y="44102"/>
                  </a:cubicBezTo>
                  <a:cubicBezTo>
                    <a:pt x="31930" y="45364"/>
                    <a:pt x="29765" y="47934"/>
                    <a:pt x="29129" y="48778"/>
                  </a:cubicBezTo>
                  <a:lnTo>
                    <a:pt x="29129" y="48778"/>
                  </a:lnTo>
                  <a:cubicBezTo>
                    <a:pt x="28723" y="48240"/>
                    <a:pt x="27717" y="47015"/>
                    <a:pt x="26072" y="46020"/>
                  </a:cubicBezTo>
                  <a:cubicBezTo>
                    <a:pt x="25013" y="45390"/>
                    <a:pt x="23325" y="44646"/>
                    <a:pt x="21264" y="43644"/>
                  </a:cubicBezTo>
                  <a:cubicBezTo>
                    <a:pt x="19232" y="42643"/>
                    <a:pt x="16800" y="41384"/>
                    <a:pt x="14281" y="39724"/>
                  </a:cubicBezTo>
                  <a:cubicBezTo>
                    <a:pt x="11791" y="38035"/>
                    <a:pt x="8471" y="35660"/>
                    <a:pt x="5810" y="32655"/>
                  </a:cubicBezTo>
                  <a:cubicBezTo>
                    <a:pt x="3148" y="29621"/>
                    <a:pt x="1088" y="25929"/>
                    <a:pt x="1088" y="21665"/>
                  </a:cubicBezTo>
                  <a:cubicBezTo>
                    <a:pt x="1088" y="21579"/>
                    <a:pt x="1088" y="21465"/>
                    <a:pt x="1116" y="21350"/>
                  </a:cubicBezTo>
                  <a:cubicBezTo>
                    <a:pt x="1116" y="20377"/>
                    <a:pt x="1145" y="19375"/>
                    <a:pt x="1145" y="18374"/>
                  </a:cubicBezTo>
                  <a:cubicBezTo>
                    <a:pt x="1145" y="10961"/>
                    <a:pt x="557" y="3548"/>
                    <a:pt x="469" y="2479"/>
                  </a:cubicBezTo>
                  <a:lnTo>
                    <a:pt x="469" y="2479"/>
                  </a:lnTo>
                  <a:lnTo>
                    <a:pt x="3280" y="487"/>
                  </a:lnTo>
                  <a:close/>
                  <a:moveTo>
                    <a:pt x="3950" y="0"/>
                  </a:moveTo>
                  <a:cubicBezTo>
                    <a:pt x="3463" y="0"/>
                    <a:pt x="3177" y="29"/>
                    <a:pt x="3177" y="29"/>
                  </a:cubicBezTo>
                  <a:cubicBezTo>
                    <a:pt x="3120" y="29"/>
                    <a:pt x="3091" y="29"/>
                    <a:pt x="3034" y="57"/>
                  </a:cubicBezTo>
                  <a:lnTo>
                    <a:pt x="86" y="2175"/>
                  </a:lnTo>
                  <a:cubicBezTo>
                    <a:pt x="29" y="2232"/>
                    <a:pt x="0" y="2290"/>
                    <a:pt x="0" y="2376"/>
                  </a:cubicBezTo>
                  <a:cubicBezTo>
                    <a:pt x="0" y="2376"/>
                    <a:pt x="29" y="2891"/>
                    <a:pt x="86" y="3749"/>
                  </a:cubicBezTo>
                  <a:cubicBezTo>
                    <a:pt x="286" y="6382"/>
                    <a:pt x="658" y="12364"/>
                    <a:pt x="658" y="18374"/>
                  </a:cubicBezTo>
                  <a:cubicBezTo>
                    <a:pt x="658" y="19375"/>
                    <a:pt x="658" y="20348"/>
                    <a:pt x="630" y="21350"/>
                  </a:cubicBezTo>
                  <a:cubicBezTo>
                    <a:pt x="630" y="21465"/>
                    <a:pt x="630" y="21550"/>
                    <a:pt x="630" y="21665"/>
                  </a:cubicBezTo>
                  <a:cubicBezTo>
                    <a:pt x="630" y="26101"/>
                    <a:pt x="2719" y="29879"/>
                    <a:pt x="5466" y="32970"/>
                  </a:cubicBezTo>
                  <a:cubicBezTo>
                    <a:pt x="8185" y="36032"/>
                    <a:pt x="11505" y="38436"/>
                    <a:pt x="14023" y="40096"/>
                  </a:cubicBezTo>
                  <a:cubicBezTo>
                    <a:pt x="16571" y="41813"/>
                    <a:pt x="19003" y="43072"/>
                    <a:pt x="21064" y="44074"/>
                  </a:cubicBezTo>
                  <a:cubicBezTo>
                    <a:pt x="23124" y="45075"/>
                    <a:pt x="24813" y="45820"/>
                    <a:pt x="25843" y="46449"/>
                  </a:cubicBezTo>
                  <a:cubicBezTo>
                    <a:pt x="26873" y="47050"/>
                    <a:pt x="27646" y="47794"/>
                    <a:pt x="28161" y="48338"/>
                  </a:cubicBezTo>
                  <a:cubicBezTo>
                    <a:pt x="28419" y="48624"/>
                    <a:pt x="28619" y="48882"/>
                    <a:pt x="28734" y="49054"/>
                  </a:cubicBezTo>
                  <a:cubicBezTo>
                    <a:pt x="28791" y="49139"/>
                    <a:pt x="28848" y="49197"/>
                    <a:pt x="28877" y="49254"/>
                  </a:cubicBezTo>
                  <a:lnTo>
                    <a:pt x="28905" y="49311"/>
                  </a:lnTo>
                  <a:lnTo>
                    <a:pt x="28934" y="49311"/>
                  </a:lnTo>
                  <a:cubicBezTo>
                    <a:pt x="28963" y="49397"/>
                    <a:pt x="29048" y="49426"/>
                    <a:pt x="29134" y="49426"/>
                  </a:cubicBezTo>
                  <a:cubicBezTo>
                    <a:pt x="29192" y="49426"/>
                    <a:pt x="29277" y="49397"/>
                    <a:pt x="29335" y="49311"/>
                  </a:cubicBezTo>
                  <a:lnTo>
                    <a:pt x="29335" y="49282"/>
                  </a:lnTo>
                  <a:cubicBezTo>
                    <a:pt x="29592" y="48939"/>
                    <a:pt x="31853" y="45905"/>
                    <a:pt x="35316" y="44560"/>
                  </a:cubicBezTo>
                  <a:cubicBezTo>
                    <a:pt x="37262" y="43816"/>
                    <a:pt x="39752" y="42271"/>
                    <a:pt x="41956" y="40239"/>
                  </a:cubicBezTo>
                  <a:cubicBezTo>
                    <a:pt x="44131" y="38207"/>
                    <a:pt x="45991" y="35717"/>
                    <a:pt x="46649" y="32998"/>
                  </a:cubicBezTo>
                  <a:cubicBezTo>
                    <a:pt x="46850" y="32197"/>
                    <a:pt x="46964" y="31281"/>
                    <a:pt x="46964" y="30251"/>
                  </a:cubicBezTo>
                  <a:cubicBezTo>
                    <a:pt x="46964" y="24355"/>
                    <a:pt x="43415" y="15083"/>
                    <a:pt x="32197" y="7870"/>
                  </a:cubicBezTo>
                  <a:cubicBezTo>
                    <a:pt x="20778" y="487"/>
                    <a:pt x="7298" y="0"/>
                    <a:pt x="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7356065" y="1674275"/>
              <a:ext cx="672209" cy="851542"/>
            </a:xfrm>
            <a:custGeom>
              <a:rect b="b" l="l" r="r" t="t"/>
              <a:pathLst>
                <a:path extrusionOk="0" h="45537" w="35947">
                  <a:moveTo>
                    <a:pt x="1630" y="0"/>
                  </a:moveTo>
                  <a:cubicBezTo>
                    <a:pt x="758" y="0"/>
                    <a:pt x="180" y="471"/>
                    <a:pt x="1" y="1090"/>
                  </a:cubicBezTo>
                  <a:cubicBezTo>
                    <a:pt x="1" y="1090"/>
                    <a:pt x="1" y="10020"/>
                    <a:pt x="459" y="11908"/>
                  </a:cubicBezTo>
                  <a:cubicBezTo>
                    <a:pt x="945" y="13769"/>
                    <a:pt x="4065" y="22698"/>
                    <a:pt x="4837" y="25188"/>
                  </a:cubicBezTo>
                  <a:cubicBezTo>
                    <a:pt x="5639" y="27706"/>
                    <a:pt x="11734" y="38811"/>
                    <a:pt x="13137" y="40528"/>
                  </a:cubicBezTo>
                  <a:cubicBezTo>
                    <a:pt x="13373" y="40817"/>
                    <a:pt x="13743" y="40937"/>
                    <a:pt x="14194" y="40937"/>
                  </a:cubicBezTo>
                  <a:cubicBezTo>
                    <a:pt x="16421" y="40937"/>
                    <a:pt x="20635" y="38009"/>
                    <a:pt x="20635" y="38009"/>
                  </a:cubicBezTo>
                  <a:lnTo>
                    <a:pt x="24098" y="45536"/>
                  </a:lnTo>
                  <a:cubicBezTo>
                    <a:pt x="24098" y="45536"/>
                    <a:pt x="31510" y="33201"/>
                    <a:pt x="33256" y="30225"/>
                  </a:cubicBezTo>
                  <a:cubicBezTo>
                    <a:pt x="34973" y="27248"/>
                    <a:pt x="35946" y="23957"/>
                    <a:pt x="34687" y="19264"/>
                  </a:cubicBezTo>
                  <a:cubicBezTo>
                    <a:pt x="33428" y="14570"/>
                    <a:pt x="33313" y="14398"/>
                    <a:pt x="25500" y="10649"/>
                  </a:cubicBezTo>
                  <a:cubicBezTo>
                    <a:pt x="17687" y="6900"/>
                    <a:pt x="6240" y="2521"/>
                    <a:pt x="4065" y="947"/>
                  </a:cubicBezTo>
                  <a:cubicBezTo>
                    <a:pt x="3116" y="270"/>
                    <a:pt x="2289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603317" y="1805437"/>
              <a:ext cx="424957" cy="634192"/>
            </a:xfrm>
            <a:custGeom>
              <a:rect b="b" l="l" r="r" t="t"/>
              <a:pathLst>
                <a:path extrusionOk="0" h="33914" w="22725">
                  <a:moveTo>
                    <a:pt x="4208" y="1"/>
                  </a:moveTo>
                  <a:lnTo>
                    <a:pt x="4208" y="1"/>
                  </a:lnTo>
                  <a:cubicBezTo>
                    <a:pt x="7413" y="4580"/>
                    <a:pt x="13509" y="13652"/>
                    <a:pt x="14339" y="17744"/>
                  </a:cubicBezTo>
                  <a:cubicBezTo>
                    <a:pt x="15455" y="23325"/>
                    <a:pt x="9302" y="28734"/>
                    <a:pt x="3693" y="31539"/>
                  </a:cubicBezTo>
                  <a:cubicBezTo>
                    <a:pt x="2033" y="32398"/>
                    <a:pt x="831" y="33056"/>
                    <a:pt x="1" y="33571"/>
                  </a:cubicBezTo>
                  <a:cubicBezTo>
                    <a:pt x="242" y="33812"/>
                    <a:pt x="590" y="33914"/>
                    <a:pt x="1007" y="33914"/>
                  </a:cubicBezTo>
                  <a:cubicBezTo>
                    <a:pt x="2717" y="33914"/>
                    <a:pt x="5569" y="32201"/>
                    <a:pt x="6812" y="31396"/>
                  </a:cubicBezTo>
                  <a:lnTo>
                    <a:pt x="16943" y="23898"/>
                  </a:lnTo>
                  <a:cubicBezTo>
                    <a:pt x="16943" y="23898"/>
                    <a:pt x="18059" y="24098"/>
                    <a:pt x="18832" y="25214"/>
                  </a:cubicBezTo>
                  <a:cubicBezTo>
                    <a:pt x="19347" y="24384"/>
                    <a:pt x="19748" y="23669"/>
                    <a:pt x="20034" y="23211"/>
                  </a:cubicBezTo>
                  <a:cubicBezTo>
                    <a:pt x="21751" y="20234"/>
                    <a:pt x="22724" y="16943"/>
                    <a:pt x="21465" y="12250"/>
                  </a:cubicBezTo>
                  <a:cubicBezTo>
                    <a:pt x="20206" y="7556"/>
                    <a:pt x="20091" y="7384"/>
                    <a:pt x="12278" y="3635"/>
                  </a:cubicBezTo>
                  <a:cubicBezTo>
                    <a:pt x="9817" y="2433"/>
                    <a:pt x="6984" y="1203"/>
                    <a:pt x="4208" y="1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607057" y="1959562"/>
              <a:ext cx="404088" cy="475803"/>
            </a:xfrm>
            <a:custGeom>
              <a:rect b="b" l="l" r="r" t="t"/>
              <a:pathLst>
                <a:path extrusionOk="0" h="25444" w="21609">
                  <a:moveTo>
                    <a:pt x="9474" y="1"/>
                  </a:moveTo>
                  <a:lnTo>
                    <a:pt x="9474" y="1"/>
                  </a:lnTo>
                  <a:cubicBezTo>
                    <a:pt x="9817" y="545"/>
                    <a:pt x="10161" y="1117"/>
                    <a:pt x="10476" y="1661"/>
                  </a:cubicBezTo>
                  <a:cubicBezTo>
                    <a:pt x="10905" y="1518"/>
                    <a:pt x="11363" y="1346"/>
                    <a:pt x="11821" y="1174"/>
                  </a:cubicBezTo>
                  <a:cubicBezTo>
                    <a:pt x="11048" y="774"/>
                    <a:pt x="10247" y="373"/>
                    <a:pt x="9474" y="1"/>
                  </a:cubicBezTo>
                  <a:close/>
                  <a:moveTo>
                    <a:pt x="14740" y="2777"/>
                  </a:moveTo>
                  <a:cubicBezTo>
                    <a:pt x="14225" y="2949"/>
                    <a:pt x="13767" y="3063"/>
                    <a:pt x="13538" y="3092"/>
                  </a:cubicBezTo>
                  <a:cubicBezTo>
                    <a:pt x="13452" y="3521"/>
                    <a:pt x="13223" y="4752"/>
                    <a:pt x="12851" y="6040"/>
                  </a:cubicBezTo>
                  <a:cubicBezTo>
                    <a:pt x="13481" y="7385"/>
                    <a:pt x="13938" y="8558"/>
                    <a:pt x="14139" y="9502"/>
                  </a:cubicBezTo>
                  <a:cubicBezTo>
                    <a:pt x="14225" y="9960"/>
                    <a:pt x="14282" y="10390"/>
                    <a:pt x="14282" y="10848"/>
                  </a:cubicBezTo>
                  <a:cubicBezTo>
                    <a:pt x="14282" y="15942"/>
                    <a:pt x="8644" y="20721"/>
                    <a:pt x="3493" y="23297"/>
                  </a:cubicBezTo>
                  <a:cubicBezTo>
                    <a:pt x="1947" y="24070"/>
                    <a:pt x="831" y="24699"/>
                    <a:pt x="1" y="25214"/>
                  </a:cubicBezTo>
                  <a:cubicBezTo>
                    <a:pt x="58" y="25272"/>
                    <a:pt x="144" y="25329"/>
                    <a:pt x="259" y="25358"/>
                  </a:cubicBezTo>
                  <a:cubicBezTo>
                    <a:pt x="402" y="25415"/>
                    <a:pt x="573" y="25443"/>
                    <a:pt x="774" y="25443"/>
                  </a:cubicBezTo>
                  <a:cubicBezTo>
                    <a:pt x="1232" y="25443"/>
                    <a:pt x="1775" y="25300"/>
                    <a:pt x="2376" y="25100"/>
                  </a:cubicBezTo>
                  <a:cubicBezTo>
                    <a:pt x="2977" y="24900"/>
                    <a:pt x="3607" y="24585"/>
                    <a:pt x="4208" y="24270"/>
                  </a:cubicBezTo>
                  <a:cubicBezTo>
                    <a:pt x="5410" y="23669"/>
                    <a:pt x="6498" y="22982"/>
                    <a:pt x="6898" y="22696"/>
                  </a:cubicBezTo>
                  <a:cubicBezTo>
                    <a:pt x="7013" y="22610"/>
                    <a:pt x="7099" y="22581"/>
                    <a:pt x="7099" y="22581"/>
                  </a:cubicBezTo>
                  <a:cubicBezTo>
                    <a:pt x="7127" y="22553"/>
                    <a:pt x="7184" y="22524"/>
                    <a:pt x="7213" y="22524"/>
                  </a:cubicBezTo>
                  <a:lnTo>
                    <a:pt x="7299" y="22524"/>
                  </a:lnTo>
                  <a:cubicBezTo>
                    <a:pt x="7327" y="22553"/>
                    <a:pt x="7356" y="22553"/>
                    <a:pt x="7385" y="22581"/>
                  </a:cubicBezTo>
                  <a:lnTo>
                    <a:pt x="16743" y="15656"/>
                  </a:lnTo>
                  <a:cubicBezTo>
                    <a:pt x="16743" y="15656"/>
                    <a:pt x="17716" y="15827"/>
                    <a:pt x="18489" y="16772"/>
                  </a:cubicBezTo>
                  <a:cubicBezTo>
                    <a:pt x="18947" y="15970"/>
                    <a:pt x="19347" y="15284"/>
                    <a:pt x="19605" y="14826"/>
                  </a:cubicBezTo>
                  <a:cubicBezTo>
                    <a:pt x="20778" y="12822"/>
                    <a:pt x="21608" y="10676"/>
                    <a:pt x="21608" y="8043"/>
                  </a:cubicBezTo>
                  <a:cubicBezTo>
                    <a:pt x="21608" y="7843"/>
                    <a:pt x="21580" y="7614"/>
                    <a:pt x="21580" y="7413"/>
                  </a:cubicBezTo>
                  <a:cubicBezTo>
                    <a:pt x="19720" y="5839"/>
                    <a:pt x="17316" y="4265"/>
                    <a:pt x="14740" y="2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351259" y="1670011"/>
              <a:ext cx="668450" cy="860069"/>
            </a:xfrm>
            <a:custGeom>
              <a:rect b="b" l="l" r="r" t="t"/>
              <a:pathLst>
                <a:path extrusionOk="0" h="45993" w="35746">
                  <a:moveTo>
                    <a:pt x="1889" y="460"/>
                  </a:moveTo>
                  <a:cubicBezTo>
                    <a:pt x="2490" y="460"/>
                    <a:pt x="3263" y="717"/>
                    <a:pt x="4178" y="1376"/>
                  </a:cubicBezTo>
                  <a:cubicBezTo>
                    <a:pt x="4751" y="1776"/>
                    <a:pt x="5896" y="2349"/>
                    <a:pt x="7384" y="3036"/>
                  </a:cubicBezTo>
                  <a:cubicBezTo>
                    <a:pt x="11906" y="5096"/>
                    <a:pt x="19804" y="8273"/>
                    <a:pt x="25643" y="11078"/>
                  </a:cubicBezTo>
                  <a:cubicBezTo>
                    <a:pt x="29564" y="12966"/>
                    <a:pt x="31538" y="13939"/>
                    <a:pt x="32654" y="14998"/>
                  </a:cubicBezTo>
                  <a:cubicBezTo>
                    <a:pt x="33198" y="15542"/>
                    <a:pt x="33570" y="16057"/>
                    <a:pt x="33856" y="16773"/>
                  </a:cubicBezTo>
                  <a:cubicBezTo>
                    <a:pt x="34171" y="17488"/>
                    <a:pt x="34400" y="18375"/>
                    <a:pt x="34715" y="19549"/>
                  </a:cubicBezTo>
                  <a:cubicBezTo>
                    <a:pt x="35116" y="21008"/>
                    <a:pt x="35287" y="22325"/>
                    <a:pt x="35287" y="23527"/>
                  </a:cubicBezTo>
                  <a:cubicBezTo>
                    <a:pt x="35287" y="26160"/>
                    <a:pt x="34457" y="28306"/>
                    <a:pt x="33284" y="30310"/>
                  </a:cubicBezTo>
                  <a:cubicBezTo>
                    <a:pt x="32425" y="31798"/>
                    <a:pt x="30136" y="35633"/>
                    <a:pt x="28075" y="39096"/>
                  </a:cubicBezTo>
                  <a:cubicBezTo>
                    <a:pt x="27045" y="40813"/>
                    <a:pt x="26043" y="42444"/>
                    <a:pt x="25328" y="43675"/>
                  </a:cubicBezTo>
                  <a:cubicBezTo>
                    <a:pt x="24956" y="44276"/>
                    <a:pt x="24670" y="44762"/>
                    <a:pt x="24469" y="45106"/>
                  </a:cubicBezTo>
                  <a:cubicBezTo>
                    <a:pt x="24437" y="45162"/>
                    <a:pt x="24406" y="45214"/>
                    <a:pt x="24378" y="45263"/>
                  </a:cubicBezTo>
                  <a:lnTo>
                    <a:pt x="24378" y="45263"/>
                  </a:lnTo>
                  <a:lnTo>
                    <a:pt x="21121" y="38151"/>
                  </a:lnTo>
                  <a:cubicBezTo>
                    <a:pt x="21092" y="38094"/>
                    <a:pt x="21035" y="38037"/>
                    <a:pt x="20978" y="38008"/>
                  </a:cubicBezTo>
                  <a:cubicBezTo>
                    <a:pt x="20892" y="38008"/>
                    <a:pt x="20835" y="38008"/>
                    <a:pt x="20778" y="38065"/>
                  </a:cubicBezTo>
                  <a:cubicBezTo>
                    <a:pt x="20778" y="38065"/>
                    <a:pt x="20692" y="38094"/>
                    <a:pt x="20577" y="38180"/>
                  </a:cubicBezTo>
                  <a:cubicBezTo>
                    <a:pt x="20177" y="38466"/>
                    <a:pt x="19089" y="39153"/>
                    <a:pt x="17887" y="39754"/>
                  </a:cubicBezTo>
                  <a:cubicBezTo>
                    <a:pt x="17286" y="40069"/>
                    <a:pt x="16656" y="40384"/>
                    <a:pt x="16055" y="40584"/>
                  </a:cubicBezTo>
                  <a:cubicBezTo>
                    <a:pt x="15454" y="40784"/>
                    <a:pt x="14911" y="40927"/>
                    <a:pt x="14453" y="40927"/>
                  </a:cubicBezTo>
                  <a:cubicBezTo>
                    <a:pt x="14252" y="40927"/>
                    <a:pt x="14081" y="40899"/>
                    <a:pt x="13938" y="40842"/>
                  </a:cubicBezTo>
                  <a:cubicBezTo>
                    <a:pt x="13794" y="40784"/>
                    <a:pt x="13680" y="40698"/>
                    <a:pt x="13566" y="40613"/>
                  </a:cubicBezTo>
                  <a:cubicBezTo>
                    <a:pt x="13251" y="40212"/>
                    <a:pt x="12592" y="39182"/>
                    <a:pt x="11820" y="37865"/>
                  </a:cubicBezTo>
                  <a:cubicBezTo>
                    <a:pt x="10646" y="35890"/>
                    <a:pt x="9158" y="33200"/>
                    <a:pt x="7899" y="30796"/>
                  </a:cubicBezTo>
                  <a:cubicBezTo>
                    <a:pt x="7269" y="29594"/>
                    <a:pt x="6697" y="28478"/>
                    <a:pt x="6239" y="27505"/>
                  </a:cubicBezTo>
                  <a:cubicBezTo>
                    <a:pt x="5810" y="26561"/>
                    <a:pt x="5466" y="25788"/>
                    <a:pt x="5323" y="25359"/>
                  </a:cubicBezTo>
                  <a:cubicBezTo>
                    <a:pt x="4923" y="24099"/>
                    <a:pt x="3949" y="21237"/>
                    <a:pt x="3034" y="18461"/>
                  </a:cubicBezTo>
                  <a:cubicBezTo>
                    <a:pt x="2089" y="15685"/>
                    <a:pt x="1173" y="12966"/>
                    <a:pt x="944" y="12051"/>
                  </a:cubicBezTo>
                  <a:cubicBezTo>
                    <a:pt x="830" y="11621"/>
                    <a:pt x="744" y="10734"/>
                    <a:pt x="687" y="9618"/>
                  </a:cubicBezTo>
                  <a:cubicBezTo>
                    <a:pt x="601" y="7987"/>
                    <a:pt x="544" y="5897"/>
                    <a:pt x="515" y="4238"/>
                  </a:cubicBezTo>
                  <a:cubicBezTo>
                    <a:pt x="515" y="3408"/>
                    <a:pt x="487" y="2692"/>
                    <a:pt x="487" y="2148"/>
                  </a:cubicBezTo>
                  <a:cubicBezTo>
                    <a:pt x="487" y="1791"/>
                    <a:pt x="487" y="1531"/>
                    <a:pt x="487" y="1404"/>
                  </a:cubicBezTo>
                  <a:cubicBezTo>
                    <a:pt x="630" y="889"/>
                    <a:pt x="1116" y="488"/>
                    <a:pt x="1889" y="460"/>
                  </a:cubicBezTo>
                  <a:close/>
                  <a:moveTo>
                    <a:pt x="1818" y="1"/>
                  </a:moveTo>
                  <a:cubicBezTo>
                    <a:pt x="909" y="1"/>
                    <a:pt x="224" y="536"/>
                    <a:pt x="29" y="1261"/>
                  </a:cubicBezTo>
                  <a:lnTo>
                    <a:pt x="0" y="1318"/>
                  </a:lnTo>
                  <a:cubicBezTo>
                    <a:pt x="0" y="1318"/>
                    <a:pt x="0" y="3551"/>
                    <a:pt x="86" y="6041"/>
                  </a:cubicBezTo>
                  <a:cubicBezTo>
                    <a:pt x="115" y="7271"/>
                    <a:pt x="143" y="8559"/>
                    <a:pt x="200" y="9647"/>
                  </a:cubicBezTo>
                  <a:cubicBezTo>
                    <a:pt x="286" y="10763"/>
                    <a:pt x="372" y="11679"/>
                    <a:pt x="487" y="12194"/>
                  </a:cubicBezTo>
                  <a:cubicBezTo>
                    <a:pt x="744" y="13138"/>
                    <a:pt x="1631" y="15828"/>
                    <a:pt x="2576" y="18604"/>
                  </a:cubicBezTo>
                  <a:cubicBezTo>
                    <a:pt x="3520" y="21380"/>
                    <a:pt x="4493" y="24242"/>
                    <a:pt x="4865" y="25502"/>
                  </a:cubicBezTo>
                  <a:cubicBezTo>
                    <a:pt x="5094" y="26160"/>
                    <a:pt x="5609" y="27305"/>
                    <a:pt x="6325" y="28736"/>
                  </a:cubicBezTo>
                  <a:cubicBezTo>
                    <a:pt x="7384" y="30882"/>
                    <a:pt x="8815" y="33572"/>
                    <a:pt x="10160" y="35919"/>
                  </a:cubicBezTo>
                  <a:cubicBezTo>
                    <a:pt x="10818" y="37092"/>
                    <a:pt x="11448" y="38180"/>
                    <a:pt x="11963" y="39039"/>
                  </a:cubicBezTo>
                  <a:cubicBezTo>
                    <a:pt x="12507" y="39897"/>
                    <a:pt x="12936" y="40555"/>
                    <a:pt x="13222" y="40899"/>
                  </a:cubicBezTo>
                  <a:cubicBezTo>
                    <a:pt x="13365" y="41070"/>
                    <a:pt x="13537" y="41214"/>
                    <a:pt x="13766" y="41299"/>
                  </a:cubicBezTo>
                  <a:cubicBezTo>
                    <a:pt x="13966" y="41357"/>
                    <a:pt x="14224" y="41414"/>
                    <a:pt x="14453" y="41414"/>
                  </a:cubicBezTo>
                  <a:cubicBezTo>
                    <a:pt x="15082" y="41414"/>
                    <a:pt x="15769" y="41214"/>
                    <a:pt x="16485" y="40927"/>
                  </a:cubicBezTo>
                  <a:cubicBezTo>
                    <a:pt x="18253" y="40252"/>
                    <a:pt x="20155" y="39029"/>
                    <a:pt x="20803" y="38595"/>
                  </a:cubicBezTo>
                  <a:lnTo>
                    <a:pt x="20803" y="38595"/>
                  </a:lnTo>
                  <a:lnTo>
                    <a:pt x="24126" y="45850"/>
                  </a:lnTo>
                  <a:cubicBezTo>
                    <a:pt x="24155" y="45936"/>
                    <a:pt x="24240" y="45993"/>
                    <a:pt x="24326" y="45993"/>
                  </a:cubicBezTo>
                  <a:cubicBezTo>
                    <a:pt x="24412" y="45993"/>
                    <a:pt x="24498" y="45964"/>
                    <a:pt x="24555" y="45879"/>
                  </a:cubicBezTo>
                  <a:cubicBezTo>
                    <a:pt x="24555" y="45879"/>
                    <a:pt x="31996" y="33544"/>
                    <a:pt x="33713" y="30567"/>
                  </a:cubicBezTo>
                  <a:cubicBezTo>
                    <a:pt x="34915" y="28507"/>
                    <a:pt x="35745" y="26274"/>
                    <a:pt x="35745" y="23527"/>
                  </a:cubicBezTo>
                  <a:cubicBezTo>
                    <a:pt x="35745" y="22268"/>
                    <a:pt x="35574" y="20923"/>
                    <a:pt x="35173" y="19434"/>
                  </a:cubicBezTo>
                  <a:cubicBezTo>
                    <a:pt x="34858" y="18261"/>
                    <a:pt x="34629" y="17345"/>
                    <a:pt x="34314" y="16601"/>
                  </a:cubicBezTo>
                  <a:cubicBezTo>
                    <a:pt x="33828" y="15456"/>
                    <a:pt x="33170" y="14655"/>
                    <a:pt x="31910" y="13825"/>
                  </a:cubicBezTo>
                  <a:cubicBezTo>
                    <a:pt x="30651" y="12966"/>
                    <a:pt x="28791" y="12051"/>
                    <a:pt x="25843" y="10648"/>
                  </a:cubicBezTo>
                  <a:cubicBezTo>
                    <a:pt x="21951" y="8788"/>
                    <a:pt x="17114" y="6727"/>
                    <a:pt x="13022" y="4982"/>
                  </a:cubicBezTo>
                  <a:cubicBezTo>
                    <a:pt x="10961" y="4094"/>
                    <a:pt x="9101" y="3293"/>
                    <a:pt x="7584" y="2606"/>
                  </a:cubicBezTo>
                  <a:cubicBezTo>
                    <a:pt x="6096" y="1919"/>
                    <a:pt x="4980" y="1347"/>
                    <a:pt x="4465" y="975"/>
                  </a:cubicBezTo>
                  <a:cubicBezTo>
                    <a:pt x="3492" y="288"/>
                    <a:pt x="2604" y="2"/>
                    <a:pt x="1889" y="2"/>
                  </a:cubicBezTo>
                  <a:cubicBezTo>
                    <a:pt x="1865" y="1"/>
                    <a:pt x="1841" y="1"/>
                    <a:pt x="1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297777" y="1650788"/>
              <a:ext cx="309616" cy="229337"/>
            </a:xfrm>
            <a:custGeom>
              <a:rect b="b" l="l" r="r" t="t"/>
              <a:pathLst>
                <a:path extrusionOk="0" h="12264" w="16557">
                  <a:moveTo>
                    <a:pt x="9195" y="0"/>
                  </a:moveTo>
                  <a:cubicBezTo>
                    <a:pt x="7773" y="0"/>
                    <a:pt x="6112" y="498"/>
                    <a:pt x="4205" y="1745"/>
                  </a:cubicBezTo>
                  <a:cubicBezTo>
                    <a:pt x="4205" y="1745"/>
                    <a:pt x="1057" y="4264"/>
                    <a:pt x="427" y="8385"/>
                  </a:cubicBezTo>
                  <a:cubicBezTo>
                    <a:pt x="0" y="11059"/>
                    <a:pt x="393" y="12263"/>
                    <a:pt x="1237" y="12263"/>
                  </a:cubicBezTo>
                  <a:cubicBezTo>
                    <a:pt x="1693" y="12263"/>
                    <a:pt x="2283" y="11910"/>
                    <a:pt x="2946" y="11247"/>
                  </a:cubicBezTo>
                  <a:cubicBezTo>
                    <a:pt x="4834" y="9330"/>
                    <a:pt x="6437" y="7127"/>
                    <a:pt x="6437" y="7126"/>
                  </a:cubicBezTo>
                  <a:lnTo>
                    <a:pt x="6437" y="7126"/>
                  </a:lnTo>
                  <a:cubicBezTo>
                    <a:pt x="6437" y="7127"/>
                    <a:pt x="4835" y="9644"/>
                    <a:pt x="7067" y="10303"/>
                  </a:cubicBezTo>
                  <a:cubicBezTo>
                    <a:pt x="7306" y="10371"/>
                    <a:pt x="7572" y="10402"/>
                    <a:pt x="7857" y="10402"/>
                  </a:cubicBezTo>
                  <a:cubicBezTo>
                    <a:pt x="10200" y="10402"/>
                    <a:pt x="13881" y="8317"/>
                    <a:pt x="15309" y="7755"/>
                  </a:cubicBezTo>
                  <a:cubicBezTo>
                    <a:pt x="16557" y="7256"/>
                    <a:pt x="14623" y="0"/>
                    <a:pt x="9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297740" y="1645963"/>
              <a:ext cx="297573" cy="238706"/>
            </a:xfrm>
            <a:custGeom>
              <a:rect b="b" l="l" r="r" t="t"/>
              <a:pathLst>
                <a:path extrusionOk="0" h="12765" w="15913">
                  <a:moveTo>
                    <a:pt x="9216" y="487"/>
                  </a:moveTo>
                  <a:cubicBezTo>
                    <a:pt x="11305" y="487"/>
                    <a:pt x="12850" y="1603"/>
                    <a:pt x="13880" y="3005"/>
                  </a:cubicBezTo>
                  <a:cubicBezTo>
                    <a:pt x="14911" y="4407"/>
                    <a:pt x="15426" y="6067"/>
                    <a:pt x="15426" y="7040"/>
                  </a:cubicBezTo>
                  <a:cubicBezTo>
                    <a:pt x="15426" y="7298"/>
                    <a:pt x="15397" y="7470"/>
                    <a:pt x="15340" y="7613"/>
                  </a:cubicBezTo>
                  <a:cubicBezTo>
                    <a:pt x="15311" y="7727"/>
                    <a:pt x="15254" y="7784"/>
                    <a:pt x="15197" y="7784"/>
                  </a:cubicBezTo>
                  <a:cubicBezTo>
                    <a:pt x="14481" y="8071"/>
                    <a:pt x="13222" y="8729"/>
                    <a:pt x="11848" y="9330"/>
                  </a:cubicBezTo>
                  <a:cubicBezTo>
                    <a:pt x="10475" y="9902"/>
                    <a:pt x="8987" y="10417"/>
                    <a:pt x="7870" y="10417"/>
                  </a:cubicBezTo>
                  <a:cubicBezTo>
                    <a:pt x="7584" y="10417"/>
                    <a:pt x="7355" y="10389"/>
                    <a:pt x="7126" y="10332"/>
                  </a:cubicBezTo>
                  <a:cubicBezTo>
                    <a:pt x="6726" y="10188"/>
                    <a:pt x="6468" y="10017"/>
                    <a:pt x="6325" y="9816"/>
                  </a:cubicBezTo>
                  <a:cubicBezTo>
                    <a:pt x="6182" y="9616"/>
                    <a:pt x="6125" y="9359"/>
                    <a:pt x="6125" y="9101"/>
                  </a:cubicBezTo>
                  <a:cubicBezTo>
                    <a:pt x="6125" y="8729"/>
                    <a:pt x="6239" y="8328"/>
                    <a:pt x="6382" y="8013"/>
                  </a:cubicBezTo>
                  <a:cubicBezTo>
                    <a:pt x="6439" y="7870"/>
                    <a:pt x="6497" y="7727"/>
                    <a:pt x="6554" y="7641"/>
                  </a:cubicBezTo>
                  <a:cubicBezTo>
                    <a:pt x="6570" y="7626"/>
                    <a:pt x="6585" y="7602"/>
                    <a:pt x="6596" y="7578"/>
                  </a:cubicBezTo>
                  <a:lnTo>
                    <a:pt x="6596" y="7578"/>
                  </a:lnTo>
                  <a:cubicBezTo>
                    <a:pt x="6622" y="7545"/>
                    <a:pt x="6637" y="7527"/>
                    <a:pt x="6640" y="7527"/>
                  </a:cubicBezTo>
                  <a:lnTo>
                    <a:pt x="6623" y="7515"/>
                  </a:lnTo>
                  <a:lnTo>
                    <a:pt x="6623" y="7515"/>
                  </a:lnTo>
                  <a:lnTo>
                    <a:pt x="6640" y="7498"/>
                  </a:lnTo>
                  <a:cubicBezTo>
                    <a:pt x="6697" y="7412"/>
                    <a:pt x="6668" y="7241"/>
                    <a:pt x="6554" y="7183"/>
                  </a:cubicBezTo>
                  <a:cubicBezTo>
                    <a:pt x="6520" y="7150"/>
                    <a:pt x="6477" y="7134"/>
                    <a:pt x="6433" y="7134"/>
                  </a:cubicBezTo>
                  <a:cubicBezTo>
                    <a:pt x="6364" y="7134"/>
                    <a:pt x="6291" y="7171"/>
                    <a:pt x="6239" y="7241"/>
                  </a:cubicBezTo>
                  <a:cubicBezTo>
                    <a:pt x="6239" y="7241"/>
                    <a:pt x="6239" y="7241"/>
                    <a:pt x="6239" y="7241"/>
                  </a:cubicBezTo>
                  <a:lnTo>
                    <a:pt x="6239" y="7241"/>
                  </a:lnTo>
                  <a:cubicBezTo>
                    <a:pt x="6239" y="7241"/>
                    <a:pt x="6153" y="7384"/>
                    <a:pt x="5953" y="7613"/>
                  </a:cubicBezTo>
                  <a:cubicBezTo>
                    <a:pt x="5438" y="8328"/>
                    <a:pt x="4179" y="9931"/>
                    <a:pt x="2776" y="11333"/>
                  </a:cubicBezTo>
                  <a:cubicBezTo>
                    <a:pt x="2461" y="11648"/>
                    <a:pt x="2147" y="11906"/>
                    <a:pt x="1889" y="12049"/>
                  </a:cubicBezTo>
                  <a:cubicBezTo>
                    <a:pt x="1631" y="12220"/>
                    <a:pt x="1402" y="12278"/>
                    <a:pt x="1231" y="12278"/>
                  </a:cubicBezTo>
                  <a:cubicBezTo>
                    <a:pt x="1116" y="12278"/>
                    <a:pt x="1030" y="12249"/>
                    <a:pt x="945" y="12192"/>
                  </a:cubicBezTo>
                  <a:cubicBezTo>
                    <a:pt x="830" y="12135"/>
                    <a:pt x="716" y="11963"/>
                    <a:pt x="630" y="11677"/>
                  </a:cubicBezTo>
                  <a:cubicBezTo>
                    <a:pt x="544" y="11390"/>
                    <a:pt x="487" y="11018"/>
                    <a:pt x="487" y="10503"/>
                  </a:cubicBezTo>
                  <a:cubicBezTo>
                    <a:pt x="487" y="10017"/>
                    <a:pt x="544" y="9416"/>
                    <a:pt x="658" y="8672"/>
                  </a:cubicBezTo>
                  <a:cubicBezTo>
                    <a:pt x="973" y="6668"/>
                    <a:pt x="1889" y="5037"/>
                    <a:pt x="2748" y="3921"/>
                  </a:cubicBezTo>
                  <a:cubicBezTo>
                    <a:pt x="3177" y="3348"/>
                    <a:pt x="3578" y="2919"/>
                    <a:pt x="3892" y="2633"/>
                  </a:cubicBezTo>
                  <a:cubicBezTo>
                    <a:pt x="4035" y="2490"/>
                    <a:pt x="4150" y="2375"/>
                    <a:pt x="4236" y="2290"/>
                  </a:cubicBezTo>
                  <a:lnTo>
                    <a:pt x="4322" y="2204"/>
                  </a:lnTo>
                  <a:lnTo>
                    <a:pt x="4343" y="2193"/>
                  </a:lnTo>
                  <a:lnTo>
                    <a:pt x="4350" y="2204"/>
                  </a:lnTo>
                  <a:cubicBezTo>
                    <a:pt x="6239" y="973"/>
                    <a:pt x="7842" y="487"/>
                    <a:pt x="9216" y="487"/>
                  </a:cubicBezTo>
                  <a:close/>
                  <a:moveTo>
                    <a:pt x="9216" y="0"/>
                  </a:moveTo>
                  <a:cubicBezTo>
                    <a:pt x="7727" y="0"/>
                    <a:pt x="6010" y="544"/>
                    <a:pt x="4093" y="1803"/>
                  </a:cubicBezTo>
                  <a:lnTo>
                    <a:pt x="4064" y="1803"/>
                  </a:lnTo>
                  <a:cubicBezTo>
                    <a:pt x="4064" y="1832"/>
                    <a:pt x="830" y="4379"/>
                    <a:pt x="172" y="8614"/>
                  </a:cubicBezTo>
                  <a:cubicBezTo>
                    <a:pt x="57" y="9359"/>
                    <a:pt x="0" y="9988"/>
                    <a:pt x="0" y="10503"/>
                  </a:cubicBezTo>
                  <a:cubicBezTo>
                    <a:pt x="29" y="11219"/>
                    <a:pt x="115" y="11763"/>
                    <a:pt x="315" y="12135"/>
                  </a:cubicBezTo>
                  <a:cubicBezTo>
                    <a:pt x="401" y="12335"/>
                    <a:pt x="544" y="12478"/>
                    <a:pt x="687" y="12592"/>
                  </a:cubicBezTo>
                  <a:cubicBezTo>
                    <a:pt x="859" y="12707"/>
                    <a:pt x="1030" y="12764"/>
                    <a:pt x="1231" y="12764"/>
                  </a:cubicBezTo>
                  <a:cubicBezTo>
                    <a:pt x="1517" y="12764"/>
                    <a:pt x="1832" y="12650"/>
                    <a:pt x="2147" y="12478"/>
                  </a:cubicBezTo>
                  <a:cubicBezTo>
                    <a:pt x="2461" y="12278"/>
                    <a:pt x="2776" y="12020"/>
                    <a:pt x="3120" y="11677"/>
                  </a:cubicBezTo>
                  <a:cubicBezTo>
                    <a:pt x="4116" y="10680"/>
                    <a:pt x="5020" y="9598"/>
                    <a:pt x="5663" y="8789"/>
                  </a:cubicBezTo>
                  <a:lnTo>
                    <a:pt x="5663" y="8789"/>
                  </a:lnTo>
                  <a:cubicBezTo>
                    <a:pt x="5647" y="8892"/>
                    <a:pt x="5638" y="8997"/>
                    <a:pt x="5638" y="9101"/>
                  </a:cubicBezTo>
                  <a:cubicBezTo>
                    <a:pt x="5638" y="9444"/>
                    <a:pt x="5724" y="9788"/>
                    <a:pt x="5953" y="10103"/>
                  </a:cubicBezTo>
                  <a:cubicBezTo>
                    <a:pt x="6153" y="10389"/>
                    <a:pt x="6497" y="10646"/>
                    <a:pt x="7012" y="10789"/>
                  </a:cubicBezTo>
                  <a:cubicBezTo>
                    <a:pt x="7269" y="10847"/>
                    <a:pt x="7556" y="10875"/>
                    <a:pt x="7870" y="10875"/>
                  </a:cubicBezTo>
                  <a:cubicBezTo>
                    <a:pt x="9101" y="10875"/>
                    <a:pt x="10618" y="10360"/>
                    <a:pt x="12020" y="9759"/>
                  </a:cubicBezTo>
                  <a:cubicBezTo>
                    <a:pt x="13423" y="9158"/>
                    <a:pt x="14710" y="8500"/>
                    <a:pt x="15397" y="8242"/>
                  </a:cubicBezTo>
                  <a:cubicBezTo>
                    <a:pt x="15598" y="8157"/>
                    <a:pt x="15712" y="7985"/>
                    <a:pt x="15798" y="7784"/>
                  </a:cubicBezTo>
                  <a:cubicBezTo>
                    <a:pt x="15884" y="7556"/>
                    <a:pt x="15912" y="7327"/>
                    <a:pt x="15912" y="7040"/>
                  </a:cubicBezTo>
                  <a:cubicBezTo>
                    <a:pt x="15912" y="5924"/>
                    <a:pt x="15369" y="4207"/>
                    <a:pt x="14252" y="2719"/>
                  </a:cubicBezTo>
                  <a:cubicBezTo>
                    <a:pt x="13165" y="1231"/>
                    <a:pt x="11476" y="0"/>
                    <a:pt x="9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7344303" y="1946192"/>
              <a:ext cx="581682" cy="221857"/>
            </a:xfrm>
            <a:custGeom>
              <a:rect b="b" l="l" r="r" t="t"/>
              <a:pathLst>
                <a:path extrusionOk="0" h="11864" w="31106">
                  <a:moveTo>
                    <a:pt x="1717" y="0"/>
                  </a:moveTo>
                  <a:cubicBezTo>
                    <a:pt x="0" y="172"/>
                    <a:pt x="773" y="1746"/>
                    <a:pt x="1088" y="5324"/>
                  </a:cubicBezTo>
                  <a:cubicBezTo>
                    <a:pt x="1402" y="8930"/>
                    <a:pt x="3921" y="10647"/>
                    <a:pt x="5466" y="10647"/>
                  </a:cubicBezTo>
                  <a:cubicBezTo>
                    <a:pt x="6291" y="10647"/>
                    <a:pt x="6636" y="10906"/>
                    <a:pt x="6758" y="10906"/>
                  </a:cubicBezTo>
                  <a:cubicBezTo>
                    <a:pt x="6868" y="10906"/>
                    <a:pt x="6794" y="10692"/>
                    <a:pt x="6726" y="9874"/>
                  </a:cubicBezTo>
                  <a:cubicBezTo>
                    <a:pt x="6582" y="8157"/>
                    <a:pt x="6582" y="4694"/>
                    <a:pt x="7498" y="4694"/>
                  </a:cubicBezTo>
                  <a:cubicBezTo>
                    <a:pt x="8443" y="4694"/>
                    <a:pt x="8929" y="5638"/>
                    <a:pt x="9387" y="6268"/>
                  </a:cubicBezTo>
                  <a:cubicBezTo>
                    <a:pt x="9845" y="6898"/>
                    <a:pt x="10789" y="11276"/>
                    <a:pt x="13766" y="11734"/>
                  </a:cubicBezTo>
                  <a:cubicBezTo>
                    <a:pt x="14305" y="11822"/>
                    <a:pt x="14978" y="11864"/>
                    <a:pt x="15726" y="11864"/>
                  </a:cubicBezTo>
                  <a:cubicBezTo>
                    <a:pt x="19108" y="11864"/>
                    <a:pt x="24037" y="11022"/>
                    <a:pt x="25185" y="9874"/>
                  </a:cubicBezTo>
                  <a:cubicBezTo>
                    <a:pt x="26587" y="8472"/>
                    <a:pt x="27388" y="3606"/>
                    <a:pt x="27388" y="3606"/>
                  </a:cubicBezTo>
                  <a:cubicBezTo>
                    <a:pt x="27388" y="3606"/>
                    <a:pt x="30823" y="2977"/>
                    <a:pt x="30966" y="1746"/>
                  </a:cubicBezTo>
                  <a:cubicBezTo>
                    <a:pt x="31106" y="720"/>
                    <a:pt x="30201" y="625"/>
                    <a:pt x="29861" y="625"/>
                  </a:cubicBezTo>
                  <a:cubicBezTo>
                    <a:pt x="29783" y="625"/>
                    <a:pt x="29735" y="630"/>
                    <a:pt x="29735" y="630"/>
                  </a:cubicBezTo>
                  <a:cubicBezTo>
                    <a:pt x="29735" y="630"/>
                    <a:pt x="25643" y="2347"/>
                    <a:pt x="23296" y="2977"/>
                  </a:cubicBezTo>
                  <a:cubicBezTo>
                    <a:pt x="22065" y="3307"/>
                    <a:pt x="19463" y="3551"/>
                    <a:pt x="16474" y="3551"/>
                  </a:cubicBezTo>
                  <a:cubicBezTo>
                    <a:pt x="13766" y="3551"/>
                    <a:pt x="10740" y="3351"/>
                    <a:pt x="8128" y="2834"/>
                  </a:cubicBezTo>
                  <a:cubicBezTo>
                    <a:pt x="2662" y="1746"/>
                    <a:pt x="1717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7351783" y="1941909"/>
              <a:ext cx="576409" cy="230683"/>
            </a:xfrm>
            <a:custGeom>
              <a:rect b="b" l="l" r="r" t="t"/>
              <a:pathLst>
                <a:path extrusionOk="0" h="12336" w="30824">
                  <a:moveTo>
                    <a:pt x="1214" y="495"/>
                  </a:moveTo>
                  <a:lnTo>
                    <a:pt x="1214" y="495"/>
                  </a:lnTo>
                  <a:cubicBezTo>
                    <a:pt x="1570" y="961"/>
                    <a:pt x="3027" y="2372"/>
                    <a:pt x="7699" y="3292"/>
                  </a:cubicBezTo>
                  <a:cubicBezTo>
                    <a:pt x="10332" y="3807"/>
                    <a:pt x="13394" y="4007"/>
                    <a:pt x="16113" y="4007"/>
                  </a:cubicBezTo>
                  <a:cubicBezTo>
                    <a:pt x="19118" y="4007"/>
                    <a:pt x="21694" y="3778"/>
                    <a:pt x="22982" y="3435"/>
                  </a:cubicBezTo>
                  <a:cubicBezTo>
                    <a:pt x="25191" y="2849"/>
                    <a:pt x="28861" y="1323"/>
                    <a:pt x="29363" y="1112"/>
                  </a:cubicBezTo>
                  <a:lnTo>
                    <a:pt x="29363" y="1112"/>
                  </a:lnTo>
                  <a:lnTo>
                    <a:pt x="29364" y="1117"/>
                  </a:lnTo>
                  <a:cubicBezTo>
                    <a:pt x="29364" y="1117"/>
                    <a:pt x="29421" y="1088"/>
                    <a:pt x="29478" y="1088"/>
                  </a:cubicBezTo>
                  <a:cubicBezTo>
                    <a:pt x="29621" y="1088"/>
                    <a:pt x="29850" y="1117"/>
                    <a:pt x="30051" y="1231"/>
                  </a:cubicBezTo>
                  <a:cubicBezTo>
                    <a:pt x="30137" y="1260"/>
                    <a:pt x="30194" y="1317"/>
                    <a:pt x="30251" y="1403"/>
                  </a:cubicBezTo>
                  <a:cubicBezTo>
                    <a:pt x="30308" y="1489"/>
                    <a:pt x="30337" y="1603"/>
                    <a:pt x="30337" y="1775"/>
                  </a:cubicBezTo>
                  <a:cubicBezTo>
                    <a:pt x="30337" y="1832"/>
                    <a:pt x="30337" y="1889"/>
                    <a:pt x="30337" y="1947"/>
                  </a:cubicBezTo>
                  <a:cubicBezTo>
                    <a:pt x="30337" y="2032"/>
                    <a:pt x="30280" y="2147"/>
                    <a:pt x="30194" y="2261"/>
                  </a:cubicBezTo>
                  <a:cubicBezTo>
                    <a:pt x="30022" y="2462"/>
                    <a:pt x="29765" y="2662"/>
                    <a:pt x="29421" y="2805"/>
                  </a:cubicBezTo>
                  <a:cubicBezTo>
                    <a:pt x="28906" y="3063"/>
                    <a:pt x="28276" y="3263"/>
                    <a:pt x="27790" y="3406"/>
                  </a:cubicBezTo>
                  <a:cubicBezTo>
                    <a:pt x="27532" y="3463"/>
                    <a:pt x="27332" y="3521"/>
                    <a:pt x="27189" y="3549"/>
                  </a:cubicBezTo>
                  <a:cubicBezTo>
                    <a:pt x="27017" y="3578"/>
                    <a:pt x="26931" y="3606"/>
                    <a:pt x="26931" y="3606"/>
                  </a:cubicBezTo>
                  <a:cubicBezTo>
                    <a:pt x="26845" y="3635"/>
                    <a:pt x="26760" y="3692"/>
                    <a:pt x="26731" y="3807"/>
                  </a:cubicBezTo>
                  <a:cubicBezTo>
                    <a:pt x="26731" y="3807"/>
                    <a:pt x="26731" y="3864"/>
                    <a:pt x="26702" y="4007"/>
                  </a:cubicBezTo>
                  <a:cubicBezTo>
                    <a:pt x="26616" y="4465"/>
                    <a:pt x="26387" y="5667"/>
                    <a:pt x="26044" y="6898"/>
                  </a:cubicBezTo>
                  <a:cubicBezTo>
                    <a:pt x="25844" y="7527"/>
                    <a:pt x="25643" y="8128"/>
                    <a:pt x="25414" y="8672"/>
                  </a:cubicBezTo>
                  <a:cubicBezTo>
                    <a:pt x="25157" y="9216"/>
                    <a:pt x="24899" y="9645"/>
                    <a:pt x="24613" y="9931"/>
                  </a:cubicBezTo>
                  <a:cubicBezTo>
                    <a:pt x="24384" y="10160"/>
                    <a:pt x="23869" y="10446"/>
                    <a:pt x="23211" y="10675"/>
                  </a:cubicBezTo>
                  <a:cubicBezTo>
                    <a:pt x="21207" y="11391"/>
                    <a:pt x="17773" y="11849"/>
                    <a:pt x="15283" y="11849"/>
                  </a:cubicBezTo>
                  <a:cubicBezTo>
                    <a:pt x="14568" y="11849"/>
                    <a:pt x="13910" y="11820"/>
                    <a:pt x="13394" y="11734"/>
                  </a:cubicBezTo>
                  <a:cubicBezTo>
                    <a:pt x="12708" y="11620"/>
                    <a:pt x="12135" y="11305"/>
                    <a:pt x="11649" y="10847"/>
                  </a:cubicBezTo>
                  <a:cubicBezTo>
                    <a:pt x="10933" y="10132"/>
                    <a:pt x="10389" y="9159"/>
                    <a:pt x="10017" y="8300"/>
                  </a:cubicBezTo>
                  <a:cubicBezTo>
                    <a:pt x="9817" y="7842"/>
                    <a:pt x="9674" y="7441"/>
                    <a:pt x="9531" y="7098"/>
                  </a:cubicBezTo>
                  <a:cubicBezTo>
                    <a:pt x="9474" y="6955"/>
                    <a:pt x="9416" y="6783"/>
                    <a:pt x="9359" y="6669"/>
                  </a:cubicBezTo>
                  <a:cubicBezTo>
                    <a:pt x="9302" y="6554"/>
                    <a:pt x="9245" y="6440"/>
                    <a:pt x="9187" y="6354"/>
                  </a:cubicBezTo>
                  <a:cubicBezTo>
                    <a:pt x="8958" y="6068"/>
                    <a:pt x="8701" y="5667"/>
                    <a:pt x="8386" y="5324"/>
                  </a:cubicBezTo>
                  <a:cubicBezTo>
                    <a:pt x="8071" y="4980"/>
                    <a:pt x="7671" y="4694"/>
                    <a:pt x="7098" y="4694"/>
                  </a:cubicBezTo>
                  <a:cubicBezTo>
                    <a:pt x="6984" y="4694"/>
                    <a:pt x="6841" y="4751"/>
                    <a:pt x="6726" y="4808"/>
                  </a:cubicBezTo>
                  <a:cubicBezTo>
                    <a:pt x="6554" y="4952"/>
                    <a:pt x="6440" y="5152"/>
                    <a:pt x="6354" y="5381"/>
                  </a:cubicBezTo>
                  <a:cubicBezTo>
                    <a:pt x="6097" y="6096"/>
                    <a:pt x="6011" y="7213"/>
                    <a:pt x="6011" y="8300"/>
                  </a:cubicBezTo>
                  <a:cubicBezTo>
                    <a:pt x="6011" y="8958"/>
                    <a:pt x="6039" y="9617"/>
                    <a:pt x="6097" y="10132"/>
                  </a:cubicBezTo>
                  <a:cubicBezTo>
                    <a:pt x="6125" y="10389"/>
                    <a:pt x="6125" y="10590"/>
                    <a:pt x="6154" y="10733"/>
                  </a:cubicBezTo>
                  <a:cubicBezTo>
                    <a:pt x="6160" y="10763"/>
                    <a:pt x="6165" y="10793"/>
                    <a:pt x="6169" y="10820"/>
                  </a:cubicBezTo>
                  <a:lnTo>
                    <a:pt x="6169" y="10820"/>
                  </a:lnTo>
                  <a:cubicBezTo>
                    <a:pt x="6100" y="10793"/>
                    <a:pt x="6019" y="10759"/>
                    <a:pt x="5925" y="10733"/>
                  </a:cubicBezTo>
                  <a:cubicBezTo>
                    <a:pt x="5696" y="10675"/>
                    <a:pt x="5438" y="10647"/>
                    <a:pt x="5066" y="10647"/>
                  </a:cubicBezTo>
                  <a:cubicBezTo>
                    <a:pt x="4379" y="10647"/>
                    <a:pt x="3406" y="10246"/>
                    <a:pt x="2576" y="9416"/>
                  </a:cubicBezTo>
                  <a:cubicBezTo>
                    <a:pt x="1775" y="8558"/>
                    <a:pt x="1088" y="7298"/>
                    <a:pt x="945" y="5553"/>
                  </a:cubicBezTo>
                  <a:cubicBezTo>
                    <a:pt x="773" y="3664"/>
                    <a:pt x="487" y="2319"/>
                    <a:pt x="487" y="1517"/>
                  </a:cubicBezTo>
                  <a:cubicBezTo>
                    <a:pt x="487" y="1145"/>
                    <a:pt x="544" y="888"/>
                    <a:pt x="659" y="745"/>
                  </a:cubicBezTo>
                  <a:cubicBezTo>
                    <a:pt x="716" y="687"/>
                    <a:pt x="773" y="630"/>
                    <a:pt x="888" y="573"/>
                  </a:cubicBezTo>
                  <a:cubicBezTo>
                    <a:pt x="976" y="551"/>
                    <a:pt x="1080" y="512"/>
                    <a:pt x="1214" y="495"/>
                  </a:cubicBezTo>
                  <a:close/>
                  <a:moveTo>
                    <a:pt x="1289" y="0"/>
                  </a:moveTo>
                  <a:cubicBezTo>
                    <a:pt x="1060" y="29"/>
                    <a:pt x="888" y="58"/>
                    <a:pt x="716" y="144"/>
                  </a:cubicBezTo>
                  <a:cubicBezTo>
                    <a:pt x="459" y="258"/>
                    <a:pt x="258" y="430"/>
                    <a:pt x="144" y="687"/>
                  </a:cubicBezTo>
                  <a:cubicBezTo>
                    <a:pt x="29" y="916"/>
                    <a:pt x="1" y="1202"/>
                    <a:pt x="1" y="1517"/>
                  </a:cubicBezTo>
                  <a:cubicBezTo>
                    <a:pt x="1" y="2433"/>
                    <a:pt x="287" y="3721"/>
                    <a:pt x="459" y="5581"/>
                  </a:cubicBezTo>
                  <a:cubicBezTo>
                    <a:pt x="630" y="7441"/>
                    <a:pt x="1346" y="8815"/>
                    <a:pt x="2233" y="9731"/>
                  </a:cubicBezTo>
                  <a:cubicBezTo>
                    <a:pt x="3149" y="10647"/>
                    <a:pt x="4208" y="11105"/>
                    <a:pt x="5066" y="11133"/>
                  </a:cubicBezTo>
                  <a:cubicBezTo>
                    <a:pt x="5467" y="11133"/>
                    <a:pt x="5725" y="11191"/>
                    <a:pt x="5896" y="11248"/>
                  </a:cubicBezTo>
                  <a:cubicBezTo>
                    <a:pt x="6011" y="11276"/>
                    <a:pt x="6068" y="11305"/>
                    <a:pt x="6125" y="11305"/>
                  </a:cubicBezTo>
                  <a:cubicBezTo>
                    <a:pt x="6211" y="11334"/>
                    <a:pt x="6240" y="11362"/>
                    <a:pt x="6354" y="11362"/>
                  </a:cubicBezTo>
                  <a:cubicBezTo>
                    <a:pt x="6411" y="11362"/>
                    <a:pt x="6440" y="11362"/>
                    <a:pt x="6497" y="11334"/>
                  </a:cubicBezTo>
                  <a:cubicBezTo>
                    <a:pt x="6583" y="11305"/>
                    <a:pt x="6640" y="11219"/>
                    <a:pt x="6640" y="11162"/>
                  </a:cubicBezTo>
                  <a:cubicBezTo>
                    <a:pt x="6669" y="11105"/>
                    <a:pt x="6669" y="11076"/>
                    <a:pt x="6669" y="11019"/>
                  </a:cubicBezTo>
                  <a:cubicBezTo>
                    <a:pt x="6669" y="10933"/>
                    <a:pt x="6640" y="10819"/>
                    <a:pt x="6640" y="10675"/>
                  </a:cubicBezTo>
                  <a:cubicBezTo>
                    <a:pt x="6612" y="10532"/>
                    <a:pt x="6583" y="10332"/>
                    <a:pt x="6554" y="10074"/>
                  </a:cubicBezTo>
                  <a:cubicBezTo>
                    <a:pt x="6526" y="9588"/>
                    <a:pt x="6497" y="8958"/>
                    <a:pt x="6497" y="8300"/>
                  </a:cubicBezTo>
                  <a:cubicBezTo>
                    <a:pt x="6497" y="7499"/>
                    <a:pt x="6526" y="6669"/>
                    <a:pt x="6669" y="6068"/>
                  </a:cubicBezTo>
                  <a:cubicBezTo>
                    <a:pt x="6726" y="5753"/>
                    <a:pt x="6812" y="5495"/>
                    <a:pt x="6898" y="5352"/>
                  </a:cubicBezTo>
                  <a:cubicBezTo>
                    <a:pt x="6955" y="5266"/>
                    <a:pt x="6984" y="5238"/>
                    <a:pt x="7012" y="5209"/>
                  </a:cubicBezTo>
                  <a:lnTo>
                    <a:pt x="7098" y="5181"/>
                  </a:lnTo>
                  <a:cubicBezTo>
                    <a:pt x="7499" y="5181"/>
                    <a:pt x="7785" y="5352"/>
                    <a:pt x="8043" y="5638"/>
                  </a:cubicBezTo>
                  <a:cubicBezTo>
                    <a:pt x="8329" y="5925"/>
                    <a:pt x="8558" y="6325"/>
                    <a:pt x="8787" y="6640"/>
                  </a:cubicBezTo>
                  <a:cubicBezTo>
                    <a:pt x="8815" y="6697"/>
                    <a:pt x="8901" y="6812"/>
                    <a:pt x="8958" y="6984"/>
                  </a:cubicBezTo>
                  <a:cubicBezTo>
                    <a:pt x="9216" y="7613"/>
                    <a:pt x="9617" y="8787"/>
                    <a:pt x="10304" y="9874"/>
                  </a:cubicBezTo>
                  <a:cubicBezTo>
                    <a:pt x="10647" y="10418"/>
                    <a:pt x="11048" y="10962"/>
                    <a:pt x="11534" y="11362"/>
                  </a:cubicBezTo>
                  <a:cubicBezTo>
                    <a:pt x="12021" y="11792"/>
                    <a:pt x="12622" y="12106"/>
                    <a:pt x="13337" y="12221"/>
                  </a:cubicBezTo>
                  <a:cubicBezTo>
                    <a:pt x="13881" y="12307"/>
                    <a:pt x="14539" y="12335"/>
                    <a:pt x="15283" y="12335"/>
                  </a:cubicBezTo>
                  <a:cubicBezTo>
                    <a:pt x="16972" y="12335"/>
                    <a:pt x="19090" y="12135"/>
                    <a:pt x="20921" y="11763"/>
                  </a:cubicBezTo>
                  <a:cubicBezTo>
                    <a:pt x="21837" y="11591"/>
                    <a:pt x="22667" y="11362"/>
                    <a:pt x="23354" y="11133"/>
                  </a:cubicBezTo>
                  <a:cubicBezTo>
                    <a:pt x="24069" y="10876"/>
                    <a:pt x="24613" y="10590"/>
                    <a:pt x="24957" y="10275"/>
                  </a:cubicBezTo>
                  <a:cubicBezTo>
                    <a:pt x="25357" y="9874"/>
                    <a:pt x="25672" y="9273"/>
                    <a:pt x="25930" y="8615"/>
                  </a:cubicBezTo>
                  <a:cubicBezTo>
                    <a:pt x="26640" y="6900"/>
                    <a:pt x="27078" y="4660"/>
                    <a:pt x="27189" y="4033"/>
                  </a:cubicBezTo>
                  <a:lnTo>
                    <a:pt x="27189" y="4033"/>
                  </a:lnTo>
                  <a:cubicBezTo>
                    <a:pt x="27490" y="3976"/>
                    <a:pt x="28141" y="3837"/>
                    <a:pt x="28791" y="3606"/>
                  </a:cubicBezTo>
                  <a:cubicBezTo>
                    <a:pt x="29249" y="3435"/>
                    <a:pt x="29707" y="3234"/>
                    <a:pt x="30079" y="2977"/>
                  </a:cubicBezTo>
                  <a:cubicBezTo>
                    <a:pt x="30280" y="2862"/>
                    <a:pt x="30423" y="2719"/>
                    <a:pt x="30566" y="2548"/>
                  </a:cubicBezTo>
                  <a:cubicBezTo>
                    <a:pt x="30680" y="2376"/>
                    <a:pt x="30795" y="2204"/>
                    <a:pt x="30823" y="2004"/>
                  </a:cubicBezTo>
                  <a:cubicBezTo>
                    <a:pt x="30823" y="1918"/>
                    <a:pt x="30823" y="1832"/>
                    <a:pt x="30823" y="1775"/>
                  </a:cubicBezTo>
                  <a:cubicBezTo>
                    <a:pt x="30823" y="1546"/>
                    <a:pt x="30766" y="1317"/>
                    <a:pt x="30652" y="1145"/>
                  </a:cubicBezTo>
                  <a:cubicBezTo>
                    <a:pt x="30509" y="916"/>
                    <a:pt x="30251" y="773"/>
                    <a:pt x="30051" y="716"/>
                  </a:cubicBezTo>
                  <a:cubicBezTo>
                    <a:pt x="29822" y="630"/>
                    <a:pt x="29621" y="630"/>
                    <a:pt x="29478" y="630"/>
                  </a:cubicBezTo>
                  <a:lnTo>
                    <a:pt x="29307" y="630"/>
                  </a:lnTo>
                  <a:lnTo>
                    <a:pt x="29221" y="659"/>
                  </a:lnTo>
                  <a:cubicBezTo>
                    <a:pt x="29221" y="659"/>
                    <a:pt x="28992" y="745"/>
                    <a:pt x="28563" y="916"/>
                  </a:cubicBezTo>
                  <a:cubicBezTo>
                    <a:pt x="27303" y="1431"/>
                    <a:pt x="24584" y="2519"/>
                    <a:pt x="22839" y="2977"/>
                  </a:cubicBezTo>
                  <a:cubicBezTo>
                    <a:pt x="21665" y="3292"/>
                    <a:pt x="19061" y="3549"/>
                    <a:pt x="16113" y="3549"/>
                  </a:cubicBezTo>
                  <a:cubicBezTo>
                    <a:pt x="13394" y="3549"/>
                    <a:pt x="10361" y="3349"/>
                    <a:pt x="7785" y="2834"/>
                  </a:cubicBezTo>
                  <a:cubicBezTo>
                    <a:pt x="5066" y="2290"/>
                    <a:pt x="3492" y="1575"/>
                    <a:pt x="2605" y="1031"/>
                  </a:cubicBezTo>
                  <a:cubicBezTo>
                    <a:pt x="2147" y="773"/>
                    <a:pt x="1890" y="516"/>
                    <a:pt x="1718" y="373"/>
                  </a:cubicBezTo>
                  <a:cubicBezTo>
                    <a:pt x="1632" y="287"/>
                    <a:pt x="1603" y="229"/>
                    <a:pt x="1575" y="172"/>
                  </a:cubicBezTo>
                  <a:lnTo>
                    <a:pt x="1546" y="144"/>
                  </a:lnTo>
                  <a:lnTo>
                    <a:pt x="1517" y="115"/>
                  </a:lnTo>
                  <a:cubicBezTo>
                    <a:pt x="1489" y="58"/>
                    <a:pt x="1403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7525188" y="2007172"/>
              <a:ext cx="303987" cy="133929"/>
            </a:xfrm>
            <a:custGeom>
              <a:rect b="b" l="l" r="r" t="t"/>
              <a:pathLst>
                <a:path extrusionOk="0" h="7162" w="16256">
                  <a:moveTo>
                    <a:pt x="15859" y="1"/>
                  </a:moveTo>
                  <a:cubicBezTo>
                    <a:pt x="15720" y="1"/>
                    <a:pt x="15598" y="59"/>
                    <a:pt x="15598" y="59"/>
                  </a:cubicBezTo>
                  <a:cubicBezTo>
                    <a:pt x="15598" y="59"/>
                    <a:pt x="14338" y="889"/>
                    <a:pt x="8700" y="1147"/>
                  </a:cubicBezTo>
                  <a:cubicBezTo>
                    <a:pt x="8500" y="1158"/>
                    <a:pt x="8253" y="1163"/>
                    <a:pt x="7970" y="1163"/>
                  </a:cubicBezTo>
                  <a:cubicBezTo>
                    <a:pt x="5425" y="1163"/>
                    <a:pt x="1" y="746"/>
                    <a:pt x="0" y="746"/>
                  </a:cubicBezTo>
                  <a:lnTo>
                    <a:pt x="0" y="746"/>
                  </a:lnTo>
                  <a:lnTo>
                    <a:pt x="172" y="2091"/>
                  </a:lnTo>
                  <a:cubicBezTo>
                    <a:pt x="172" y="2091"/>
                    <a:pt x="830" y="6098"/>
                    <a:pt x="2690" y="6785"/>
                  </a:cubicBezTo>
                  <a:cubicBezTo>
                    <a:pt x="3325" y="7013"/>
                    <a:pt x="3780" y="7162"/>
                    <a:pt x="4224" y="7162"/>
                  </a:cubicBezTo>
                  <a:cubicBezTo>
                    <a:pt x="5062" y="7162"/>
                    <a:pt x="5856" y="6630"/>
                    <a:pt x="7727" y="5096"/>
                  </a:cubicBezTo>
                  <a:cubicBezTo>
                    <a:pt x="9387" y="3722"/>
                    <a:pt x="11341" y="3437"/>
                    <a:pt x="12675" y="3437"/>
                  </a:cubicBezTo>
                  <a:cubicBezTo>
                    <a:pt x="13619" y="3437"/>
                    <a:pt x="14253" y="3579"/>
                    <a:pt x="14253" y="3579"/>
                  </a:cubicBezTo>
                  <a:cubicBezTo>
                    <a:pt x="14253" y="3579"/>
                    <a:pt x="16256" y="1404"/>
                    <a:pt x="16256" y="574"/>
                  </a:cubicBezTo>
                  <a:cubicBezTo>
                    <a:pt x="16256" y="102"/>
                    <a:pt x="16043" y="1"/>
                    <a:pt x="15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7359805" y="1963845"/>
              <a:ext cx="109208" cy="115622"/>
            </a:xfrm>
            <a:custGeom>
              <a:rect b="b" l="l" r="r" t="t"/>
              <a:pathLst>
                <a:path extrusionOk="0" h="6183" w="5840">
                  <a:moveTo>
                    <a:pt x="230" y="1"/>
                  </a:moveTo>
                  <a:cubicBezTo>
                    <a:pt x="230" y="1"/>
                    <a:pt x="1" y="201"/>
                    <a:pt x="1" y="745"/>
                  </a:cubicBezTo>
                  <a:cubicBezTo>
                    <a:pt x="1" y="1289"/>
                    <a:pt x="659" y="5982"/>
                    <a:pt x="659" y="5982"/>
                  </a:cubicBezTo>
                  <a:cubicBezTo>
                    <a:pt x="659" y="5982"/>
                    <a:pt x="1319" y="6182"/>
                    <a:pt x="2253" y="6182"/>
                  </a:cubicBezTo>
                  <a:cubicBezTo>
                    <a:pt x="2774" y="6182"/>
                    <a:pt x="3382" y="6120"/>
                    <a:pt x="4008" y="5925"/>
                  </a:cubicBezTo>
                  <a:cubicBezTo>
                    <a:pt x="5782" y="5410"/>
                    <a:pt x="5839" y="3893"/>
                    <a:pt x="5839" y="3893"/>
                  </a:cubicBezTo>
                  <a:lnTo>
                    <a:pt x="5782" y="2233"/>
                  </a:lnTo>
                  <a:cubicBezTo>
                    <a:pt x="1890" y="1861"/>
                    <a:pt x="230" y="1"/>
                    <a:pt x="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7770831" y="2079990"/>
              <a:ext cx="37475" cy="28910"/>
            </a:xfrm>
            <a:custGeom>
              <a:rect b="b" l="l" r="r" t="t"/>
              <a:pathLst>
                <a:path extrusionOk="0" h="1546" w="2004">
                  <a:moveTo>
                    <a:pt x="1002" y="0"/>
                  </a:moveTo>
                  <a:cubicBezTo>
                    <a:pt x="458" y="0"/>
                    <a:pt x="0" y="344"/>
                    <a:pt x="0" y="773"/>
                  </a:cubicBezTo>
                  <a:cubicBezTo>
                    <a:pt x="0" y="1202"/>
                    <a:pt x="458" y="1546"/>
                    <a:pt x="1002" y="1546"/>
                  </a:cubicBezTo>
                  <a:cubicBezTo>
                    <a:pt x="1574" y="1546"/>
                    <a:pt x="2004" y="1202"/>
                    <a:pt x="2004" y="773"/>
                  </a:cubicBezTo>
                  <a:cubicBezTo>
                    <a:pt x="2004" y="344"/>
                    <a:pt x="157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7440832" y="2048948"/>
              <a:ext cx="140568" cy="205139"/>
            </a:xfrm>
            <a:custGeom>
              <a:rect b="b" l="l" r="r" t="t"/>
              <a:pathLst>
                <a:path extrusionOk="0" h="10970" w="7517">
                  <a:moveTo>
                    <a:pt x="2021" y="0"/>
                  </a:moveTo>
                  <a:cubicBezTo>
                    <a:pt x="2021" y="0"/>
                    <a:pt x="934" y="7670"/>
                    <a:pt x="304" y="9702"/>
                  </a:cubicBezTo>
                  <a:cubicBezTo>
                    <a:pt x="1" y="10682"/>
                    <a:pt x="1228" y="10970"/>
                    <a:pt x="2791" y="10970"/>
                  </a:cubicBezTo>
                  <a:cubicBezTo>
                    <a:pt x="4471" y="10970"/>
                    <a:pt x="6538" y="10638"/>
                    <a:pt x="7516" y="10475"/>
                  </a:cubicBez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7441169" y="2044554"/>
              <a:ext cx="145037" cy="213666"/>
            </a:xfrm>
            <a:custGeom>
              <a:rect b="b" l="l" r="r" t="t"/>
              <a:pathLst>
                <a:path extrusionOk="0" h="11426" w="7756">
                  <a:moveTo>
                    <a:pt x="2007" y="1"/>
                  </a:moveTo>
                  <a:cubicBezTo>
                    <a:pt x="1889" y="1"/>
                    <a:pt x="1799" y="82"/>
                    <a:pt x="1774" y="207"/>
                  </a:cubicBezTo>
                  <a:cubicBezTo>
                    <a:pt x="1774" y="207"/>
                    <a:pt x="1717" y="665"/>
                    <a:pt x="1603" y="1409"/>
                  </a:cubicBezTo>
                  <a:cubicBezTo>
                    <a:pt x="1431" y="2553"/>
                    <a:pt x="1173" y="4271"/>
                    <a:pt x="887" y="5931"/>
                  </a:cubicBezTo>
                  <a:cubicBezTo>
                    <a:pt x="601" y="7562"/>
                    <a:pt x="286" y="9136"/>
                    <a:pt x="57" y="9851"/>
                  </a:cubicBezTo>
                  <a:cubicBezTo>
                    <a:pt x="29" y="9966"/>
                    <a:pt x="0" y="10109"/>
                    <a:pt x="0" y="10223"/>
                  </a:cubicBezTo>
                  <a:cubicBezTo>
                    <a:pt x="0" y="10452"/>
                    <a:pt x="115" y="10681"/>
                    <a:pt x="286" y="10853"/>
                  </a:cubicBezTo>
                  <a:cubicBezTo>
                    <a:pt x="544" y="11111"/>
                    <a:pt x="887" y="11225"/>
                    <a:pt x="1317" y="11311"/>
                  </a:cubicBezTo>
                  <a:cubicBezTo>
                    <a:pt x="1746" y="11397"/>
                    <a:pt x="2261" y="11425"/>
                    <a:pt x="2805" y="11425"/>
                  </a:cubicBezTo>
                  <a:cubicBezTo>
                    <a:pt x="4493" y="11425"/>
                    <a:pt x="6554" y="11111"/>
                    <a:pt x="7527" y="10939"/>
                  </a:cubicBezTo>
                  <a:cubicBezTo>
                    <a:pt x="7670" y="10910"/>
                    <a:pt x="7756" y="10796"/>
                    <a:pt x="7727" y="10681"/>
                  </a:cubicBezTo>
                  <a:cubicBezTo>
                    <a:pt x="7702" y="10557"/>
                    <a:pt x="7612" y="10476"/>
                    <a:pt x="7495" y="10476"/>
                  </a:cubicBezTo>
                  <a:cubicBezTo>
                    <a:pt x="7478" y="10476"/>
                    <a:pt x="7460" y="10477"/>
                    <a:pt x="7441" y="10481"/>
                  </a:cubicBezTo>
                  <a:cubicBezTo>
                    <a:pt x="6497" y="10624"/>
                    <a:pt x="4436" y="10968"/>
                    <a:pt x="2805" y="10968"/>
                  </a:cubicBezTo>
                  <a:cubicBezTo>
                    <a:pt x="2118" y="10968"/>
                    <a:pt x="1488" y="10910"/>
                    <a:pt x="1059" y="10767"/>
                  </a:cubicBezTo>
                  <a:cubicBezTo>
                    <a:pt x="859" y="10681"/>
                    <a:pt x="716" y="10595"/>
                    <a:pt x="630" y="10510"/>
                  </a:cubicBezTo>
                  <a:cubicBezTo>
                    <a:pt x="515" y="10424"/>
                    <a:pt x="487" y="10338"/>
                    <a:pt x="487" y="10223"/>
                  </a:cubicBezTo>
                  <a:cubicBezTo>
                    <a:pt x="487" y="10138"/>
                    <a:pt x="487" y="10080"/>
                    <a:pt x="515" y="9994"/>
                  </a:cubicBezTo>
                  <a:cubicBezTo>
                    <a:pt x="687" y="9479"/>
                    <a:pt x="859" y="8621"/>
                    <a:pt x="1059" y="7590"/>
                  </a:cubicBezTo>
                  <a:cubicBezTo>
                    <a:pt x="1631" y="4585"/>
                    <a:pt x="2261" y="264"/>
                    <a:pt x="2261" y="264"/>
                  </a:cubicBezTo>
                  <a:cubicBezTo>
                    <a:pt x="2261" y="121"/>
                    <a:pt x="2175" y="6"/>
                    <a:pt x="2061" y="6"/>
                  </a:cubicBezTo>
                  <a:cubicBezTo>
                    <a:pt x="2042" y="3"/>
                    <a:pt x="2024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7737115" y="2272582"/>
              <a:ext cx="162185" cy="117286"/>
            </a:xfrm>
            <a:custGeom>
              <a:rect b="b" l="l" r="r" t="t"/>
              <a:pathLst>
                <a:path extrusionOk="0" h="6272" w="8673">
                  <a:moveTo>
                    <a:pt x="8412" y="0"/>
                  </a:moveTo>
                  <a:cubicBezTo>
                    <a:pt x="8355" y="0"/>
                    <a:pt x="8296" y="22"/>
                    <a:pt x="8243" y="61"/>
                  </a:cubicBezTo>
                  <a:cubicBezTo>
                    <a:pt x="6468" y="1521"/>
                    <a:pt x="4436" y="2981"/>
                    <a:pt x="2862" y="4039"/>
                  </a:cubicBezTo>
                  <a:cubicBezTo>
                    <a:pt x="2061" y="4583"/>
                    <a:pt x="1374" y="5041"/>
                    <a:pt x="916" y="5327"/>
                  </a:cubicBezTo>
                  <a:cubicBezTo>
                    <a:pt x="430" y="5642"/>
                    <a:pt x="144" y="5814"/>
                    <a:pt x="144" y="5814"/>
                  </a:cubicBezTo>
                  <a:cubicBezTo>
                    <a:pt x="29" y="5900"/>
                    <a:pt x="0" y="6043"/>
                    <a:pt x="58" y="6157"/>
                  </a:cubicBezTo>
                  <a:cubicBezTo>
                    <a:pt x="115" y="6234"/>
                    <a:pt x="198" y="6272"/>
                    <a:pt x="280" y="6272"/>
                  </a:cubicBezTo>
                  <a:cubicBezTo>
                    <a:pt x="322" y="6272"/>
                    <a:pt x="363" y="6262"/>
                    <a:pt x="401" y="6243"/>
                  </a:cubicBezTo>
                  <a:cubicBezTo>
                    <a:pt x="401" y="6215"/>
                    <a:pt x="4952" y="3410"/>
                    <a:pt x="8558" y="433"/>
                  </a:cubicBezTo>
                  <a:cubicBezTo>
                    <a:pt x="8672" y="348"/>
                    <a:pt x="8672" y="176"/>
                    <a:pt x="8586" y="90"/>
                  </a:cubicBezTo>
                  <a:cubicBezTo>
                    <a:pt x="8540" y="29"/>
                    <a:pt x="8478" y="0"/>
                    <a:pt x="8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7525712" y="1926931"/>
              <a:ext cx="192161" cy="73846"/>
            </a:xfrm>
            <a:custGeom>
              <a:rect b="b" l="l" r="r" t="t"/>
              <a:pathLst>
                <a:path extrusionOk="0" h="3949" w="10276">
                  <a:moveTo>
                    <a:pt x="7470" y="0"/>
                  </a:moveTo>
                  <a:cubicBezTo>
                    <a:pt x="4351" y="0"/>
                    <a:pt x="2519" y="658"/>
                    <a:pt x="1432" y="1374"/>
                  </a:cubicBezTo>
                  <a:cubicBezTo>
                    <a:pt x="373" y="2118"/>
                    <a:pt x="115" y="2919"/>
                    <a:pt x="87" y="3062"/>
                  </a:cubicBezTo>
                  <a:cubicBezTo>
                    <a:pt x="1" y="3434"/>
                    <a:pt x="230" y="3835"/>
                    <a:pt x="602" y="3921"/>
                  </a:cubicBezTo>
                  <a:cubicBezTo>
                    <a:pt x="667" y="3940"/>
                    <a:pt x="732" y="3948"/>
                    <a:pt x="794" y="3948"/>
                  </a:cubicBezTo>
                  <a:cubicBezTo>
                    <a:pt x="1107" y="3948"/>
                    <a:pt x="1373" y="3730"/>
                    <a:pt x="1454" y="3432"/>
                  </a:cubicBezTo>
                  <a:lnTo>
                    <a:pt x="1454" y="3432"/>
                  </a:lnTo>
                  <a:lnTo>
                    <a:pt x="1460" y="3434"/>
                  </a:lnTo>
                  <a:cubicBezTo>
                    <a:pt x="1460" y="3434"/>
                    <a:pt x="1604" y="2977"/>
                    <a:pt x="2405" y="2461"/>
                  </a:cubicBezTo>
                  <a:cubicBezTo>
                    <a:pt x="3206" y="1975"/>
                    <a:pt x="4723" y="1431"/>
                    <a:pt x="7470" y="1431"/>
                  </a:cubicBezTo>
                  <a:cubicBezTo>
                    <a:pt x="8071" y="1431"/>
                    <a:pt x="8730" y="1460"/>
                    <a:pt x="9474" y="1517"/>
                  </a:cubicBezTo>
                  <a:cubicBezTo>
                    <a:pt x="9492" y="1518"/>
                    <a:pt x="9511" y="1519"/>
                    <a:pt x="9529" y="1519"/>
                  </a:cubicBezTo>
                  <a:cubicBezTo>
                    <a:pt x="9905" y="1519"/>
                    <a:pt x="10219" y="1241"/>
                    <a:pt x="10247" y="859"/>
                  </a:cubicBezTo>
                  <a:cubicBezTo>
                    <a:pt x="10275" y="458"/>
                    <a:pt x="9989" y="115"/>
                    <a:pt x="9588" y="86"/>
                  </a:cubicBezTo>
                  <a:cubicBezTo>
                    <a:pt x="8816" y="29"/>
                    <a:pt x="8100" y="0"/>
                    <a:pt x="7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7368370" y="1906548"/>
              <a:ext cx="105449" cy="79494"/>
            </a:xfrm>
            <a:custGeom>
              <a:rect b="b" l="l" r="r" t="t"/>
              <a:pathLst>
                <a:path extrusionOk="0" h="4251" w="5639">
                  <a:moveTo>
                    <a:pt x="752" y="1"/>
                  </a:moveTo>
                  <a:cubicBezTo>
                    <a:pt x="373" y="1"/>
                    <a:pt x="57" y="306"/>
                    <a:pt x="29" y="689"/>
                  </a:cubicBezTo>
                  <a:cubicBezTo>
                    <a:pt x="1" y="1062"/>
                    <a:pt x="316" y="1405"/>
                    <a:pt x="688" y="1434"/>
                  </a:cubicBezTo>
                  <a:cubicBezTo>
                    <a:pt x="1203" y="1462"/>
                    <a:pt x="1661" y="1634"/>
                    <a:pt x="2090" y="1863"/>
                  </a:cubicBezTo>
                  <a:cubicBezTo>
                    <a:pt x="2720" y="2206"/>
                    <a:pt x="3263" y="2721"/>
                    <a:pt x="3635" y="3151"/>
                  </a:cubicBezTo>
                  <a:cubicBezTo>
                    <a:pt x="3836" y="3380"/>
                    <a:pt x="3979" y="3551"/>
                    <a:pt x="4065" y="3694"/>
                  </a:cubicBezTo>
                  <a:cubicBezTo>
                    <a:pt x="4122" y="3780"/>
                    <a:pt x="4151" y="3838"/>
                    <a:pt x="4179" y="3866"/>
                  </a:cubicBezTo>
                  <a:lnTo>
                    <a:pt x="4179" y="3895"/>
                  </a:lnTo>
                  <a:lnTo>
                    <a:pt x="4208" y="3895"/>
                  </a:lnTo>
                  <a:cubicBezTo>
                    <a:pt x="4341" y="4124"/>
                    <a:pt x="4577" y="4251"/>
                    <a:pt x="4821" y="4251"/>
                  </a:cubicBezTo>
                  <a:cubicBezTo>
                    <a:pt x="4942" y="4251"/>
                    <a:pt x="5066" y="4219"/>
                    <a:pt x="5181" y="4152"/>
                  </a:cubicBezTo>
                  <a:cubicBezTo>
                    <a:pt x="5524" y="3952"/>
                    <a:pt x="5639" y="3523"/>
                    <a:pt x="5439" y="3179"/>
                  </a:cubicBezTo>
                  <a:cubicBezTo>
                    <a:pt x="5410" y="3151"/>
                    <a:pt x="4981" y="2435"/>
                    <a:pt x="4208" y="1691"/>
                  </a:cubicBezTo>
                  <a:cubicBezTo>
                    <a:pt x="3836" y="1290"/>
                    <a:pt x="3349" y="918"/>
                    <a:pt x="2777" y="604"/>
                  </a:cubicBezTo>
                  <a:cubicBezTo>
                    <a:pt x="2205" y="289"/>
                    <a:pt x="1546" y="60"/>
                    <a:pt x="802" y="3"/>
                  </a:cubicBezTo>
                  <a:cubicBezTo>
                    <a:pt x="785" y="1"/>
                    <a:pt x="768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7759593" y="2564320"/>
              <a:ext cx="58886" cy="210338"/>
            </a:xfrm>
            <a:custGeom>
              <a:rect b="b" l="l" r="r" t="t"/>
              <a:pathLst>
                <a:path extrusionOk="0" h="11248" w="3149">
                  <a:moveTo>
                    <a:pt x="2261" y="1"/>
                  </a:moveTo>
                  <a:lnTo>
                    <a:pt x="0" y="10761"/>
                  </a:lnTo>
                  <a:lnTo>
                    <a:pt x="3149" y="11248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7755310" y="2559514"/>
              <a:ext cx="67451" cy="219426"/>
            </a:xfrm>
            <a:custGeom>
              <a:rect b="b" l="l" r="r" t="t"/>
              <a:pathLst>
                <a:path extrusionOk="0" h="11734" w="3607">
                  <a:moveTo>
                    <a:pt x="2367" y="1970"/>
                  </a:moveTo>
                  <a:lnTo>
                    <a:pt x="3091" y="11219"/>
                  </a:lnTo>
                  <a:lnTo>
                    <a:pt x="516" y="10818"/>
                  </a:lnTo>
                  <a:lnTo>
                    <a:pt x="2367" y="1970"/>
                  </a:lnTo>
                  <a:close/>
                  <a:moveTo>
                    <a:pt x="2490" y="0"/>
                  </a:moveTo>
                  <a:cubicBezTo>
                    <a:pt x="2376" y="0"/>
                    <a:pt x="2261" y="86"/>
                    <a:pt x="2261" y="200"/>
                  </a:cubicBezTo>
                  <a:lnTo>
                    <a:pt x="2249" y="258"/>
                  </a:lnTo>
                  <a:lnTo>
                    <a:pt x="2233" y="258"/>
                  </a:lnTo>
                  <a:lnTo>
                    <a:pt x="2237" y="315"/>
                  </a:lnTo>
                  <a:lnTo>
                    <a:pt x="0" y="10961"/>
                  </a:lnTo>
                  <a:cubicBezTo>
                    <a:pt x="0" y="11047"/>
                    <a:pt x="0" y="11104"/>
                    <a:pt x="29" y="11162"/>
                  </a:cubicBezTo>
                  <a:cubicBezTo>
                    <a:pt x="86" y="11219"/>
                    <a:pt x="144" y="11247"/>
                    <a:pt x="201" y="11247"/>
                  </a:cubicBezTo>
                  <a:lnTo>
                    <a:pt x="3320" y="11734"/>
                  </a:lnTo>
                  <a:cubicBezTo>
                    <a:pt x="3406" y="11734"/>
                    <a:pt x="3463" y="11705"/>
                    <a:pt x="3521" y="11677"/>
                  </a:cubicBezTo>
                  <a:cubicBezTo>
                    <a:pt x="3578" y="11619"/>
                    <a:pt x="3606" y="11534"/>
                    <a:pt x="3606" y="11476"/>
                  </a:cubicBezTo>
                  <a:lnTo>
                    <a:pt x="2719" y="229"/>
                  </a:lnTo>
                  <a:cubicBezTo>
                    <a:pt x="2719" y="115"/>
                    <a:pt x="2605" y="29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7240462" y="1397609"/>
              <a:ext cx="967632" cy="1150686"/>
            </a:xfrm>
            <a:custGeom>
              <a:rect b="b" l="l" r="r" t="t"/>
              <a:pathLst>
                <a:path extrusionOk="0" h="61534" w="51745">
                  <a:moveTo>
                    <a:pt x="33047" y="0"/>
                  </a:moveTo>
                  <a:cubicBezTo>
                    <a:pt x="27560" y="0"/>
                    <a:pt x="21039" y="2445"/>
                    <a:pt x="15684" y="4810"/>
                  </a:cubicBezTo>
                  <a:cubicBezTo>
                    <a:pt x="6612" y="8816"/>
                    <a:pt x="1" y="15227"/>
                    <a:pt x="1" y="15227"/>
                  </a:cubicBezTo>
                  <a:cubicBezTo>
                    <a:pt x="1" y="15227"/>
                    <a:pt x="13996" y="23355"/>
                    <a:pt x="23268" y="27362"/>
                  </a:cubicBezTo>
                  <a:cubicBezTo>
                    <a:pt x="32541" y="31368"/>
                    <a:pt x="44361" y="37722"/>
                    <a:pt x="45190" y="42988"/>
                  </a:cubicBezTo>
                  <a:cubicBezTo>
                    <a:pt x="46049" y="48254"/>
                    <a:pt x="40125" y="53090"/>
                    <a:pt x="37807" y="55008"/>
                  </a:cubicBezTo>
                  <a:cubicBezTo>
                    <a:pt x="35489" y="56897"/>
                    <a:pt x="30852" y="61533"/>
                    <a:pt x="30852" y="61533"/>
                  </a:cubicBezTo>
                  <a:cubicBezTo>
                    <a:pt x="30852" y="61533"/>
                    <a:pt x="42243" y="55208"/>
                    <a:pt x="46249" y="52260"/>
                  </a:cubicBezTo>
                  <a:cubicBezTo>
                    <a:pt x="50256" y="49313"/>
                    <a:pt x="51744" y="44247"/>
                    <a:pt x="50056" y="35175"/>
                  </a:cubicBezTo>
                  <a:cubicBezTo>
                    <a:pt x="48367" y="26102"/>
                    <a:pt x="47308" y="12193"/>
                    <a:pt x="42243" y="4380"/>
                  </a:cubicBezTo>
                  <a:cubicBezTo>
                    <a:pt x="40167" y="1179"/>
                    <a:pt x="36856" y="0"/>
                    <a:pt x="3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7450257" y="1433494"/>
              <a:ext cx="724644" cy="937655"/>
            </a:xfrm>
            <a:custGeom>
              <a:rect b="b" l="l" r="r" t="t"/>
              <a:pathLst>
                <a:path extrusionOk="0" h="50142" w="38751">
                  <a:moveTo>
                    <a:pt x="23983" y="0"/>
                  </a:moveTo>
                  <a:cubicBezTo>
                    <a:pt x="21265" y="0"/>
                    <a:pt x="18088" y="1145"/>
                    <a:pt x="14883" y="3320"/>
                  </a:cubicBezTo>
                  <a:cubicBezTo>
                    <a:pt x="9101" y="7241"/>
                    <a:pt x="20292" y="9101"/>
                    <a:pt x="19175" y="12078"/>
                  </a:cubicBezTo>
                  <a:cubicBezTo>
                    <a:pt x="18918" y="12764"/>
                    <a:pt x="18202" y="13022"/>
                    <a:pt x="17344" y="13022"/>
                  </a:cubicBezTo>
                  <a:cubicBezTo>
                    <a:pt x="15541" y="13022"/>
                    <a:pt x="13051" y="11992"/>
                    <a:pt x="12164" y="11763"/>
                  </a:cubicBezTo>
                  <a:cubicBezTo>
                    <a:pt x="10275" y="11219"/>
                    <a:pt x="8787" y="10933"/>
                    <a:pt x="7413" y="10933"/>
                  </a:cubicBezTo>
                  <a:cubicBezTo>
                    <a:pt x="5524" y="10933"/>
                    <a:pt x="3807" y="11419"/>
                    <a:pt x="1317" y="12450"/>
                  </a:cubicBezTo>
                  <a:cubicBezTo>
                    <a:pt x="1" y="12993"/>
                    <a:pt x="945" y="14367"/>
                    <a:pt x="1832" y="14882"/>
                  </a:cubicBezTo>
                  <a:cubicBezTo>
                    <a:pt x="1832" y="14882"/>
                    <a:pt x="10590" y="20091"/>
                    <a:pt x="17687" y="23840"/>
                  </a:cubicBezTo>
                  <a:cubicBezTo>
                    <a:pt x="24756" y="27561"/>
                    <a:pt x="33514" y="33170"/>
                    <a:pt x="35574" y="36318"/>
                  </a:cubicBezTo>
                  <a:cubicBezTo>
                    <a:pt x="37635" y="39495"/>
                    <a:pt x="37062" y="41355"/>
                    <a:pt x="35202" y="44732"/>
                  </a:cubicBezTo>
                  <a:cubicBezTo>
                    <a:pt x="33342" y="48080"/>
                    <a:pt x="30909" y="49941"/>
                    <a:pt x="33514" y="50141"/>
                  </a:cubicBezTo>
                  <a:lnTo>
                    <a:pt x="33657" y="50141"/>
                  </a:lnTo>
                  <a:cubicBezTo>
                    <a:pt x="36232" y="50141"/>
                    <a:pt x="38751" y="45219"/>
                    <a:pt x="38751" y="41183"/>
                  </a:cubicBezTo>
                  <a:cubicBezTo>
                    <a:pt x="38751" y="37062"/>
                    <a:pt x="38007" y="32970"/>
                    <a:pt x="36891" y="26072"/>
                  </a:cubicBezTo>
                  <a:cubicBezTo>
                    <a:pt x="35774" y="19175"/>
                    <a:pt x="32598" y="5552"/>
                    <a:pt x="29421" y="2204"/>
                  </a:cubicBezTo>
                  <a:cubicBezTo>
                    <a:pt x="28019" y="716"/>
                    <a:pt x="26130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7235656" y="1393345"/>
              <a:ext cx="957982" cy="1159755"/>
            </a:xfrm>
            <a:custGeom>
              <a:rect b="b" l="l" r="r" t="t"/>
              <a:pathLst>
                <a:path extrusionOk="0" h="62019" w="51229">
                  <a:moveTo>
                    <a:pt x="33284" y="459"/>
                  </a:moveTo>
                  <a:cubicBezTo>
                    <a:pt x="35173" y="459"/>
                    <a:pt x="36919" y="773"/>
                    <a:pt x="38464" y="1432"/>
                  </a:cubicBezTo>
                  <a:cubicBezTo>
                    <a:pt x="39981" y="2119"/>
                    <a:pt x="41298" y="3177"/>
                    <a:pt x="42299" y="4752"/>
                  </a:cubicBezTo>
                  <a:cubicBezTo>
                    <a:pt x="44818" y="8587"/>
                    <a:pt x="46335" y="13996"/>
                    <a:pt x="47451" y="19576"/>
                  </a:cubicBezTo>
                  <a:cubicBezTo>
                    <a:pt x="48538" y="25157"/>
                    <a:pt x="49225" y="30910"/>
                    <a:pt x="50084" y="35460"/>
                  </a:cubicBezTo>
                  <a:cubicBezTo>
                    <a:pt x="50542" y="37921"/>
                    <a:pt x="50771" y="40096"/>
                    <a:pt x="50771" y="41985"/>
                  </a:cubicBezTo>
                  <a:cubicBezTo>
                    <a:pt x="50771" y="44532"/>
                    <a:pt x="50370" y="46564"/>
                    <a:pt x="49626" y="48253"/>
                  </a:cubicBezTo>
                  <a:cubicBezTo>
                    <a:pt x="48882" y="49941"/>
                    <a:pt x="47794" y="51258"/>
                    <a:pt x="46363" y="52288"/>
                  </a:cubicBezTo>
                  <a:cubicBezTo>
                    <a:pt x="44389" y="53748"/>
                    <a:pt x="40525" y="56094"/>
                    <a:pt x="37205" y="58041"/>
                  </a:cubicBezTo>
                  <a:cubicBezTo>
                    <a:pt x="35517" y="59014"/>
                    <a:pt x="33971" y="59901"/>
                    <a:pt x="32826" y="60530"/>
                  </a:cubicBezTo>
                  <a:cubicBezTo>
                    <a:pt x="32736" y="60583"/>
                    <a:pt x="32649" y="60633"/>
                    <a:pt x="32564" y="60682"/>
                  </a:cubicBezTo>
                  <a:lnTo>
                    <a:pt x="32564" y="60682"/>
                  </a:lnTo>
                  <a:cubicBezTo>
                    <a:pt x="34099" y="59165"/>
                    <a:pt x="36679" y="56683"/>
                    <a:pt x="38235" y="55408"/>
                  </a:cubicBezTo>
                  <a:cubicBezTo>
                    <a:pt x="39323" y="54520"/>
                    <a:pt x="41183" y="52975"/>
                    <a:pt x="42815" y="51057"/>
                  </a:cubicBezTo>
                  <a:cubicBezTo>
                    <a:pt x="44417" y="49111"/>
                    <a:pt x="45762" y="46765"/>
                    <a:pt x="45791" y="44246"/>
                  </a:cubicBezTo>
                  <a:cubicBezTo>
                    <a:pt x="45791" y="43903"/>
                    <a:pt x="45762" y="43531"/>
                    <a:pt x="45705" y="43159"/>
                  </a:cubicBezTo>
                  <a:cubicBezTo>
                    <a:pt x="45476" y="41785"/>
                    <a:pt x="44532" y="40354"/>
                    <a:pt x="43158" y="38952"/>
                  </a:cubicBezTo>
                  <a:cubicBezTo>
                    <a:pt x="38980" y="34687"/>
                    <a:pt x="30594" y="30394"/>
                    <a:pt x="23611" y="27389"/>
                  </a:cubicBezTo>
                  <a:cubicBezTo>
                    <a:pt x="19003" y="25386"/>
                    <a:pt x="13165" y="22352"/>
                    <a:pt x="8529" y="19834"/>
                  </a:cubicBezTo>
                  <a:cubicBezTo>
                    <a:pt x="6211" y="18546"/>
                    <a:pt x="4150" y="17401"/>
                    <a:pt x="2719" y="16600"/>
                  </a:cubicBezTo>
                  <a:cubicBezTo>
                    <a:pt x="1975" y="16171"/>
                    <a:pt x="1403" y="15856"/>
                    <a:pt x="1002" y="15627"/>
                  </a:cubicBezTo>
                  <a:cubicBezTo>
                    <a:pt x="862" y="15547"/>
                    <a:pt x="743" y="15478"/>
                    <a:pt x="648" y="15421"/>
                  </a:cubicBezTo>
                  <a:lnTo>
                    <a:pt x="648" y="15421"/>
                  </a:lnTo>
                  <a:cubicBezTo>
                    <a:pt x="1907" y="14261"/>
                    <a:pt x="7988" y="8796"/>
                    <a:pt x="16027" y="5238"/>
                  </a:cubicBezTo>
                  <a:cubicBezTo>
                    <a:pt x="21350" y="2891"/>
                    <a:pt x="27875" y="459"/>
                    <a:pt x="33284" y="459"/>
                  </a:cubicBezTo>
                  <a:close/>
                  <a:moveTo>
                    <a:pt x="33284" y="1"/>
                  </a:moveTo>
                  <a:cubicBezTo>
                    <a:pt x="27732" y="1"/>
                    <a:pt x="21207" y="2433"/>
                    <a:pt x="15827" y="4809"/>
                  </a:cubicBezTo>
                  <a:cubicBezTo>
                    <a:pt x="6726" y="8844"/>
                    <a:pt x="115" y="15283"/>
                    <a:pt x="86" y="15283"/>
                  </a:cubicBezTo>
                  <a:cubicBezTo>
                    <a:pt x="29" y="15341"/>
                    <a:pt x="0" y="15427"/>
                    <a:pt x="29" y="15484"/>
                  </a:cubicBezTo>
                  <a:cubicBezTo>
                    <a:pt x="29" y="15570"/>
                    <a:pt x="86" y="15627"/>
                    <a:pt x="143" y="15684"/>
                  </a:cubicBezTo>
                  <a:cubicBezTo>
                    <a:pt x="143" y="15684"/>
                    <a:pt x="14138" y="23812"/>
                    <a:pt x="23439" y="27819"/>
                  </a:cubicBezTo>
                  <a:cubicBezTo>
                    <a:pt x="28047" y="29822"/>
                    <a:pt x="33313" y="32398"/>
                    <a:pt x="37520" y="35117"/>
                  </a:cubicBezTo>
                  <a:cubicBezTo>
                    <a:pt x="39638" y="36490"/>
                    <a:pt x="41469" y="37893"/>
                    <a:pt x="42815" y="39266"/>
                  </a:cubicBezTo>
                  <a:cubicBezTo>
                    <a:pt x="44160" y="40640"/>
                    <a:pt x="45018" y="42014"/>
                    <a:pt x="45219" y="43244"/>
                  </a:cubicBezTo>
                  <a:cubicBezTo>
                    <a:pt x="45276" y="43588"/>
                    <a:pt x="45304" y="43903"/>
                    <a:pt x="45304" y="44246"/>
                  </a:cubicBezTo>
                  <a:cubicBezTo>
                    <a:pt x="45304" y="46593"/>
                    <a:pt x="44017" y="48854"/>
                    <a:pt x="42442" y="50743"/>
                  </a:cubicBezTo>
                  <a:cubicBezTo>
                    <a:pt x="40868" y="52632"/>
                    <a:pt x="39008" y="54148"/>
                    <a:pt x="37921" y="55036"/>
                  </a:cubicBezTo>
                  <a:cubicBezTo>
                    <a:pt x="35574" y="56953"/>
                    <a:pt x="30938" y="61589"/>
                    <a:pt x="30938" y="61589"/>
                  </a:cubicBezTo>
                  <a:cubicBezTo>
                    <a:pt x="30852" y="61675"/>
                    <a:pt x="30852" y="61818"/>
                    <a:pt x="30938" y="61904"/>
                  </a:cubicBezTo>
                  <a:cubicBezTo>
                    <a:pt x="30976" y="61980"/>
                    <a:pt x="31052" y="62019"/>
                    <a:pt x="31124" y="62019"/>
                  </a:cubicBezTo>
                  <a:cubicBezTo>
                    <a:pt x="31160" y="62019"/>
                    <a:pt x="31195" y="62009"/>
                    <a:pt x="31224" y="61990"/>
                  </a:cubicBezTo>
                  <a:cubicBezTo>
                    <a:pt x="31224" y="61990"/>
                    <a:pt x="34086" y="60387"/>
                    <a:pt x="37434" y="58441"/>
                  </a:cubicBezTo>
                  <a:cubicBezTo>
                    <a:pt x="40783" y="56495"/>
                    <a:pt x="44618" y="54177"/>
                    <a:pt x="46649" y="52689"/>
                  </a:cubicBezTo>
                  <a:cubicBezTo>
                    <a:pt x="48138" y="51601"/>
                    <a:pt x="49282" y="50199"/>
                    <a:pt x="50055" y="48453"/>
                  </a:cubicBezTo>
                  <a:cubicBezTo>
                    <a:pt x="50828" y="46679"/>
                    <a:pt x="51229" y="44561"/>
                    <a:pt x="51229" y="41985"/>
                  </a:cubicBezTo>
                  <a:cubicBezTo>
                    <a:pt x="51229" y="40068"/>
                    <a:pt x="51000" y="37864"/>
                    <a:pt x="50542" y="35374"/>
                  </a:cubicBezTo>
                  <a:cubicBezTo>
                    <a:pt x="49712" y="30852"/>
                    <a:pt x="49025" y="25100"/>
                    <a:pt x="47909" y="19490"/>
                  </a:cubicBezTo>
                  <a:cubicBezTo>
                    <a:pt x="46793" y="13881"/>
                    <a:pt x="45276" y="8443"/>
                    <a:pt x="42700" y="4494"/>
                  </a:cubicBezTo>
                  <a:cubicBezTo>
                    <a:pt x="41641" y="2834"/>
                    <a:pt x="40267" y="1718"/>
                    <a:pt x="38636" y="1002"/>
                  </a:cubicBezTo>
                  <a:cubicBezTo>
                    <a:pt x="37033" y="287"/>
                    <a:pt x="35230" y="1"/>
                    <a:pt x="33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7452408" y="2467454"/>
              <a:ext cx="1170452" cy="1349205"/>
            </a:xfrm>
            <a:custGeom>
              <a:rect b="b" l="l" r="r" t="t"/>
              <a:pathLst>
                <a:path extrusionOk="0" h="72150" w="62591">
                  <a:moveTo>
                    <a:pt x="45247" y="1"/>
                  </a:moveTo>
                  <a:cubicBezTo>
                    <a:pt x="45247" y="1"/>
                    <a:pt x="39037" y="1"/>
                    <a:pt x="35316" y="10132"/>
                  </a:cubicBezTo>
                  <a:cubicBezTo>
                    <a:pt x="31596" y="20234"/>
                    <a:pt x="27474" y="45877"/>
                    <a:pt x="27474" y="45877"/>
                  </a:cubicBezTo>
                  <a:cubicBezTo>
                    <a:pt x="27474" y="45877"/>
                    <a:pt x="18374" y="52889"/>
                    <a:pt x="11562" y="56209"/>
                  </a:cubicBezTo>
                  <a:cubicBezTo>
                    <a:pt x="4751" y="59500"/>
                    <a:pt x="0" y="61160"/>
                    <a:pt x="0" y="61160"/>
                  </a:cubicBezTo>
                  <a:cubicBezTo>
                    <a:pt x="0" y="61160"/>
                    <a:pt x="3177" y="67599"/>
                    <a:pt x="2891" y="70060"/>
                  </a:cubicBezTo>
                  <a:cubicBezTo>
                    <a:pt x="2776" y="70919"/>
                    <a:pt x="3921" y="72150"/>
                    <a:pt x="3921" y="72150"/>
                  </a:cubicBezTo>
                  <a:cubicBezTo>
                    <a:pt x="3921" y="72150"/>
                    <a:pt x="21064" y="70890"/>
                    <a:pt x="30766" y="69030"/>
                  </a:cubicBezTo>
                  <a:cubicBezTo>
                    <a:pt x="40496" y="67170"/>
                    <a:pt x="52487" y="62820"/>
                    <a:pt x="54119" y="53919"/>
                  </a:cubicBezTo>
                  <a:cubicBezTo>
                    <a:pt x="55779" y="45047"/>
                    <a:pt x="62590" y="25157"/>
                    <a:pt x="59900" y="19805"/>
                  </a:cubicBezTo>
                  <a:lnTo>
                    <a:pt x="45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522514" y="2467454"/>
              <a:ext cx="1061805" cy="1349205"/>
            </a:xfrm>
            <a:custGeom>
              <a:rect b="b" l="l" r="r" t="t"/>
              <a:pathLst>
                <a:path extrusionOk="0" h="72150" w="56781">
                  <a:moveTo>
                    <a:pt x="41498" y="1"/>
                  </a:moveTo>
                  <a:cubicBezTo>
                    <a:pt x="41498" y="1"/>
                    <a:pt x="40496" y="1"/>
                    <a:pt x="39037" y="659"/>
                  </a:cubicBezTo>
                  <a:lnTo>
                    <a:pt x="39094" y="1288"/>
                  </a:lnTo>
                  <a:lnTo>
                    <a:pt x="39180" y="1288"/>
                  </a:lnTo>
                  <a:cubicBezTo>
                    <a:pt x="39695" y="1288"/>
                    <a:pt x="42728" y="1489"/>
                    <a:pt x="45533" y="5810"/>
                  </a:cubicBezTo>
                  <a:cubicBezTo>
                    <a:pt x="48624" y="10590"/>
                    <a:pt x="47680" y="14167"/>
                    <a:pt x="48624" y="26101"/>
                  </a:cubicBezTo>
                  <a:cubicBezTo>
                    <a:pt x="49597" y="38007"/>
                    <a:pt x="48882" y="49226"/>
                    <a:pt x="46735" y="49226"/>
                  </a:cubicBezTo>
                  <a:cubicBezTo>
                    <a:pt x="45047" y="49226"/>
                    <a:pt x="40840" y="47594"/>
                    <a:pt x="39580" y="47594"/>
                  </a:cubicBezTo>
                  <a:cubicBezTo>
                    <a:pt x="39266" y="47594"/>
                    <a:pt x="39122" y="47737"/>
                    <a:pt x="39323" y="48024"/>
                  </a:cubicBezTo>
                  <a:cubicBezTo>
                    <a:pt x="40296" y="49455"/>
                    <a:pt x="41727" y="50657"/>
                    <a:pt x="41727" y="52574"/>
                  </a:cubicBezTo>
                  <a:cubicBezTo>
                    <a:pt x="41727" y="52832"/>
                    <a:pt x="41612" y="52975"/>
                    <a:pt x="41441" y="52975"/>
                  </a:cubicBezTo>
                  <a:cubicBezTo>
                    <a:pt x="40439" y="52975"/>
                    <a:pt x="37005" y="48997"/>
                    <a:pt x="36003" y="48997"/>
                  </a:cubicBezTo>
                  <a:cubicBezTo>
                    <a:pt x="34801" y="48997"/>
                    <a:pt x="35516" y="49712"/>
                    <a:pt x="36232" y="53747"/>
                  </a:cubicBezTo>
                  <a:cubicBezTo>
                    <a:pt x="36575" y="55665"/>
                    <a:pt x="36575" y="55923"/>
                    <a:pt x="35717" y="55923"/>
                  </a:cubicBezTo>
                  <a:lnTo>
                    <a:pt x="35087" y="55923"/>
                  </a:lnTo>
                  <a:cubicBezTo>
                    <a:pt x="34858" y="55894"/>
                    <a:pt x="34572" y="55894"/>
                    <a:pt x="34229" y="55894"/>
                  </a:cubicBezTo>
                  <a:cubicBezTo>
                    <a:pt x="33027" y="55894"/>
                    <a:pt x="31224" y="56037"/>
                    <a:pt x="28591" y="56867"/>
                  </a:cubicBezTo>
                  <a:cubicBezTo>
                    <a:pt x="20978" y="59242"/>
                    <a:pt x="9044" y="68315"/>
                    <a:pt x="5953" y="69488"/>
                  </a:cubicBezTo>
                  <a:cubicBezTo>
                    <a:pt x="4236" y="70146"/>
                    <a:pt x="1832" y="71148"/>
                    <a:pt x="0" y="71949"/>
                  </a:cubicBezTo>
                  <a:cubicBezTo>
                    <a:pt x="86" y="72064"/>
                    <a:pt x="172" y="72150"/>
                    <a:pt x="172" y="72150"/>
                  </a:cubicBezTo>
                  <a:cubicBezTo>
                    <a:pt x="172" y="72150"/>
                    <a:pt x="3091" y="71921"/>
                    <a:pt x="7212" y="71549"/>
                  </a:cubicBezTo>
                  <a:cubicBezTo>
                    <a:pt x="7355" y="71520"/>
                    <a:pt x="7527" y="71520"/>
                    <a:pt x="7670" y="71491"/>
                  </a:cubicBezTo>
                  <a:cubicBezTo>
                    <a:pt x="13508" y="70948"/>
                    <a:pt x="21493" y="70089"/>
                    <a:pt x="27017" y="69030"/>
                  </a:cubicBezTo>
                  <a:cubicBezTo>
                    <a:pt x="35030" y="67485"/>
                    <a:pt x="44589" y="64251"/>
                    <a:pt x="48624" y="58183"/>
                  </a:cubicBezTo>
                  <a:cubicBezTo>
                    <a:pt x="49483" y="56896"/>
                    <a:pt x="50084" y="55493"/>
                    <a:pt x="50370" y="53919"/>
                  </a:cubicBezTo>
                  <a:cubicBezTo>
                    <a:pt x="51715" y="46707"/>
                    <a:pt x="56466" y="31854"/>
                    <a:pt x="56780" y="23669"/>
                  </a:cubicBezTo>
                  <a:cubicBezTo>
                    <a:pt x="56780" y="23583"/>
                    <a:pt x="56780" y="23497"/>
                    <a:pt x="56780" y="23440"/>
                  </a:cubicBezTo>
                  <a:cubicBezTo>
                    <a:pt x="56780" y="21923"/>
                    <a:pt x="56580" y="20664"/>
                    <a:pt x="56151" y="19805"/>
                  </a:cubicBezTo>
                  <a:lnTo>
                    <a:pt x="41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984367" y="3332311"/>
              <a:ext cx="210880" cy="105524"/>
            </a:xfrm>
            <a:custGeom>
              <a:rect b="b" l="l" r="r" t="t"/>
              <a:pathLst>
                <a:path extrusionOk="0" h="5643" w="11277">
                  <a:moveTo>
                    <a:pt x="287" y="0"/>
                  </a:moveTo>
                  <a:cubicBezTo>
                    <a:pt x="172" y="0"/>
                    <a:pt x="58" y="86"/>
                    <a:pt x="29" y="229"/>
                  </a:cubicBezTo>
                  <a:cubicBezTo>
                    <a:pt x="0" y="344"/>
                    <a:pt x="115" y="458"/>
                    <a:pt x="229" y="487"/>
                  </a:cubicBezTo>
                  <a:lnTo>
                    <a:pt x="315" y="487"/>
                  </a:lnTo>
                  <a:cubicBezTo>
                    <a:pt x="716" y="544"/>
                    <a:pt x="2548" y="802"/>
                    <a:pt x="4665" y="1574"/>
                  </a:cubicBezTo>
                  <a:cubicBezTo>
                    <a:pt x="6812" y="2318"/>
                    <a:pt x="9216" y="3578"/>
                    <a:pt x="10818" y="5552"/>
                  </a:cubicBezTo>
                  <a:cubicBezTo>
                    <a:pt x="10864" y="5614"/>
                    <a:pt x="10927" y="5642"/>
                    <a:pt x="10993" y="5642"/>
                  </a:cubicBezTo>
                  <a:cubicBezTo>
                    <a:pt x="11049" y="5642"/>
                    <a:pt x="11109" y="5621"/>
                    <a:pt x="11162" y="5581"/>
                  </a:cubicBezTo>
                  <a:cubicBezTo>
                    <a:pt x="11276" y="5524"/>
                    <a:pt x="11276" y="5352"/>
                    <a:pt x="11191" y="5266"/>
                  </a:cubicBezTo>
                  <a:cubicBezTo>
                    <a:pt x="9388" y="3034"/>
                    <a:pt x="6669" y="1717"/>
                    <a:pt x="4408" y="973"/>
                  </a:cubicBezTo>
                  <a:cubicBezTo>
                    <a:pt x="2118" y="229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104776" y="3344073"/>
              <a:ext cx="160035" cy="105449"/>
            </a:xfrm>
            <a:custGeom>
              <a:rect b="b" l="l" r="r" t="t"/>
              <a:pathLst>
                <a:path extrusionOk="0" h="5639" w="8558">
                  <a:moveTo>
                    <a:pt x="230" y="1"/>
                  </a:moveTo>
                  <a:cubicBezTo>
                    <a:pt x="87" y="1"/>
                    <a:pt x="1" y="115"/>
                    <a:pt x="1" y="230"/>
                  </a:cubicBezTo>
                  <a:cubicBezTo>
                    <a:pt x="1" y="358"/>
                    <a:pt x="93" y="463"/>
                    <a:pt x="194" y="463"/>
                  </a:cubicBezTo>
                  <a:cubicBezTo>
                    <a:pt x="206" y="463"/>
                    <a:pt x="218" y="462"/>
                    <a:pt x="230" y="459"/>
                  </a:cubicBezTo>
                  <a:lnTo>
                    <a:pt x="316" y="459"/>
                  </a:lnTo>
                  <a:cubicBezTo>
                    <a:pt x="602" y="459"/>
                    <a:pt x="1832" y="516"/>
                    <a:pt x="3349" y="1174"/>
                  </a:cubicBezTo>
                  <a:cubicBezTo>
                    <a:pt x="4866" y="1804"/>
                    <a:pt x="6669" y="3063"/>
                    <a:pt x="8100" y="5524"/>
                  </a:cubicBezTo>
                  <a:cubicBezTo>
                    <a:pt x="8138" y="5601"/>
                    <a:pt x="8214" y="5639"/>
                    <a:pt x="8295" y="5639"/>
                  </a:cubicBezTo>
                  <a:cubicBezTo>
                    <a:pt x="8335" y="5639"/>
                    <a:pt x="8377" y="5629"/>
                    <a:pt x="8415" y="5610"/>
                  </a:cubicBezTo>
                  <a:cubicBezTo>
                    <a:pt x="8529" y="5553"/>
                    <a:pt x="8558" y="5381"/>
                    <a:pt x="8501" y="5295"/>
                  </a:cubicBezTo>
                  <a:cubicBezTo>
                    <a:pt x="7041" y="2748"/>
                    <a:pt x="5152" y="1403"/>
                    <a:pt x="3550" y="716"/>
                  </a:cubicBezTo>
                  <a:cubicBezTo>
                    <a:pt x="1947" y="29"/>
                    <a:pt x="630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447583" y="2462630"/>
              <a:ext cx="1141018" cy="1358312"/>
            </a:xfrm>
            <a:custGeom>
              <a:rect b="b" l="l" r="r" t="t"/>
              <a:pathLst>
                <a:path extrusionOk="0" h="72637" w="61017">
                  <a:moveTo>
                    <a:pt x="45505" y="1"/>
                  </a:moveTo>
                  <a:cubicBezTo>
                    <a:pt x="45476" y="1"/>
                    <a:pt x="43874" y="30"/>
                    <a:pt x="41813" y="1317"/>
                  </a:cubicBezTo>
                  <a:cubicBezTo>
                    <a:pt x="39752" y="2605"/>
                    <a:pt x="37234" y="5181"/>
                    <a:pt x="35374" y="10304"/>
                  </a:cubicBezTo>
                  <a:cubicBezTo>
                    <a:pt x="33485" y="15398"/>
                    <a:pt x="31539" y="24327"/>
                    <a:pt x="30022" y="31997"/>
                  </a:cubicBezTo>
                  <a:cubicBezTo>
                    <a:pt x="28634" y="39175"/>
                    <a:pt x="27645" y="45209"/>
                    <a:pt x="27517" y="45992"/>
                  </a:cubicBezTo>
                  <a:lnTo>
                    <a:pt x="27517" y="45992"/>
                  </a:lnTo>
                  <a:cubicBezTo>
                    <a:pt x="27451" y="46045"/>
                    <a:pt x="27339" y="46132"/>
                    <a:pt x="27189" y="46250"/>
                  </a:cubicBezTo>
                  <a:cubicBezTo>
                    <a:pt x="25357" y="47623"/>
                    <a:pt x="17658" y="53376"/>
                    <a:pt x="11706" y="56238"/>
                  </a:cubicBezTo>
                  <a:cubicBezTo>
                    <a:pt x="8300" y="57898"/>
                    <a:pt x="5410" y="59128"/>
                    <a:pt x="3378" y="59958"/>
                  </a:cubicBezTo>
                  <a:cubicBezTo>
                    <a:pt x="2376" y="60388"/>
                    <a:pt x="1546" y="60674"/>
                    <a:pt x="1002" y="60903"/>
                  </a:cubicBezTo>
                  <a:cubicBezTo>
                    <a:pt x="745" y="60989"/>
                    <a:pt x="516" y="61074"/>
                    <a:pt x="373" y="61132"/>
                  </a:cubicBezTo>
                  <a:cubicBezTo>
                    <a:pt x="229" y="61160"/>
                    <a:pt x="172" y="61189"/>
                    <a:pt x="172" y="61189"/>
                  </a:cubicBezTo>
                  <a:cubicBezTo>
                    <a:pt x="115" y="61218"/>
                    <a:pt x="58" y="61275"/>
                    <a:pt x="29" y="61332"/>
                  </a:cubicBezTo>
                  <a:cubicBezTo>
                    <a:pt x="0" y="61389"/>
                    <a:pt x="0" y="61475"/>
                    <a:pt x="29" y="61532"/>
                  </a:cubicBezTo>
                  <a:cubicBezTo>
                    <a:pt x="29" y="61532"/>
                    <a:pt x="86" y="61618"/>
                    <a:pt x="144" y="61790"/>
                  </a:cubicBezTo>
                  <a:cubicBezTo>
                    <a:pt x="430" y="62362"/>
                    <a:pt x="1117" y="63850"/>
                    <a:pt x="1746" y="65482"/>
                  </a:cubicBezTo>
                  <a:cubicBezTo>
                    <a:pt x="2376" y="67084"/>
                    <a:pt x="2920" y="68859"/>
                    <a:pt x="2920" y="69975"/>
                  </a:cubicBezTo>
                  <a:cubicBezTo>
                    <a:pt x="2920" y="70089"/>
                    <a:pt x="2920" y="70175"/>
                    <a:pt x="2891" y="70290"/>
                  </a:cubicBezTo>
                  <a:cubicBezTo>
                    <a:pt x="2891" y="70318"/>
                    <a:pt x="2891" y="70376"/>
                    <a:pt x="2891" y="70433"/>
                  </a:cubicBezTo>
                  <a:cubicBezTo>
                    <a:pt x="2891" y="70948"/>
                    <a:pt x="3177" y="71463"/>
                    <a:pt x="3463" y="71864"/>
                  </a:cubicBezTo>
                  <a:cubicBezTo>
                    <a:pt x="3721" y="72265"/>
                    <a:pt x="3979" y="72551"/>
                    <a:pt x="3979" y="72551"/>
                  </a:cubicBezTo>
                  <a:cubicBezTo>
                    <a:pt x="4036" y="72608"/>
                    <a:pt x="4122" y="72637"/>
                    <a:pt x="4179" y="72637"/>
                  </a:cubicBezTo>
                  <a:cubicBezTo>
                    <a:pt x="4179" y="72637"/>
                    <a:pt x="21350" y="71377"/>
                    <a:pt x="31081" y="69517"/>
                  </a:cubicBezTo>
                  <a:cubicBezTo>
                    <a:pt x="35946" y="68573"/>
                    <a:pt x="41412" y="67027"/>
                    <a:pt x="45848" y="64566"/>
                  </a:cubicBezTo>
                  <a:cubicBezTo>
                    <a:pt x="48081" y="63364"/>
                    <a:pt x="50055" y="61904"/>
                    <a:pt x="51601" y="60187"/>
                  </a:cubicBezTo>
                  <a:cubicBezTo>
                    <a:pt x="53118" y="58470"/>
                    <a:pt x="54205" y="56495"/>
                    <a:pt x="54634" y="54234"/>
                  </a:cubicBezTo>
                  <a:cubicBezTo>
                    <a:pt x="55321" y="50543"/>
                    <a:pt x="56924" y="44876"/>
                    <a:pt x="58326" y="39152"/>
                  </a:cubicBezTo>
                  <a:cubicBezTo>
                    <a:pt x="59757" y="33457"/>
                    <a:pt x="61016" y="27676"/>
                    <a:pt x="61016" y="23698"/>
                  </a:cubicBezTo>
                  <a:cubicBezTo>
                    <a:pt x="61016" y="22152"/>
                    <a:pt x="60845" y="20864"/>
                    <a:pt x="60387" y="19949"/>
                  </a:cubicBezTo>
                  <a:cubicBezTo>
                    <a:pt x="60345" y="19865"/>
                    <a:pt x="60257" y="19812"/>
                    <a:pt x="60157" y="19812"/>
                  </a:cubicBezTo>
                  <a:cubicBezTo>
                    <a:pt x="60120" y="19812"/>
                    <a:pt x="60082" y="19819"/>
                    <a:pt x="60043" y="19834"/>
                  </a:cubicBezTo>
                  <a:cubicBezTo>
                    <a:pt x="59929" y="19891"/>
                    <a:pt x="59900" y="20034"/>
                    <a:pt x="59958" y="20149"/>
                  </a:cubicBezTo>
                  <a:cubicBezTo>
                    <a:pt x="60358" y="20979"/>
                    <a:pt x="60559" y="22181"/>
                    <a:pt x="60559" y="23698"/>
                  </a:cubicBezTo>
                  <a:cubicBezTo>
                    <a:pt x="60559" y="27590"/>
                    <a:pt x="59299" y="33342"/>
                    <a:pt x="57868" y="39038"/>
                  </a:cubicBezTo>
                  <a:cubicBezTo>
                    <a:pt x="56437" y="44761"/>
                    <a:pt x="54863" y="50399"/>
                    <a:pt x="54148" y="54149"/>
                  </a:cubicBezTo>
                  <a:cubicBezTo>
                    <a:pt x="53747" y="56324"/>
                    <a:pt x="52717" y="58212"/>
                    <a:pt x="51229" y="59872"/>
                  </a:cubicBezTo>
                  <a:cubicBezTo>
                    <a:pt x="46793" y="64852"/>
                    <a:pt x="38264" y="67657"/>
                    <a:pt x="30995" y="69031"/>
                  </a:cubicBezTo>
                  <a:cubicBezTo>
                    <a:pt x="26158" y="69975"/>
                    <a:pt x="19433" y="70748"/>
                    <a:pt x="13938" y="71291"/>
                  </a:cubicBezTo>
                  <a:cubicBezTo>
                    <a:pt x="11191" y="71578"/>
                    <a:pt x="8729" y="71778"/>
                    <a:pt x="6984" y="71950"/>
                  </a:cubicBezTo>
                  <a:cubicBezTo>
                    <a:pt x="6096" y="72007"/>
                    <a:pt x="5381" y="72064"/>
                    <a:pt x="4894" y="72093"/>
                  </a:cubicBezTo>
                  <a:cubicBezTo>
                    <a:pt x="4582" y="72130"/>
                    <a:pt x="4364" y="72143"/>
                    <a:pt x="4248" y="72147"/>
                  </a:cubicBezTo>
                  <a:lnTo>
                    <a:pt x="4248" y="72147"/>
                  </a:lnTo>
                  <a:cubicBezTo>
                    <a:pt x="4142" y="72009"/>
                    <a:pt x="3946" y="71757"/>
                    <a:pt x="3750" y="71463"/>
                  </a:cubicBezTo>
                  <a:cubicBezTo>
                    <a:pt x="3549" y="71120"/>
                    <a:pt x="3378" y="70719"/>
                    <a:pt x="3378" y="70433"/>
                  </a:cubicBezTo>
                  <a:lnTo>
                    <a:pt x="3378" y="70347"/>
                  </a:lnTo>
                  <a:cubicBezTo>
                    <a:pt x="3378" y="70233"/>
                    <a:pt x="3406" y="70089"/>
                    <a:pt x="3406" y="69975"/>
                  </a:cubicBezTo>
                  <a:cubicBezTo>
                    <a:pt x="3406" y="69260"/>
                    <a:pt x="3206" y="68372"/>
                    <a:pt x="2920" y="67428"/>
                  </a:cubicBezTo>
                  <a:cubicBezTo>
                    <a:pt x="2223" y="65074"/>
                    <a:pt x="962" y="62377"/>
                    <a:pt x="575" y="61554"/>
                  </a:cubicBezTo>
                  <a:lnTo>
                    <a:pt x="575" y="61554"/>
                  </a:lnTo>
                  <a:cubicBezTo>
                    <a:pt x="1656" y="61164"/>
                    <a:pt x="6027" y="59534"/>
                    <a:pt x="11935" y="56667"/>
                  </a:cubicBezTo>
                  <a:cubicBezTo>
                    <a:pt x="18775" y="53347"/>
                    <a:pt x="27875" y="46336"/>
                    <a:pt x="27875" y="46307"/>
                  </a:cubicBezTo>
                  <a:cubicBezTo>
                    <a:pt x="27933" y="46278"/>
                    <a:pt x="27961" y="46221"/>
                    <a:pt x="27961" y="46164"/>
                  </a:cubicBezTo>
                  <a:cubicBezTo>
                    <a:pt x="27961" y="46164"/>
                    <a:pt x="28019" y="45763"/>
                    <a:pt x="28162" y="45048"/>
                  </a:cubicBezTo>
                  <a:cubicBezTo>
                    <a:pt x="28562" y="42529"/>
                    <a:pt x="29679" y="36090"/>
                    <a:pt x="31081" y="29164"/>
                  </a:cubicBezTo>
                  <a:cubicBezTo>
                    <a:pt x="32483" y="22267"/>
                    <a:pt x="34200" y="14854"/>
                    <a:pt x="35803" y="10447"/>
                  </a:cubicBezTo>
                  <a:cubicBezTo>
                    <a:pt x="37663" y="5439"/>
                    <a:pt x="40096" y="2949"/>
                    <a:pt x="42071" y="1718"/>
                  </a:cubicBezTo>
                  <a:cubicBezTo>
                    <a:pt x="43044" y="1089"/>
                    <a:pt x="43931" y="802"/>
                    <a:pt x="44532" y="631"/>
                  </a:cubicBezTo>
                  <a:cubicBezTo>
                    <a:pt x="44847" y="573"/>
                    <a:pt x="45076" y="516"/>
                    <a:pt x="45247" y="516"/>
                  </a:cubicBezTo>
                  <a:cubicBezTo>
                    <a:pt x="45333" y="488"/>
                    <a:pt x="45390" y="488"/>
                    <a:pt x="45448" y="488"/>
                  </a:cubicBezTo>
                  <a:lnTo>
                    <a:pt x="45505" y="488"/>
                  </a:lnTo>
                  <a:cubicBezTo>
                    <a:pt x="45648" y="488"/>
                    <a:pt x="45734" y="373"/>
                    <a:pt x="45734" y="259"/>
                  </a:cubicBezTo>
                  <a:cubicBezTo>
                    <a:pt x="45734" y="115"/>
                    <a:pt x="45648" y="1"/>
                    <a:pt x="45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6625550" y="3460219"/>
              <a:ext cx="928025" cy="357600"/>
            </a:xfrm>
            <a:custGeom>
              <a:rect b="b" l="l" r="r" t="t"/>
              <a:pathLst>
                <a:path extrusionOk="0" h="19123" w="49627">
                  <a:moveTo>
                    <a:pt x="12364" y="0"/>
                  </a:moveTo>
                  <a:cubicBezTo>
                    <a:pt x="10332" y="0"/>
                    <a:pt x="8386" y="1059"/>
                    <a:pt x="4723" y="1288"/>
                  </a:cubicBezTo>
                  <a:cubicBezTo>
                    <a:pt x="1059" y="1517"/>
                    <a:pt x="1" y="2576"/>
                    <a:pt x="2805" y="4293"/>
                  </a:cubicBezTo>
                  <a:cubicBezTo>
                    <a:pt x="4108" y="5112"/>
                    <a:pt x="5656" y="5402"/>
                    <a:pt x="7199" y="5402"/>
                  </a:cubicBezTo>
                  <a:cubicBezTo>
                    <a:pt x="8944" y="5402"/>
                    <a:pt x="10682" y="5031"/>
                    <a:pt x="12049" y="4637"/>
                  </a:cubicBezTo>
                  <a:cubicBezTo>
                    <a:pt x="12271" y="4570"/>
                    <a:pt x="12490" y="4539"/>
                    <a:pt x="12704" y="4539"/>
                  </a:cubicBezTo>
                  <a:cubicBezTo>
                    <a:pt x="14971" y="4539"/>
                    <a:pt x="16750" y="7956"/>
                    <a:pt x="17430" y="7956"/>
                  </a:cubicBezTo>
                  <a:cubicBezTo>
                    <a:pt x="18202" y="7956"/>
                    <a:pt x="17544" y="8729"/>
                    <a:pt x="16142" y="9158"/>
                  </a:cubicBezTo>
                  <a:cubicBezTo>
                    <a:pt x="15657" y="9307"/>
                    <a:pt x="14944" y="9353"/>
                    <a:pt x="14133" y="9353"/>
                  </a:cubicBezTo>
                  <a:cubicBezTo>
                    <a:pt x="12820" y="9353"/>
                    <a:pt x="11251" y="9233"/>
                    <a:pt x="9981" y="9233"/>
                  </a:cubicBezTo>
                  <a:cubicBezTo>
                    <a:pt x="9764" y="9233"/>
                    <a:pt x="9556" y="9236"/>
                    <a:pt x="9359" y="9244"/>
                  </a:cubicBezTo>
                  <a:cubicBezTo>
                    <a:pt x="7327" y="9359"/>
                    <a:pt x="4408" y="11849"/>
                    <a:pt x="5581" y="12707"/>
                  </a:cubicBezTo>
                  <a:cubicBezTo>
                    <a:pt x="6530" y="13385"/>
                    <a:pt x="8603" y="13456"/>
                    <a:pt x="11081" y="13456"/>
                  </a:cubicBezTo>
                  <a:cubicBezTo>
                    <a:pt x="11742" y="13456"/>
                    <a:pt x="12432" y="13451"/>
                    <a:pt x="13137" y="13451"/>
                  </a:cubicBezTo>
                  <a:cubicBezTo>
                    <a:pt x="15758" y="13451"/>
                    <a:pt x="19734" y="13184"/>
                    <a:pt x="21884" y="13184"/>
                  </a:cubicBezTo>
                  <a:cubicBezTo>
                    <a:pt x="22457" y="13184"/>
                    <a:pt x="22900" y="13203"/>
                    <a:pt x="23153" y="13251"/>
                  </a:cubicBezTo>
                  <a:cubicBezTo>
                    <a:pt x="24327" y="13451"/>
                    <a:pt x="27446" y="15712"/>
                    <a:pt x="32083" y="17343"/>
                  </a:cubicBezTo>
                  <a:cubicBezTo>
                    <a:pt x="33929" y="17982"/>
                    <a:pt x="35670" y="18180"/>
                    <a:pt x="37140" y="18180"/>
                  </a:cubicBezTo>
                  <a:cubicBezTo>
                    <a:pt x="39360" y="18180"/>
                    <a:pt x="40959" y="17727"/>
                    <a:pt x="41355" y="17658"/>
                  </a:cubicBezTo>
                  <a:cubicBezTo>
                    <a:pt x="41373" y="17655"/>
                    <a:pt x="41394" y="17653"/>
                    <a:pt x="41417" y="17653"/>
                  </a:cubicBezTo>
                  <a:cubicBezTo>
                    <a:pt x="42130" y="17653"/>
                    <a:pt x="45275" y="19123"/>
                    <a:pt x="47439" y="19123"/>
                  </a:cubicBezTo>
                  <a:cubicBezTo>
                    <a:pt x="47687" y="19123"/>
                    <a:pt x="47921" y="19103"/>
                    <a:pt x="48138" y="19061"/>
                  </a:cubicBezTo>
                  <a:cubicBezTo>
                    <a:pt x="49626" y="18746"/>
                    <a:pt x="49254" y="15369"/>
                    <a:pt x="48882" y="13337"/>
                  </a:cubicBezTo>
                  <a:cubicBezTo>
                    <a:pt x="48682" y="12335"/>
                    <a:pt x="48310" y="11362"/>
                    <a:pt x="47766" y="10503"/>
                  </a:cubicBezTo>
                  <a:cubicBezTo>
                    <a:pt x="47193" y="9616"/>
                    <a:pt x="46364" y="8500"/>
                    <a:pt x="45648" y="8071"/>
                  </a:cubicBezTo>
                  <a:cubicBezTo>
                    <a:pt x="45271" y="7853"/>
                    <a:pt x="44775" y="7773"/>
                    <a:pt x="44215" y="7773"/>
                  </a:cubicBezTo>
                  <a:cubicBezTo>
                    <a:pt x="42860" y="7773"/>
                    <a:pt x="41134" y="8244"/>
                    <a:pt x="39838" y="8386"/>
                  </a:cubicBezTo>
                  <a:cubicBezTo>
                    <a:pt x="39681" y="8405"/>
                    <a:pt x="39532" y="8415"/>
                    <a:pt x="39388" y="8415"/>
                  </a:cubicBezTo>
                  <a:cubicBezTo>
                    <a:pt x="37858" y="8415"/>
                    <a:pt x="36956" y="7286"/>
                    <a:pt x="33685" y="4722"/>
                  </a:cubicBezTo>
                  <a:cubicBezTo>
                    <a:pt x="30136" y="1946"/>
                    <a:pt x="14425" y="0"/>
                    <a:pt x="1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643745" y="3455394"/>
              <a:ext cx="906613" cy="366614"/>
            </a:xfrm>
            <a:custGeom>
              <a:rect b="b" l="l" r="r" t="t"/>
              <a:pathLst>
                <a:path extrusionOk="0" h="19605" w="48482">
                  <a:moveTo>
                    <a:pt x="11391" y="487"/>
                  </a:moveTo>
                  <a:cubicBezTo>
                    <a:pt x="11878" y="487"/>
                    <a:pt x="13251" y="602"/>
                    <a:pt x="15054" y="831"/>
                  </a:cubicBezTo>
                  <a:cubicBezTo>
                    <a:pt x="17802" y="1174"/>
                    <a:pt x="21522" y="1746"/>
                    <a:pt x="24899" y="2491"/>
                  </a:cubicBezTo>
                  <a:cubicBezTo>
                    <a:pt x="26588" y="2863"/>
                    <a:pt x="28190" y="3292"/>
                    <a:pt x="29536" y="3750"/>
                  </a:cubicBezTo>
                  <a:cubicBezTo>
                    <a:pt x="30881" y="4179"/>
                    <a:pt x="31940" y="4694"/>
                    <a:pt x="32569" y="5181"/>
                  </a:cubicBezTo>
                  <a:cubicBezTo>
                    <a:pt x="34200" y="6469"/>
                    <a:pt x="35231" y="7384"/>
                    <a:pt x="36089" y="7985"/>
                  </a:cubicBezTo>
                  <a:cubicBezTo>
                    <a:pt x="36919" y="8615"/>
                    <a:pt x="37606" y="8930"/>
                    <a:pt x="38436" y="8930"/>
                  </a:cubicBezTo>
                  <a:cubicBezTo>
                    <a:pt x="38579" y="8930"/>
                    <a:pt x="38722" y="8901"/>
                    <a:pt x="38894" y="8901"/>
                  </a:cubicBezTo>
                  <a:cubicBezTo>
                    <a:pt x="40210" y="8730"/>
                    <a:pt x="41928" y="8272"/>
                    <a:pt x="43244" y="8272"/>
                  </a:cubicBezTo>
                  <a:cubicBezTo>
                    <a:pt x="43788" y="8272"/>
                    <a:pt x="44246" y="8357"/>
                    <a:pt x="44561" y="8529"/>
                  </a:cubicBezTo>
                  <a:cubicBezTo>
                    <a:pt x="44875" y="8730"/>
                    <a:pt x="45247" y="9073"/>
                    <a:pt x="45591" y="9531"/>
                  </a:cubicBezTo>
                  <a:cubicBezTo>
                    <a:pt x="45963" y="9960"/>
                    <a:pt x="46306" y="10447"/>
                    <a:pt x="46593" y="10905"/>
                  </a:cubicBezTo>
                  <a:cubicBezTo>
                    <a:pt x="47136" y="11735"/>
                    <a:pt x="47480" y="12650"/>
                    <a:pt x="47680" y="13623"/>
                  </a:cubicBezTo>
                  <a:cubicBezTo>
                    <a:pt x="47823" y="14539"/>
                    <a:pt x="47995" y="15713"/>
                    <a:pt x="47995" y="16743"/>
                  </a:cubicBezTo>
                  <a:cubicBezTo>
                    <a:pt x="47995" y="17373"/>
                    <a:pt x="47938" y="17945"/>
                    <a:pt x="47795" y="18374"/>
                  </a:cubicBezTo>
                  <a:cubicBezTo>
                    <a:pt x="47709" y="18575"/>
                    <a:pt x="47623" y="18746"/>
                    <a:pt x="47508" y="18861"/>
                  </a:cubicBezTo>
                  <a:cubicBezTo>
                    <a:pt x="47394" y="18975"/>
                    <a:pt x="47251" y="19032"/>
                    <a:pt x="47108" y="19090"/>
                  </a:cubicBezTo>
                  <a:cubicBezTo>
                    <a:pt x="46907" y="19118"/>
                    <a:pt x="46678" y="19147"/>
                    <a:pt x="46449" y="19147"/>
                  </a:cubicBezTo>
                  <a:cubicBezTo>
                    <a:pt x="45419" y="19147"/>
                    <a:pt x="44103" y="18775"/>
                    <a:pt x="42986" y="18403"/>
                  </a:cubicBezTo>
                  <a:cubicBezTo>
                    <a:pt x="42414" y="18231"/>
                    <a:pt x="41870" y="18059"/>
                    <a:pt x="41441" y="17916"/>
                  </a:cubicBezTo>
                  <a:cubicBezTo>
                    <a:pt x="41212" y="17830"/>
                    <a:pt x="41040" y="17773"/>
                    <a:pt x="40869" y="17745"/>
                  </a:cubicBezTo>
                  <a:cubicBezTo>
                    <a:pt x="40697" y="17687"/>
                    <a:pt x="40554" y="17659"/>
                    <a:pt x="40439" y="17659"/>
                  </a:cubicBezTo>
                  <a:lnTo>
                    <a:pt x="40325" y="17687"/>
                  </a:lnTo>
                  <a:cubicBezTo>
                    <a:pt x="40096" y="17716"/>
                    <a:pt x="39638" y="17830"/>
                    <a:pt x="38923" y="17974"/>
                  </a:cubicBezTo>
                  <a:cubicBezTo>
                    <a:pt x="38207" y="18088"/>
                    <a:pt x="37263" y="18202"/>
                    <a:pt x="36175" y="18202"/>
                  </a:cubicBezTo>
                  <a:cubicBezTo>
                    <a:pt x="34716" y="18202"/>
                    <a:pt x="32998" y="18002"/>
                    <a:pt x="31195" y="17373"/>
                  </a:cubicBezTo>
                  <a:cubicBezTo>
                    <a:pt x="28877" y="16571"/>
                    <a:pt x="26960" y="15598"/>
                    <a:pt x="25472" y="14797"/>
                  </a:cubicBezTo>
                  <a:cubicBezTo>
                    <a:pt x="24699" y="14425"/>
                    <a:pt x="24069" y="14053"/>
                    <a:pt x="23526" y="13795"/>
                  </a:cubicBezTo>
                  <a:cubicBezTo>
                    <a:pt x="22982" y="13509"/>
                    <a:pt x="22552" y="13337"/>
                    <a:pt x="22209" y="13251"/>
                  </a:cubicBezTo>
                  <a:cubicBezTo>
                    <a:pt x="21951" y="13223"/>
                    <a:pt x="21522" y="13194"/>
                    <a:pt x="21007" y="13194"/>
                  </a:cubicBezTo>
                  <a:cubicBezTo>
                    <a:pt x="18861" y="13194"/>
                    <a:pt x="14825" y="13480"/>
                    <a:pt x="12164" y="13480"/>
                  </a:cubicBezTo>
                  <a:lnTo>
                    <a:pt x="10218" y="13480"/>
                  </a:lnTo>
                  <a:cubicBezTo>
                    <a:pt x="8958" y="13480"/>
                    <a:pt x="7785" y="13452"/>
                    <a:pt x="6841" y="13366"/>
                  </a:cubicBezTo>
                  <a:cubicBezTo>
                    <a:pt x="5896" y="13251"/>
                    <a:pt x="5152" y="13080"/>
                    <a:pt x="4751" y="12765"/>
                  </a:cubicBezTo>
                  <a:cubicBezTo>
                    <a:pt x="4637" y="12650"/>
                    <a:pt x="4580" y="12564"/>
                    <a:pt x="4580" y="12450"/>
                  </a:cubicBezTo>
                  <a:cubicBezTo>
                    <a:pt x="4580" y="12250"/>
                    <a:pt x="4694" y="11992"/>
                    <a:pt x="4923" y="11677"/>
                  </a:cubicBezTo>
                  <a:cubicBezTo>
                    <a:pt x="5267" y="11248"/>
                    <a:pt x="5839" y="10761"/>
                    <a:pt x="6469" y="10389"/>
                  </a:cubicBezTo>
                  <a:cubicBezTo>
                    <a:pt x="7098" y="10046"/>
                    <a:pt x="7814" y="9788"/>
                    <a:pt x="8386" y="9760"/>
                  </a:cubicBezTo>
                  <a:cubicBezTo>
                    <a:pt x="8644" y="9731"/>
                    <a:pt x="8901" y="9731"/>
                    <a:pt x="9159" y="9731"/>
                  </a:cubicBezTo>
                  <a:cubicBezTo>
                    <a:pt x="10389" y="9731"/>
                    <a:pt x="11878" y="9846"/>
                    <a:pt x="13137" y="9846"/>
                  </a:cubicBezTo>
                  <a:cubicBezTo>
                    <a:pt x="13967" y="9846"/>
                    <a:pt x="14711" y="9788"/>
                    <a:pt x="15255" y="9645"/>
                  </a:cubicBezTo>
                  <a:cubicBezTo>
                    <a:pt x="15770" y="9474"/>
                    <a:pt x="16170" y="9273"/>
                    <a:pt x="16485" y="9073"/>
                  </a:cubicBezTo>
                  <a:cubicBezTo>
                    <a:pt x="16628" y="8958"/>
                    <a:pt x="16743" y="8873"/>
                    <a:pt x="16857" y="8758"/>
                  </a:cubicBezTo>
                  <a:cubicBezTo>
                    <a:pt x="16943" y="8644"/>
                    <a:pt x="17029" y="8558"/>
                    <a:pt x="17029" y="8386"/>
                  </a:cubicBezTo>
                  <a:cubicBezTo>
                    <a:pt x="17029" y="8329"/>
                    <a:pt x="17000" y="8243"/>
                    <a:pt x="16972" y="8186"/>
                  </a:cubicBezTo>
                  <a:cubicBezTo>
                    <a:pt x="16915" y="8100"/>
                    <a:pt x="16829" y="8043"/>
                    <a:pt x="16743" y="8014"/>
                  </a:cubicBezTo>
                  <a:cubicBezTo>
                    <a:pt x="16657" y="7985"/>
                    <a:pt x="16571" y="7985"/>
                    <a:pt x="16457" y="7985"/>
                  </a:cubicBezTo>
                  <a:cubicBezTo>
                    <a:pt x="16457" y="7985"/>
                    <a:pt x="16371" y="7957"/>
                    <a:pt x="16256" y="7871"/>
                  </a:cubicBezTo>
                  <a:cubicBezTo>
                    <a:pt x="16085" y="7699"/>
                    <a:pt x="15827" y="7413"/>
                    <a:pt x="15541" y="7070"/>
                  </a:cubicBezTo>
                  <a:cubicBezTo>
                    <a:pt x="15083" y="6583"/>
                    <a:pt x="14539" y="5953"/>
                    <a:pt x="13909" y="5438"/>
                  </a:cubicBezTo>
                  <a:cubicBezTo>
                    <a:pt x="13280" y="4952"/>
                    <a:pt x="12536" y="4551"/>
                    <a:pt x="11734" y="4551"/>
                  </a:cubicBezTo>
                  <a:cubicBezTo>
                    <a:pt x="11477" y="4551"/>
                    <a:pt x="11248" y="4580"/>
                    <a:pt x="11019" y="4666"/>
                  </a:cubicBezTo>
                  <a:cubicBezTo>
                    <a:pt x="9645" y="5038"/>
                    <a:pt x="7928" y="5410"/>
                    <a:pt x="6211" y="5410"/>
                  </a:cubicBezTo>
                  <a:cubicBezTo>
                    <a:pt x="4694" y="5410"/>
                    <a:pt x="3206" y="5123"/>
                    <a:pt x="1947" y="4351"/>
                  </a:cubicBezTo>
                  <a:cubicBezTo>
                    <a:pt x="1403" y="4036"/>
                    <a:pt x="1031" y="3721"/>
                    <a:pt x="802" y="3464"/>
                  </a:cubicBezTo>
                  <a:cubicBezTo>
                    <a:pt x="544" y="3206"/>
                    <a:pt x="459" y="3006"/>
                    <a:pt x="487" y="2863"/>
                  </a:cubicBezTo>
                  <a:cubicBezTo>
                    <a:pt x="487" y="2748"/>
                    <a:pt x="516" y="2662"/>
                    <a:pt x="630" y="2548"/>
                  </a:cubicBezTo>
                  <a:cubicBezTo>
                    <a:pt x="802" y="2376"/>
                    <a:pt x="1174" y="2204"/>
                    <a:pt x="1718" y="2061"/>
                  </a:cubicBezTo>
                  <a:cubicBezTo>
                    <a:pt x="2233" y="1918"/>
                    <a:pt x="2948" y="1832"/>
                    <a:pt x="3778" y="1775"/>
                  </a:cubicBezTo>
                  <a:cubicBezTo>
                    <a:pt x="5610" y="1661"/>
                    <a:pt x="7041" y="1346"/>
                    <a:pt x="8243" y="1060"/>
                  </a:cubicBezTo>
                  <a:cubicBezTo>
                    <a:pt x="9445" y="745"/>
                    <a:pt x="10418" y="487"/>
                    <a:pt x="11391" y="487"/>
                  </a:cubicBezTo>
                  <a:close/>
                  <a:moveTo>
                    <a:pt x="11391" y="1"/>
                  </a:moveTo>
                  <a:cubicBezTo>
                    <a:pt x="10332" y="29"/>
                    <a:pt x="9330" y="287"/>
                    <a:pt x="8128" y="573"/>
                  </a:cubicBezTo>
                  <a:cubicBezTo>
                    <a:pt x="6926" y="888"/>
                    <a:pt x="5553" y="1203"/>
                    <a:pt x="3750" y="1317"/>
                  </a:cubicBezTo>
                  <a:cubicBezTo>
                    <a:pt x="2605" y="1374"/>
                    <a:pt x="1718" y="1517"/>
                    <a:pt x="1060" y="1746"/>
                  </a:cubicBezTo>
                  <a:cubicBezTo>
                    <a:pt x="745" y="1890"/>
                    <a:pt x="487" y="2004"/>
                    <a:pt x="315" y="2204"/>
                  </a:cubicBezTo>
                  <a:cubicBezTo>
                    <a:pt x="115" y="2376"/>
                    <a:pt x="1" y="2605"/>
                    <a:pt x="1" y="2863"/>
                  </a:cubicBezTo>
                  <a:cubicBezTo>
                    <a:pt x="1" y="3177"/>
                    <a:pt x="172" y="3492"/>
                    <a:pt x="459" y="3807"/>
                  </a:cubicBezTo>
                  <a:cubicBezTo>
                    <a:pt x="745" y="4093"/>
                    <a:pt x="1145" y="4437"/>
                    <a:pt x="1689" y="4751"/>
                  </a:cubicBezTo>
                  <a:cubicBezTo>
                    <a:pt x="3063" y="5610"/>
                    <a:pt x="4637" y="5896"/>
                    <a:pt x="6211" y="5896"/>
                  </a:cubicBezTo>
                  <a:cubicBezTo>
                    <a:pt x="7985" y="5896"/>
                    <a:pt x="9760" y="5524"/>
                    <a:pt x="11133" y="5123"/>
                  </a:cubicBezTo>
                  <a:cubicBezTo>
                    <a:pt x="11334" y="5066"/>
                    <a:pt x="11534" y="5038"/>
                    <a:pt x="11734" y="5038"/>
                  </a:cubicBezTo>
                  <a:cubicBezTo>
                    <a:pt x="12221" y="5038"/>
                    <a:pt x="12736" y="5209"/>
                    <a:pt x="13194" y="5524"/>
                  </a:cubicBezTo>
                  <a:cubicBezTo>
                    <a:pt x="13909" y="5982"/>
                    <a:pt x="14539" y="6698"/>
                    <a:pt x="15083" y="7299"/>
                  </a:cubicBezTo>
                  <a:cubicBezTo>
                    <a:pt x="15340" y="7585"/>
                    <a:pt x="15598" y="7871"/>
                    <a:pt x="15798" y="8071"/>
                  </a:cubicBezTo>
                  <a:cubicBezTo>
                    <a:pt x="15913" y="8186"/>
                    <a:pt x="15999" y="8272"/>
                    <a:pt x="16113" y="8329"/>
                  </a:cubicBezTo>
                  <a:cubicBezTo>
                    <a:pt x="16228" y="8415"/>
                    <a:pt x="16314" y="8472"/>
                    <a:pt x="16457" y="8472"/>
                  </a:cubicBezTo>
                  <a:lnTo>
                    <a:pt x="16467" y="8472"/>
                  </a:lnTo>
                  <a:cubicBezTo>
                    <a:pt x="16395" y="8543"/>
                    <a:pt x="16250" y="8651"/>
                    <a:pt x="16056" y="8758"/>
                  </a:cubicBezTo>
                  <a:cubicBezTo>
                    <a:pt x="15827" y="8901"/>
                    <a:pt x="15484" y="9044"/>
                    <a:pt x="15112" y="9187"/>
                  </a:cubicBezTo>
                  <a:cubicBezTo>
                    <a:pt x="14654" y="9302"/>
                    <a:pt x="13938" y="9359"/>
                    <a:pt x="13137" y="9359"/>
                  </a:cubicBezTo>
                  <a:cubicBezTo>
                    <a:pt x="11878" y="9359"/>
                    <a:pt x="10389" y="9245"/>
                    <a:pt x="9159" y="9245"/>
                  </a:cubicBezTo>
                  <a:cubicBezTo>
                    <a:pt x="8873" y="9245"/>
                    <a:pt x="8615" y="9273"/>
                    <a:pt x="8386" y="9273"/>
                  </a:cubicBezTo>
                  <a:cubicBezTo>
                    <a:pt x="7442" y="9331"/>
                    <a:pt x="6411" y="9817"/>
                    <a:pt x="5581" y="10418"/>
                  </a:cubicBezTo>
                  <a:cubicBezTo>
                    <a:pt x="5181" y="10733"/>
                    <a:pt x="4809" y="11048"/>
                    <a:pt x="4551" y="11391"/>
                  </a:cubicBezTo>
                  <a:cubicBezTo>
                    <a:pt x="4293" y="11735"/>
                    <a:pt x="4122" y="12078"/>
                    <a:pt x="4093" y="12450"/>
                  </a:cubicBezTo>
                  <a:cubicBezTo>
                    <a:pt x="4093" y="12708"/>
                    <a:pt x="4236" y="12994"/>
                    <a:pt x="4465" y="13165"/>
                  </a:cubicBezTo>
                  <a:cubicBezTo>
                    <a:pt x="5009" y="13538"/>
                    <a:pt x="5810" y="13738"/>
                    <a:pt x="6783" y="13824"/>
                  </a:cubicBezTo>
                  <a:cubicBezTo>
                    <a:pt x="7785" y="13938"/>
                    <a:pt x="8930" y="13967"/>
                    <a:pt x="10218" y="13967"/>
                  </a:cubicBezTo>
                  <a:cubicBezTo>
                    <a:pt x="10847" y="13967"/>
                    <a:pt x="11477" y="13938"/>
                    <a:pt x="12164" y="13938"/>
                  </a:cubicBezTo>
                  <a:cubicBezTo>
                    <a:pt x="14854" y="13938"/>
                    <a:pt x="18889" y="13681"/>
                    <a:pt x="21007" y="13681"/>
                  </a:cubicBezTo>
                  <a:cubicBezTo>
                    <a:pt x="21522" y="13681"/>
                    <a:pt x="21923" y="13709"/>
                    <a:pt x="22123" y="13738"/>
                  </a:cubicBezTo>
                  <a:cubicBezTo>
                    <a:pt x="22381" y="13766"/>
                    <a:pt x="22781" y="13938"/>
                    <a:pt x="23297" y="14224"/>
                  </a:cubicBezTo>
                  <a:cubicBezTo>
                    <a:pt x="24899" y="14997"/>
                    <a:pt x="27532" y="16600"/>
                    <a:pt x="31024" y="17802"/>
                  </a:cubicBezTo>
                  <a:cubicBezTo>
                    <a:pt x="32913" y="18460"/>
                    <a:pt x="34687" y="18660"/>
                    <a:pt x="36175" y="18660"/>
                  </a:cubicBezTo>
                  <a:cubicBezTo>
                    <a:pt x="37291" y="18660"/>
                    <a:pt x="38264" y="18546"/>
                    <a:pt x="38980" y="18431"/>
                  </a:cubicBezTo>
                  <a:cubicBezTo>
                    <a:pt x="39724" y="18317"/>
                    <a:pt x="40239" y="18174"/>
                    <a:pt x="40411" y="18145"/>
                  </a:cubicBezTo>
                  <a:lnTo>
                    <a:pt x="40439" y="18145"/>
                  </a:lnTo>
                  <a:cubicBezTo>
                    <a:pt x="40468" y="18145"/>
                    <a:pt x="40611" y="18174"/>
                    <a:pt x="40754" y="18202"/>
                  </a:cubicBezTo>
                  <a:cubicBezTo>
                    <a:pt x="41269" y="18346"/>
                    <a:pt x="42214" y="18689"/>
                    <a:pt x="43273" y="19004"/>
                  </a:cubicBezTo>
                  <a:cubicBezTo>
                    <a:pt x="44332" y="19319"/>
                    <a:pt x="45476" y="19605"/>
                    <a:pt x="46449" y="19605"/>
                  </a:cubicBezTo>
                  <a:cubicBezTo>
                    <a:pt x="46707" y="19605"/>
                    <a:pt x="46965" y="19605"/>
                    <a:pt x="47194" y="19548"/>
                  </a:cubicBezTo>
                  <a:cubicBezTo>
                    <a:pt x="47451" y="19490"/>
                    <a:pt x="47680" y="19376"/>
                    <a:pt x="47852" y="19176"/>
                  </a:cubicBezTo>
                  <a:cubicBezTo>
                    <a:pt x="48109" y="18918"/>
                    <a:pt x="48252" y="18546"/>
                    <a:pt x="48338" y="18145"/>
                  </a:cubicBezTo>
                  <a:cubicBezTo>
                    <a:pt x="48453" y="17716"/>
                    <a:pt x="48481" y="17229"/>
                    <a:pt x="48481" y="16743"/>
                  </a:cubicBezTo>
                  <a:cubicBezTo>
                    <a:pt x="48481" y="15655"/>
                    <a:pt x="48310" y="14453"/>
                    <a:pt x="48138" y="13538"/>
                  </a:cubicBezTo>
                  <a:cubicBezTo>
                    <a:pt x="47938" y="12507"/>
                    <a:pt x="47566" y="11534"/>
                    <a:pt x="46993" y="10647"/>
                  </a:cubicBezTo>
                  <a:cubicBezTo>
                    <a:pt x="46707" y="10189"/>
                    <a:pt x="46335" y="9674"/>
                    <a:pt x="45963" y="9216"/>
                  </a:cubicBezTo>
                  <a:cubicBezTo>
                    <a:pt x="45591" y="8758"/>
                    <a:pt x="45190" y="8357"/>
                    <a:pt x="44790" y="8129"/>
                  </a:cubicBezTo>
                  <a:cubicBezTo>
                    <a:pt x="44360" y="7871"/>
                    <a:pt x="43816" y="7785"/>
                    <a:pt x="43244" y="7785"/>
                  </a:cubicBezTo>
                  <a:cubicBezTo>
                    <a:pt x="41813" y="7785"/>
                    <a:pt x="40096" y="8272"/>
                    <a:pt x="38837" y="8415"/>
                  </a:cubicBezTo>
                  <a:cubicBezTo>
                    <a:pt x="38694" y="8443"/>
                    <a:pt x="38551" y="8443"/>
                    <a:pt x="38436" y="8443"/>
                  </a:cubicBezTo>
                  <a:cubicBezTo>
                    <a:pt x="37721" y="8443"/>
                    <a:pt x="37177" y="8186"/>
                    <a:pt x="36375" y="7613"/>
                  </a:cubicBezTo>
                  <a:cubicBezTo>
                    <a:pt x="35546" y="7012"/>
                    <a:pt x="34515" y="6097"/>
                    <a:pt x="32884" y="4809"/>
                  </a:cubicBezTo>
                  <a:cubicBezTo>
                    <a:pt x="31940" y="4065"/>
                    <a:pt x="30280" y="3435"/>
                    <a:pt x="28248" y="2834"/>
                  </a:cubicBezTo>
                  <a:cubicBezTo>
                    <a:pt x="25214" y="1975"/>
                    <a:pt x="21408" y="1260"/>
                    <a:pt x="18145" y="773"/>
                  </a:cubicBezTo>
                  <a:cubicBezTo>
                    <a:pt x="16514" y="544"/>
                    <a:pt x="15026" y="344"/>
                    <a:pt x="13852" y="201"/>
                  </a:cubicBezTo>
                  <a:cubicBezTo>
                    <a:pt x="12679" y="87"/>
                    <a:pt x="11820" y="29"/>
                    <a:pt x="11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6867883" y="3405633"/>
              <a:ext cx="188496" cy="256863"/>
            </a:xfrm>
            <a:custGeom>
              <a:rect b="b" l="l" r="r" t="t"/>
              <a:pathLst>
                <a:path extrusionOk="0" h="13736" w="10080">
                  <a:moveTo>
                    <a:pt x="3727" y="0"/>
                  </a:moveTo>
                  <a:cubicBezTo>
                    <a:pt x="1895" y="0"/>
                    <a:pt x="1351" y="1832"/>
                    <a:pt x="1351" y="3549"/>
                  </a:cubicBezTo>
                  <a:cubicBezTo>
                    <a:pt x="1351" y="5295"/>
                    <a:pt x="807" y="9902"/>
                    <a:pt x="378" y="11419"/>
                  </a:cubicBezTo>
                  <a:cubicBezTo>
                    <a:pt x="0" y="12755"/>
                    <a:pt x="621" y="13736"/>
                    <a:pt x="2104" y="13736"/>
                  </a:cubicBezTo>
                  <a:cubicBezTo>
                    <a:pt x="2304" y="13736"/>
                    <a:pt x="2521" y="13718"/>
                    <a:pt x="2753" y="13680"/>
                  </a:cubicBezTo>
                  <a:cubicBezTo>
                    <a:pt x="4700" y="13365"/>
                    <a:pt x="6188" y="5810"/>
                    <a:pt x="6531" y="3978"/>
                  </a:cubicBezTo>
                  <a:cubicBezTo>
                    <a:pt x="6741" y="2757"/>
                    <a:pt x="7676" y="2744"/>
                    <a:pt x="8462" y="2744"/>
                  </a:cubicBezTo>
                  <a:cubicBezTo>
                    <a:pt x="8479" y="2744"/>
                    <a:pt x="8496" y="2744"/>
                    <a:pt x="8512" y="2744"/>
                  </a:cubicBezTo>
                  <a:cubicBezTo>
                    <a:pt x="8886" y="2744"/>
                    <a:pt x="9221" y="2741"/>
                    <a:pt x="9422" y="2604"/>
                  </a:cubicBezTo>
                  <a:cubicBezTo>
                    <a:pt x="10080" y="2147"/>
                    <a:pt x="8792" y="1631"/>
                    <a:pt x="8792" y="1631"/>
                  </a:cubicBezTo>
                  <a:cubicBezTo>
                    <a:pt x="8792" y="1631"/>
                    <a:pt x="5558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6868519" y="3401351"/>
              <a:ext cx="183578" cy="265465"/>
            </a:xfrm>
            <a:custGeom>
              <a:rect b="b" l="l" r="r" t="t"/>
              <a:pathLst>
                <a:path extrusionOk="0" h="14196" w="9817">
                  <a:moveTo>
                    <a:pt x="3781" y="485"/>
                  </a:moveTo>
                  <a:cubicBezTo>
                    <a:pt x="4636" y="485"/>
                    <a:pt x="5844" y="872"/>
                    <a:pt x="6812" y="1259"/>
                  </a:cubicBezTo>
                  <a:cubicBezTo>
                    <a:pt x="7327" y="1460"/>
                    <a:pt x="7785" y="1660"/>
                    <a:pt x="8128" y="1803"/>
                  </a:cubicBezTo>
                  <a:cubicBezTo>
                    <a:pt x="8272" y="1889"/>
                    <a:pt x="8415" y="1946"/>
                    <a:pt x="8501" y="2003"/>
                  </a:cubicBezTo>
                  <a:cubicBezTo>
                    <a:pt x="8586" y="2032"/>
                    <a:pt x="8644" y="2061"/>
                    <a:pt x="8644" y="2061"/>
                  </a:cubicBezTo>
                  <a:lnTo>
                    <a:pt x="8672" y="2061"/>
                  </a:lnTo>
                  <a:lnTo>
                    <a:pt x="8701" y="2089"/>
                  </a:lnTo>
                  <a:cubicBezTo>
                    <a:pt x="8758" y="2118"/>
                    <a:pt x="8958" y="2204"/>
                    <a:pt x="9102" y="2318"/>
                  </a:cubicBezTo>
                  <a:cubicBezTo>
                    <a:pt x="9187" y="2376"/>
                    <a:pt x="9245" y="2433"/>
                    <a:pt x="9302" y="2490"/>
                  </a:cubicBezTo>
                  <a:lnTo>
                    <a:pt x="9330" y="2547"/>
                  </a:lnTo>
                  <a:lnTo>
                    <a:pt x="9330" y="2576"/>
                  </a:lnTo>
                  <a:lnTo>
                    <a:pt x="9273" y="2633"/>
                  </a:lnTo>
                  <a:cubicBezTo>
                    <a:pt x="9187" y="2690"/>
                    <a:pt x="8987" y="2719"/>
                    <a:pt x="8701" y="2719"/>
                  </a:cubicBezTo>
                  <a:cubicBezTo>
                    <a:pt x="8300" y="2748"/>
                    <a:pt x="7785" y="2690"/>
                    <a:pt x="7299" y="2862"/>
                  </a:cubicBezTo>
                  <a:cubicBezTo>
                    <a:pt x="7070" y="2948"/>
                    <a:pt x="6841" y="3062"/>
                    <a:pt x="6640" y="3291"/>
                  </a:cubicBezTo>
                  <a:cubicBezTo>
                    <a:pt x="6440" y="3520"/>
                    <a:pt x="6325" y="3806"/>
                    <a:pt x="6268" y="4179"/>
                  </a:cubicBezTo>
                  <a:cubicBezTo>
                    <a:pt x="6097" y="5094"/>
                    <a:pt x="5639" y="7412"/>
                    <a:pt x="4980" y="9559"/>
                  </a:cubicBezTo>
                  <a:cubicBezTo>
                    <a:pt x="4666" y="10618"/>
                    <a:pt x="4265" y="11648"/>
                    <a:pt x="3864" y="12392"/>
                  </a:cubicBezTo>
                  <a:cubicBezTo>
                    <a:pt x="3664" y="12793"/>
                    <a:pt x="3464" y="13108"/>
                    <a:pt x="3263" y="13308"/>
                  </a:cubicBezTo>
                  <a:cubicBezTo>
                    <a:pt x="3034" y="13537"/>
                    <a:pt x="2863" y="13651"/>
                    <a:pt x="2691" y="13680"/>
                  </a:cubicBezTo>
                  <a:cubicBezTo>
                    <a:pt x="2462" y="13709"/>
                    <a:pt x="2262" y="13737"/>
                    <a:pt x="2061" y="13737"/>
                  </a:cubicBezTo>
                  <a:cubicBezTo>
                    <a:pt x="1517" y="13737"/>
                    <a:pt x="1117" y="13594"/>
                    <a:pt x="859" y="13337"/>
                  </a:cubicBezTo>
                  <a:cubicBezTo>
                    <a:pt x="630" y="13108"/>
                    <a:pt x="487" y="12793"/>
                    <a:pt x="487" y="12364"/>
                  </a:cubicBezTo>
                  <a:cubicBezTo>
                    <a:pt x="487" y="12163"/>
                    <a:pt x="516" y="11963"/>
                    <a:pt x="573" y="11705"/>
                  </a:cubicBezTo>
                  <a:cubicBezTo>
                    <a:pt x="802" y="10933"/>
                    <a:pt x="1031" y="9387"/>
                    <a:pt x="1231" y="7842"/>
                  </a:cubicBezTo>
                  <a:cubicBezTo>
                    <a:pt x="1432" y="6268"/>
                    <a:pt x="1546" y="4665"/>
                    <a:pt x="1546" y="3778"/>
                  </a:cubicBezTo>
                  <a:cubicBezTo>
                    <a:pt x="1546" y="2948"/>
                    <a:pt x="1689" y="2089"/>
                    <a:pt x="2033" y="1488"/>
                  </a:cubicBezTo>
                  <a:cubicBezTo>
                    <a:pt x="2204" y="1173"/>
                    <a:pt x="2405" y="916"/>
                    <a:pt x="2691" y="744"/>
                  </a:cubicBezTo>
                  <a:cubicBezTo>
                    <a:pt x="2948" y="572"/>
                    <a:pt x="3263" y="487"/>
                    <a:pt x="3693" y="487"/>
                  </a:cubicBezTo>
                  <a:cubicBezTo>
                    <a:pt x="3722" y="486"/>
                    <a:pt x="3751" y="485"/>
                    <a:pt x="3781" y="485"/>
                  </a:cubicBezTo>
                  <a:close/>
                  <a:moveTo>
                    <a:pt x="3693" y="0"/>
                  </a:moveTo>
                  <a:cubicBezTo>
                    <a:pt x="3206" y="0"/>
                    <a:pt x="2777" y="115"/>
                    <a:pt x="2405" y="344"/>
                  </a:cubicBezTo>
                  <a:cubicBezTo>
                    <a:pt x="1889" y="687"/>
                    <a:pt x="1575" y="1231"/>
                    <a:pt x="1374" y="1832"/>
                  </a:cubicBezTo>
                  <a:cubicBezTo>
                    <a:pt x="1145" y="2433"/>
                    <a:pt x="1088" y="3120"/>
                    <a:pt x="1088" y="3778"/>
                  </a:cubicBezTo>
                  <a:cubicBezTo>
                    <a:pt x="1088" y="4636"/>
                    <a:pt x="945" y="6210"/>
                    <a:pt x="773" y="7785"/>
                  </a:cubicBezTo>
                  <a:cubicBezTo>
                    <a:pt x="573" y="9330"/>
                    <a:pt x="344" y="10875"/>
                    <a:pt x="115" y="11591"/>
                  </a:cubicBezTo>
                  <a:cubicBezTo>
                    <a:pt x="58" y="11848"/>
                    <a:pt x="1" y="12135"/>
                    <a:pt x="1" y="12364"/>
                  </a:cubicBezTo>
                  <a:cubicBezTo>
                    <a:pt x="1" y="12907"/>
                    <a:pt x="172" y="13365"/>
                    <a:pt x="544" y="13709"/>
                  </a:cubicBezTo>
                  <a:cubicBezTo>
                    <a:pt x="916" y="14024"/>
                    <a:pt x="1432" y="14195"/>
                    <a:pt x="2061" y="14195"/>
                  </a:cubicBezTo>
                  <a:cubicBezTo>
                    <a:pt x="2290" y="14195"/>
                    <a:pt x="2519" y="14195"/>
                    <a:pt x="2748" y="14138"/>
                  </a:cubicBezTo>
                  <a:cubicBezTo>
                    <a:pt x="3063" y="14081"/>
                    <a:pt x="3349" y="13909"/>
                    <a:pt x="3607" y="13651"/>
                  </a:cubicBezTo>
                  <a:cubicBezTo>
                    <a:pt x="4036" y="13165"/>
                    <a:pt x="4408" y="12478"/>
                    <a:pt x="4751" y="11648"/>
                  </a:cubicBezTo>
                  <a:cubicBezTo>
                    <a:pt x="5782" y="9130"/>
                    <a:pt x="6497" y="5466"/>
                    <a:pt x="6726" y="4264"/>
                  </a:cubicBezTo>
                  <a:cubicBezTo>
                    <a:pt x="6812" y="3835"/>
                    <a:pt x="6955" y="3635"/>
                    <a:pt x="7127" y="3492"/>
                  </a:cubicBezTo>
                  <a:cubicBezTo>
                    <a:pt x="7413" y="3263"/>
                    <a:pt x="7842" y="3205"/>
                    <a:pt x="8272" y="3205"/>
                  </a:cubicBezTo>
                  <a:cubicBezTo>
                    <a:pt x="8501" y="3205"/>
                    <a:pt x="8729" y="3205"/>
                    <a:pt x="8930" y="3177"/>
                  </a:cubicBezTo>
                  <a:cubicBezTo>
                    <a:pt x="9159" y="3177"/>
                    <a:pt x="9359" y="3148"/>
                    <a:pt x="9531" y="3005"/>
                  </a:cubicBezTo>
                  <a:cubicBezTo>
                    <a:pt x="9617" y="2948"/>
                    <a:pt x="9674" y="2891"/>
                    <a:pt x="9731" y="2805"/>
                  </a:cubicBezTo>
                  <a:cubicBezTo>
                    <a:pt x="9788" y="2748"/>
                    <a:pt x="9817" y="2633"/>
                    <a:pt x="9817" y="2547"/>
                  </a:cubicBezTo>
                  <a:cubicBezTo>
                    <a:pt x="9817" y="2376"/>
                    <a:pt x="9731" y="2232"/>
                    <a:pt x="9617" y="2118"/>
                  </a:cubicBezTo>
                  <a:cubicBezTo>
                    <a:pt x="9474" y="1975"/>
                    <a:pt x="9273" y="1860"/>
                    <a:pt x="9130" y="1774"/>
                  </a:cubicBezTo>
                  <a:cubicBezTo>
                    <a:pt x="8958" y="1689"/>
                    <a:pt x="8844" y="1631"/>
                    <a:pt x="8844" y="1631"/>
                  </a:cubicBezTo>
                  <a:cubicBezTo>
                    <a:pt x="8844" y="1631"/>
                    <a:pt x="8043" y="1231"/>
                    <a:pt x="6984" y="830"/>
                  </a:cubicBezTo>
                  <a:cubicBezTo>
                    <a:pt x="5953" y="401"/>
                    <a:pt x="4666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6927387" y="3417190"/>
              <a:ext cx="219445" cy="258453"/>
            </a:xfrm>
            <a:custGeom>
              <a:rect b="b" l="l" r="r" t="t"/>
              <a:pathLst>
                <a:path extrusionOk="0" h="13821" w="11735">
                  <a:moveTo>
                    <a:pt x="6695" y="1"/>
                  </a:moveTo>
                  <a:cubicBezTo>
                    <a:pt x="5069" y="1"/>
                    <a:pt x="3500" y="781"/>
                    <a:pt x="3120" y="2301"/>
                  </a:cubicBezTo>
                  <a:cubicBezTo>
                    <a:pt x="2691" y="4018"/>
                    <a:pt x="2920" y="7567"/>
                    <a:pt x="2262" y="9284"/>
                  </a:cubicBezTo>
                  <a:cubicBezTo>
                    <a:pt x="1632" y="11030"/>
                    <a:pt x="1" y="13377"/>
                    <a:pt x="1518" y="13720"/>
                  </a:cubicBezTo>
                  <a:cubicBezTo>
                    <a:pt x="1836" y="13788"/>
                    <a:pt x="2137" y="13821"/>
                    <a:pt x="2421" y="13821"/>
                  </a:cubicBezTo>
                  <a:cubicBezTo>
                    <a:pt x="3466" y="13821"/>
                    <a:pt x="4302" y="13373"/>
                    <a:pt x="5066" y="12518"/>
                  </a:cubicBezTo>
                  <a:cubicBezTo>
                    <a:pt x="6039" y="11459"/>
                    <a:pt x="7528" y="8769"/>
                    <a:pt x="8615" y="7023"/>
                  </a:cubicBezTo>
                  <a:cubicBezTo>
                    <a:pt x="9703" y="5306"/>
                    <a:pt x="11735" y="2502"/>
                    <a:pt x="11735" y="2502"/>
                  </a:cubicBezTo>
                  <a:cubicBezTo>
                    <a:pt x="11735" y="2502"/>
                    <a:pt x="9159" y="241"/>
                    <a:pt x="7327" y="40"/>
                  </a:cubicBezTo>
                  <a:cubicBezTo>
                    <a:pt x="7117" y="14"/>
                    <a:pt x="6906" y="1"/>
                    <a:pt x="6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6939691" y="3412590"/>
              <a:ext cx="211965" cy="267597"/>
            </a:xfrm>
            <a:custGeom>
              <a:rect b="b" l="l" r="r" t="t"/>
              <a:pathLst>
                <a:path extrusionOk="0" h="14310" w="11335">
                  <a:moveTo>
                    <a:pt x="6068" y="487"/>
                  </a:moveTo>
                  <a:cubicBezTo>
                    <a:pt x="6240" y="487"/>
                    <a:pt x="6440" y="487"/>
                    <a:pt x="6641" y="515"/>
                  </a:cubicBezTo>
                  <a:cubicBezTo>
                    <a:pt x="7471" y="601"/>
                    <a:pt x="8558" y="1202"/>
                    <a:pt x="9417" y="1803"/>
                  </a:cubicBezTo>
                  <a:cubicBezTo>
                    <a:pt x="9846" y="2089"/>
                    <a:pt x="10247" y="2376"/>
                    <a:pt x="10504" y="2576"/>
                  </a:cubicBezTo>
                  <a:cubicBezTo>
                    <a:pt x="10611" y="2661"/>
                    <a:pt x="10686" y="2731"/>
                    <a:pt x="10753" y="2785"/>
                  </a:cubicBezTo>
                  <a:lnTo>
                    <a:pt x="10753" y="2785"/>
                  </a:lnTo>
                  <a:cubicBezTo>
                    <a:pt x="10297" y="3430"/>
                    <a:pt x="8684" y="5667"/>
                    <a:pt x="7757" y="7155"/>
                  </a:cubicBezTo>
                  <a:cubicBezTo>
                    <a:pt x="7213" y="8013"/>
                    <a:pt x="6583" y="9130"/>
                    <a:pt x="5954" y="10131"/>
                  </a:cubicBezTo>
                  <a:cubicBezTo>
                    <a:pt x="5324" y="11162"/>
                    <a:pt x="4695" y="12106"/>
                    <a:pt x="4237" y="12621"/>
                  </a:cubicBezTo>
                  <a:cubicBezTo>
                    <a:pt x="3493" y="13423"/>
                    <a:pt x="2748" y="13823"/>
                    <a:pt x="1775" y="13823"/>
                  </a:cubicBezTo>
                  <a:cubicBezTo>
                    <a:pt x="1518" y="13823"/>
                    <a:pt x="1203" y="13795"/>
                    <a:pt x="917" y="13709"/>
                  </a:cubicBezTo>
                  <a:cubicBezTo>
                    <a:pt x="716" y="13680"/>
                    <a:pt x="631" y="13623"/>
                    <a:pt x="573" y="13537"/>
                  </a:cubicBezTo>
                  <a:cubicBezTo>
                    <a:pt x="516" y="13451"/>
                    <a:pt x="459" y="13337"/>
                    <a:pt x="459" y="13194"/>
                  </a:cubicBezTo>
                  <a:cubicBezTo>
                    <a:pt x="459" y="12793"/>
                    <a:pt x="688" y="12192"/>
                    <a:pt x="974" y="11562"/>
                  </a:cubicBezTo>
                  <a:cubicBezTo>
                    <a:pt x="1260" y="10933"/>
                    <a:pt x="1604" y="10246"/>
                    <a:pt x="1833" y="9616"/>
                  </a:cubicBezTo>
                  <a:cubicBezTo>
                    <a:pt x="2176" y="8700"/>
                    <a:pt x="2262" y="7384"/>
                    <a:pt x="2348" y="6067"/>
                  </a:cubicBezTo>
                  <a:cubicBezTo>
                    <a:pt x="2434" y="4722"/>
                    <a:pt x="2491" y="3406"/>
                    <a:pt x="2691" y="2604"/>
                  </a:cubicBezTo>
                  <a:cubicBezTo>
                    <a:pt x="2863" y="1889"/>
                    <a:pt x="3321" y="1374"/>
                    <a:pt x="3922" y="1030"/>
                  </a:cubicBezTo>
                  <a:cubicBezTo>
                    <a:pt x="4523" y="658"/>
                    <a:pt x="5267" y="487"/>
                    <a:pt x="6068" y="487"/>
                  </a:cubicBezTo>
                  <a:close/>
                  <a:moveTo>
                    <a:pt x="6068" y="0"/>
                  </a:moveTo>
                  <a:cubicBezTo>
                    <a:pt x="5210" y="0"/>
                    <a:pt x="4351" y="200"/>
                    <a:pt x="3664" y="601"/>
                  </a:cubicBezTo>
                  <a:cubicBezTo>
                    <a:pt x="2977" y="1030"/>
                    <a:pt x="2434" y="1660"/>
                    <a:pt x="2233" y="2490"/>
                  </a:cubicBezTo>
                  <a:cubicBezTo>
                    <a:pt x="2004" y="3377"/>
                    <a:pt x="1976" y="4722"/>
                    <a:pt x="1890" y="6039"/>
                  </a:cubicBezTo>
                  <a:cubicBezTo>
                    <a:pt x="1804" y="7355"/>
                    <a:pt x="1690" y="8643"/>
                    <a:pt x="1375" y="9444"/>
                  </a:cubicBezTo>
                  <a:cubicBezTo>
                    <a:pt x="1174" y="10045"/>
                    <a:pt x="831" y="10732"/>
                    <a:pt x="545" y="11362"/>
                  </a:cubicBezTo>
                  <a:cubicBezTo>
                    <a:pt x="230" y="12020"/>
                    <a:pt x="1" y="12650"/>
                    <a:pt x="1" y="13194"/>
                  </a:cubicBezTo>
                  <a:cubicBezTo>
                    <a:pt x="1" y="13423"/>
                    <a:pt x="30" y="13651"/>
                    <a:pt x="173" y="13823"/>
                  </a:cubicBezTo>
                  <a:cubicBezTo>
                    <a:pt x="316" y="14024"/>
                    <a:pt x="545" y="14138"/>
                    <a:pt x="802" y="14195"/>
                  </a:cubicBezTo>
                  <a:cubicBezTo>
                    <a:pt x="1146" y="14252"/>
                    <a:pt x="1461" y="14310"/>
                    <a:pt x="1775" y="14310"/>
                  </a:cubicBezTo>
                  <a:cubicBezTo>
                    <a:pt x="2892" y="14310"/>
                    <a:pt x="3807" y="13795"/>
                    <a:pt x="4580" y="12936"/>
                  </a:cubicBezTo>
                  <a:cubicBezTo>
                    <a:pt x="5095" y="12364"/>
                    <a:pt x="5696" y="11419"/>
                    <a:pt x="6354" y="10389"/>
                  </a:cubicBezTo>
                  <a:cubicBezTo>
                    <a:pt x="6984" y="9359"/>
                    <a:pt x="7614" y="8271"/>
                    <a:pt x="8157" y="7412"/>
                  </a:cubicBezTo>
                  <a:cubicBezTo>
                    <a:pt x="8701" y="6554"/>
                    <a:pt x="9474" y="5409"/>
                    <a:pt x="10132" y="4522"/>
                  </a:cubicBezTo>
                  <a:cubicBezTo>
                    <a:pt x="10447" y="4064"/>
                    <a:pt x="10733" y="3663"/>
                    <a:pt x="10933" y="3349"/>
                  </a:cubicBezTo>
                  <a:cubicBezTo>
                    <a:pt x="11134" y="3062"/>
                    <a:pt x="11277" y="2891"/>
                    <a:pt x="11277" y="2891"/>
                  </a:cubicBezTo>
                  <a:cubicBezTo>
                    <a:pt x="11334" y="2805"/>
                    <a:pt x="11334" y="2662"/>
                    <a:pt x="11248" y="2576"/>
                  </a:cubicBezTo>
                  <a:cubicBezTo>
                    <a:pt x="11248" y="2576"/>
                    <a:pt x="10590" y="2003"/>
                    <a:pt x="9703" y="1402"/>
                  </a:cubicBezTo>
                  <a:cubicBezTo>
                    <a:pt x="8816" y="801"/>
                    <a:pt x="7700" y="172"/>
                    <a:pt x="6698" y="57"/>
                  </a:cubicBezTo>
                  <a:cubicBezTo>
                    <a:pt x="6498" y="29"/>
                    <a:pt x="6269" y="0"/>
                    <a:pt x="6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7025244" y="3452215"/>
              <a:ext cx="294993" cy="217986"/>
            </a:xfrm>
            <a:custGeom>
              <a:rect b="b" l="l" r="r" t="t"/>
              <a:pathLst>
                <a:path extrusionOk="0" h="11657" w="15775">
                  <a:moveTo>
                    <a:pt x="6075" y="1"/>
                  </a:moveTo>
                  <a:cubicBezTo>
                    <a:pt x="5204" y="1"/>
                    <a:pt x="4533" y="359"/>
                    <a:pt x="4126" y="1172"/>
                  </a:cubicBezTo>
                  <a:cubicBezTo>
                    <a:pt x="3182" y="3118"/>
                    <a:pt x="2838" y="6123"/>
                    <a:pt x="1350" y="8613"/>
                  </a:cubicBezTo>
                  <a:cubicBezTo>
                    <a:pt x="0" y="10804"/>
                    <a:pt x="282" y="11657"/>
                    <a:pt x="1873" y="11657"/>
                  </a:cubicBezTo>
                  <a:cubicBezTo>
                    <a:pt x="2070" y="11657"/>
                    <a:pt x="2287" y="11644"/>
                    <a:pt x="2524" y="11618"/>
                  </a:cubicBezTo>
                  <a:cubicBezTo>
                    <a:pt x="4670" y="11418"/>
                    <a:pt x="5643" y="8499"/>
                    <a:pt x="7160" y="6553"/>
                  </a:cubicBezTo>
                  <a:cubicBezTo>
                    <a:pt x="8128" y="5305"/>
                    <a:pt x="8515" y="5087"/>
                    <a:pt x="8667" y="5087"/>
                  </a:cubicBezTo>
                  <a:cubicBezTo>
                    <a:pt x="8748" y="5087"/>
                    <a:pt x="8762" y="5150"/>
                    <a:pt x="8762" y="5150"/>
                  </a:cubicBezTo>
                  <a:lnTo>
                    <a:pt x="15774" y="8928"/>
                  </a:lnTo>
                  <a:cubicBezTo>
                    <a:pt x="15774" y="8928"/>
                    <a:pt x="13828" y="3748"/>
                    <a:pt x="10709" y="1831"/>
                  </a:cubicBezTo>
                  <a:cubicBezTo>
                    <a:pt x="8892" y="697"/>
                    <a:pt x="7289" y="1"/>
                    <a:pt x="6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029601" y="3447895"/>
              <a:ext cx="295441" cy="226943"/>
            </a:xfrm>
            <a:custGeom>
              <a:rect b="b" l="l" r="r" t="t"/>
              <a:pathLst>
                <a:path extrusionOk="0" h="12136" w="15799">
                  <a:moveTo>
                    <a:pt x="5868" y="1"/>
                  </a:moveTo>
                  <a:cubicBezTo>
                    <a:pt x="5381" y="1"/>
                    <a:pt x="4952" y="87"/>
                    <a:pt x="4580" y="316"/>
                  </a:cubicBezTo>
                  <a:cubicBezTo>
                    <a:pt x="4208" y="516"/>
                    <a:pt x="3922" y="860"/>
                    <a:pt x="3693" y="1289"/>
                  </a:cubicBezTo>
                  <a:cubicBezTo>
                    <a:pt x="3178" y="2319"/>
                    <a:pt x="2863" y="3550"/>
                    <a:pt x="2491" y="4866"/>
                  </a:cubicBezTo>
                  <a:cubicBezTo>
                    <a:pt x="2090" y="6154"/>
                    <a:pt x="1632" y="7499"/>
                    <a:pt x="888" y="8701"/>
                  </a:cubicBezTo>
                  <a:cubicBezTo>
                    <a:pt x="316" y="9674"/>
                    <a:pt x="30" y="10390"/>
                    <a:pt x="1" y="10962"/>
                  </a:cubicBezTo>
                  <a:cubicBezTo>
                    <a:pt x="1" y="11162"/>
                    <a:pt x="58" y="11334"/>
                    <a:pt x="115" y="11506"/>
                  </a:cubicBezTo>
                  <a:cubicBezTo>
                    <a:pt x="259" y="11735"/>
                    <a:pt x="459" y="11907"/>
                    <a:pt x="716" y="11992"/>
                  </a:cubicBezTo>
                  <a:cubicBezTo>
                    <a:pt x="974" y="12078"/>
                    <a:pt x="1289" y="12136"/>
                    <a:pt x="1661" y="12136"/>
                  </a:cubicBezTo>
                  <a:cubicBezTo>
                    <a:pt x="1861" y="12136"/>
                    <a:pt x="2090" y="12107"/>
                    <a:pt x="2319" y="12078"/>
                  </a:cubicBezTo>
                  <a:cubicBezTo>
                    <a:pt x="2892" y="12021"/>
                    <a:pt x="3407" y="11792"/>
                    <a:pt x="3865" y="11420"/>
                  </a:cubicBezTo>
                  <a:cubicBezTo>
                    <a:pt x="4523" y="10905"/>
                    <a:pt x="5067" y="10132"/>
                    <a:pt x="5553" y="9302"/>
                  </a:cubicBezTo>
                  <a:cubicBezTo>
                    <a:pt x="6068" y="8501"/>
                    <a:pt x="6555" y="7642"/>
                    <a:pt x="7099" y="6927"/>
                  </a:cubicBezTo>
                  <a:cubicBezTo>
                    <a:pt x="7585" y="6326"/>
                    <a:pt x="7928" y="5954"/>
                    <a:pt x="8129" y="5782"/>
                  </a:cubicBezTo>
                  <a:cubicBezTo>
                    <a:pt x="8243" y="5668"/>
                    <a:pt x="8329" y="5611"/>
                    <a:pt x="8386" y="5582"/>
                  </a:cubicBezTo>
                  <a:lnTo>
                    <a:pt x="8386" y="5582"/>
                  </a:lnTo>
                  <a:cubicBezTo>
                    <a:pt x="8438" y="5622"/>
                    <a:pt x="8508" y="5639"/>
                    <a:pt x="8587" y="5639"/>
                  </a:cubicBezTo>
                  <a:cubicBezTo>
                    <a:pt x="8701" y="5610"/>
                    <a:pt x="8787" y="5467"/>
                    <a:pt x="8758" y="5353"/>
                  </a:cubicBezTo>
                  <a:cubicBezTo>
                    <a:pt x="8758" y="5324"/>
                    <a:pt x="8758" y="5267"/>
                    <a:pt x="8701" y="5210"/>
                  </a:cubicBezTo>
                  <a:cubicBezTo>
                    <a:pt x="8644" y="5152"/>
                    <a:pt x="8529" y="5095"/>
                    <a:pt x="8444" y="5095"/>
                  </a:cubicBezTo>
                  <a:cubicBezTo>
                    <a:pt x="8243" y="5095"/>
                    <a:pt x="8072" y="5181"/>
                    <a:pt x="7814" y="5410"/>
                  </a:cubicBezTo>
                  <a:cubicBezTo>
                    <a:pt x="7556" y="5639"/>
                    <a:pt x="7213" y="6011"/>
                    <a:pt x="6726" y="6641"/>
                  </a:cubicBezTo>
                  <a:cubicBezTo>
                    <a:pt x="5954" y="7642"/>
                    <a:pt x="5353" y="8844"/>
                    <a:pt x="4666" y="9817"/>
                  </a:cubicBezTo>
                  <a:cubicBezTo>
                    <a:pt x="4322" y="10333"/>
                    <a:pt x="3950" y="10733"/>
                    <a:pt x="3550" y="11048"/>
                  </a:cubicBezTo>
                  <a:cubicBezTo>
                    <a:pt x="3178" y="11363"/>
                    <a:pt x="2748" y="11563"/>
                    <a:pt x="2262" y="11620"/>
                  </a:cubicBezTo>
                  <a:cubicBezTo>
                    <a:pt x="2033" y="11649"/>
                    <a:pt x="1833" y="11649"/>
                    <a:pt x="1661" y="11649"/>
                  </a:cubicBezTo>
                  <a:cubicBezTo>
                    <a:pt x="1232" y="11649"/>
                    <a:pt x="917" y="11592"/>
                    <a:pt x="745" y="11477"/>
                  </a:cubicBezTo>
                  <a:cubicBezTo>
                    <a:pt x="659" y="11420"/>
                    <a:pt x="602" y="11363"/>
                    <a:pt x="545" y="11277"/>
                  </a:cubicBezTo>
                  <a:cubicBezTo>
                    <a:pt x="516" y="11191"/>
                    <a:pt x="488" y="11105"/>
                    <a:pt x="488" y="10962"/>
                  </a:cubicBezTo>
                  <a:cubicBezTo>
                    <a:pt x="488" y="10561"/>
                    <a:pt x="745" y="9903"/>
                    <a:pt x="1317" y="8959"/>
                  </a:cubicBezTo>
                  <a:cubicBezTo>
                    <a:pt x="2090" y="7700"/>
                    <a:pt x="2548" y="6297"/>
                    <a:pt x="2949" y="4981"/>
                  </a:cubicBezTo>
                  <a:cubicBezTo>
                    <a:pt x="3321" y="3693"/>
                    <a:pt x="3664" y="2462"/>
                    <a:pt x="4122" y="1518"/>
                  </a:cubicBezTo>
                  <a:cubicBezTo>
                    <a:pt x="4294" y="1146"/>
                    <a:pt x="4551" y="888"/>
                    <a:pt x="4838" y="716"/>
                  </a:cubicBezTo>
                  <a:cubicBezTo>
                    <a:pt x="5124" y="545"/>
                    <a:pt x="5439" y="488"/>
                    <a:pt x="5868" y="488"/>
                  </a:cubicBezTo>
                  <a:cubicBezTo>
                    <a:pt x="5890" y="487"/>
                    <a:pt x="5913" y="487"/>
                    <a:pt x="5936" y="487"/>
                  </a:cubicBezTo>
                  <a:cubicBezTo>
                    <a:pt x="7047" y="487"/>
                    <a:pt x="8594" y="1168"/>
                    <a:pt x="10361" y="2262"/>
                  </a:cubicBezTo>
                  <a:cubicBezTo>
                    <a:pt x="11849" y="3178"/>
                    <a:pt x="13109" y="4923"/>
                    <a:pt x="13967" y="6440"/>
                  </a:cubicBezTo>
                  <a:cubicBezTo>
                    <a:pt x="14396" y="7213"/>
                    <a:pt x="14740" y="7900"/>
                    <a:pt x="14969" y="8415"/>
                  </a:cubicBezTo>
                  <a:cubicBezTo>
                    <a:pt x="15083" y="8673"/>
                    <a:pt x="15169" y="8873"/>
                    <a:pt x="15226" y="9016"/>
                  </a:cubicBezTo>
                  <a:cubicBezTo>
                    <a:pt x="15284" y="9159"/>
                    <a:pt x="15312" y="9245"/>
                    <a:pt x="15312" y="9245"/>
                  </a:cubicBezTo>
                  <a:cubicBezTo>
                    <a:pt x="15360" y="9340"/>
                    <a:pt x="15446" y="9395"/>
                    <a:pt x="15556" y="9395"/>
                  </a:cubicBezTo>
                  <a:cubicBezTo>
                    <a:pt x="15579" y="9395"/>
                    <a:pt x="15602" y="9393"/>
                    <a:pt x="15627" y="9388"/>
                  </a:cubicBezTo>
                  <a:cubicBezTo>
                    <a:pt x="15741" y="9331"/>
                    <a:pt x="15799" y="9188"/>
                    <a:pt x="15770" y="9073"/>
                  </a:cubicBezTo>
                  <a:cubicBezTo>
                    <a:pt x="15741" y="9073"/>
                    <a:pt x="15255" y="7757"/>
                    <a:pt x="14396" y="6211"/>
                  </a:cubicBezTo>
                  <a:cubicBezTo>
                    <a:pt x="13509" y="4666"/>
                    <a:pt x="12221" y="2863"/>
                    <a:pt x="10590" y="1861"/>
                  </a:cubicBezTo>
                  <a:cubicBezTo>
                    <a:pt x="8758" y="716"/>
                    <a:pt x="7156" y="1"/>
                    <a:pt x="5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366273" y="2166141"/>
              <a:ext cx="1245925" cy="1123907"/>
            </a:xfrm>
            <a:custGeom>
              <a:rect b="b" l="l" r="r" t="t"/>
              <a:pathLst>
                <a:path extrusionOk="0" h="60102" w="66627">
                  <a:moveTo>
                    <a:pt x="1" y="1"/>
                  </a:moveTo>
                  <a:lnTo>
                    <a:pt x="13910" y="60101"/>
                  </a:lnTo>
                  <a:lnTo>
                    <a:pt x="66626" y="60101"/>
                  </a:lnTo>
                  <a:lnTo>
                    <a:pt x="526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307948" y="2166141"/>
              <a:ext cx="1246449" cy="1123907"/>
            </a:xfrm>
            <a:custGeom>
              <a:rect b="b" l="l" r="r" t="t"/>
              <a:pathLst>
                <a:path extrusionOk="0" h="60102" w="66655">
                  <a:moveTo>
                    <a:pt x="0" y="1"/>
                  </a:moveTo>
                  <a:lnTo>
                    <a:pt x="13938" y="60101"/>
                  </a:lnTo>
                  <a:lnTo>
                    <a:pt x="66654" y="60101"/>
                  </a:lnTo>
                  <a:lnTo>
                    <a:pt x="52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303666" y="2161859"/>
              <a:ext cx="1255013" cy="1132996"/>
            </a:xfrm>
            <a:custGeom>
              <a:rect b="b" l="l" r="r" t="t"/>
              <a:pathLst>
                <a:path extrusionOk="0" h="60588" w="67113">
                  <a:moveTo>
                    <a:pt x="52745" y="487"/>
                  </a:moveTo>
                  <a:lnTo>
                    <a:pt x="66588" y="60101"/>
                  </a:lnTo>
                  <a:lnTo>
                    <a:pt x="14367" y="60101"/>
                  </a:lnTo>
                  <a:lnTo>
                    <a:pt x="544" y="487"/>
                  </a:lnTo>
                  <a:close/>
                  <a:moveTo>
                    <a:pt x="229" y="1"/>
                  </a:moveTo>
                  <a:cubicBezTo>
                    <a:pt x="172" y="1"/>
                    <a:pt x="86" y="30"/>
                    <a:pt x="58" y="87"/>
                  </a:cubicBezTo>
                  <a:cubicBezTo>
                    <a:pt x="0" y="144"/>
                    <a:pt x="0" y="230"/>
                    <a:pt x="0" y="287"/>
                  </a:cubicBezTo>
                  <a:lnTo>
                    <a:pt x="13938" y="60388"/>
                  </a:lnTo>
                  <a:cubicBezTo>
                    <a:pt x="13967" y="60502"/>
                    <a:pt x="14052" y="60588"/>
                    <a:pt x="14167" y="60588"/>
                  </a:cubicBezTo>
                  <a:lnTo>
                    <a:pt x="66883" y="60588"/>
                  </a:lnTo>
                  <a:cubicBezTo>
                    <a:pt x="66940" y="60588"/>
                    <a:pt x="67026" y="60531"/>
                    <a:pt x="67055" y="60473"/>
                  </a:cubicBezTo>
                  <a:cubicBezTo>
                    <a:pt x="67112" y="60416"/>
                    <a:pt x="67112" y="60359"/>
                    <a:pt x="67112" y="60273"/>
                  </a:cubicBezTo>
                  <a:lnTo>
                    <a:pt x="53175" y="173"/>
                  </a:lnTo>
                  <a:cubicBezTo>
                    <a:pt x="53146" y="87"/>
                    <a:pt x="53060" y="1"/>
                    <a:pt x="5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634936" y="2848504"/>
              <a:ext cx="643841" cy="963349"/>
            </a:xfrm>
            <a:custGeom>
              <a:rect b="b" l="l" r="r" t="t"/>
              <a:pathLst>
                <a:path extrusionOk="0" h="51516" w="34430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34429" y="51515"/>
                  </a:lnTo>
                  <a:lnTo>
                    <a:pt x="32884" y="49970"/>
                  </a:lnTo>
                  <a:lnTo>
                    <a:pt x="15369" y="49970"/>
                  </a:lnTo>
                  <a:cubicBezTo>
                    <a:pt x="14682" y="49970"/>
                    <a:pt x="14167" y="49340"/>
                    <a:pt x="14282" y="48682"/>
                  </a:cubicBezTo>
                  <a:lnTo>
                    <a:pt x="246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634936" y="2848504"/>
              <a:ext cx="430829" cy="963349"/>
            </a:xfrm>
            <a:custGeom>
              <a:rect b="b" l="l" r="r" t="t"/>
              <a:pathLst>
                <a:path extrusionOk="0" h="51516" w="23039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12707" y="51515"/>
                  </a:lnTo>
                  <a:cubicBezTo>
                    <a:pt x="12650" y="51372"/>
                    <a:pt x="12650" y="51200"/>
                    <a:pt x="12679" y="51057"/>
                  </a:cubicBezTo>
                  <a:lnTo>
                    <a:pt x="23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5634936" y="2844222"/>
              <a:ext cx="435654" cy="972437"/>
            </a:xfrm>
            <a:custGeom>
              <a:rect b="b" l="l" r="r" t="t"/>
              <a:pathLst>
                <a:path extrusionOk="0" h="52002" w="23297">
                  <a:moveTo>
                    <a:pt x="22753" y="487"/>
                  </a:moveTo>
                  <a:lnTo>
                    <a:pt x="12450" y="51229"/>
                  </a:lnTo>
                  <a:cubicBezTo>
                    <a:pt x="12421" y="51315"/>
                    <a:pt x="12421" y="51401"/>
                    <a:pt x="12421" y="51458"/>
                  </a:cubicBezTo>
                  <a:cubicBezTo>
                    <a:pt x="12421" y="51477"/>
                    <a:pt x="12421" y="51497"/>
                    <a:pt x="12421" y="51515"/>
                  </a:cubicBezTo>
                  <a:lnTo>
                    <a:pt x="2376" y="51515"/>
                  </a:lnTo>
                  <a:cubicBezTo>
                    <a:pt x="1832" y="51515"/>
                    <a:pt x="1374" y="51286"/>
                    <a:pt x="1031" y="50943"/>
                  </a:cubicBezTo>
                  <a:cubicBezTo>
                    <a:pt x="687" y="50599"/>
                    <a:pt x="487" y="50141"/>
                    <a:pt x="487" y="49626"/>
                  </a:cubicBezTo>
                  <a:cubicBezTo>
                    <a:pt x="487" y="49512"/>
                    <a:pt x="487" y="49369"/>
                    <a:pt x="516" y="49226"/>
                  </a:cubicBezTo>
                  <a:lnTo>
                    <a:pt x="10904" y="487"/>
                  </a:lnTo>
                  <a:close/>
                  <a:moveTo>
                    <a:pt x="10704" y="0"/>
                  </a:moveTo>
                  <a:cubicBezTo>
                    <a:pt x="10590" y="0"/>
                    <a:pt x="10504" y="86"/>
                    <a:pt x="10475" y="201"/>
                  </a:cubicBezTo>
                  <a:lnTo>
                    <a:pt x="58" y="49140"/>
                  </a:lnTo>
                  <a:cubicBezTo>
                    <a:pt x="29" y="49311"/>
                    <a:pt x="1" y="49483"/>
                    <a:pt x="1" y="49626"/>
                  </a:cubicBezTo>
                  <a:cubicBezTo>
                    <a:pt x="1" y="50914"/>
                    <a:pt x="1031" y="52002"/>
                    <a:pt x="2376" y="52002"/>
                  </a:cubicBezTo>
                  <a:lnTo>
                    <a:pt x="12707" y="52002"/>
                  </a:lnTo>
                  <a:cubicBezTo>
                    <a:pt x="12765" y="52002"/>
                    <a:pt x="12851" y="51944"/>
                    <a:pt x="12879" y="51887"/>
                  </a:cubicBezTo>
                  <a:cubicBezTo>
                    <a:pt x="12936" y="51830"/>
                    <a:pt x="12936" y="51773"/>
                    <a:pt x="12936" y="51687"/>
                  </a:cubicBezTo>
                  <a:cubicBezTo>
                    <a:pt x="12908" y="51630"/>
                    <a:pt x="12908" y="51544"/>
                    <a:pt x="12908" y="51458"/>
                  </a:cubicBezTo>
                  <a:cubicBezTo>
                    <a:pt x="12908" y="51429"/>
                    <a:pt x="12908" y="51372"/>
                    <a:pt x="12908" y="51315"/>
                  </a:cubicBezTo>
                  <a:lnTo>
                    <a:pt x="23268" y="287"/>
                  </a:lnTo>
                  <a:cubicBezTo>
                    <a:pt x="23297" y="201"/>
                    <a:pt x="23268" y="144"/>
                    <a:pt x="23211" y="86"/>
                  </a:cubicBezTo>
                  <a:cubicBezTo>
                    <a:pt x="23182" y="29"/>
                    <a:pt x="23096" y="0"/>
                    <a:pt x="23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516453" y="3805944"/>
              <a:ext cx="3302285" cy="83496"/>
            </a:xfrm>
            <a:custGeom>
              <a:rect b="b" l="l" r="r" t="t"/>
              <a:pathLst>
                <a:path extrusionOk="0" h="4465" w="59071">
                  <a:moveTo>
                    <a:pt x="1" y="0"/>
                  </a:moveTo>
                  <a:lnTo>
                    <a:pt x="1" y="4465"/>
                  </a:lnTo>
                  <a:lnTo>
                    <a:pt x="59071" y="4465"/>
                  </a:lnTo>
                  <a:lnTo>
                    <a:pt x="5907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987076" y="2372196"/>
              <a:ext cx="1468025" cy="1150125"/>
            </a:xfrm>
            <a:custGeom>
              <a:rect b="b" l="l" r="r" t="t"/>
              <a:pathLst>
                <a:path extrusionOk="0" h="61504" w="78504">
                  <a:moveTo>
                    <a:pt x="78045" y="458"/>
                  </a:moveTo>
                  <a:lnTo>
                    <a:pt x="78045" y="61017"/>
                  </a:lnTo>
                  <a:lnTo>
                    <a:pt x="488" y="61017"/>
                  </a:lnTo>
                  <a:lnTo>
                    <a:pt x="488" y="458"/>
                  </a:lnTo>
                  <a:close/>
                  <a:moveTo>
                    <a:pt x="259" y="0"/>
                  </a:moveTo>
                  <a:cubicBezTo>
                    <a:pt x="201" y="0"/>
                    <a:pt x="115" y="0"/>
                    <a:pt x="87" y="58"/>
                  </a:cubicBezTo>
                  <a:cubicBezTo>
                    <a:pt x="30" y="115"/>
                    <a:pt x="1" y="172"/>
                    <a:pt x="1" y="229"/>
                  </a:cubicBezTo>
                  <a:lnTo>
                    <a:pt x="1" y="61245"/>
                  </a:lnTo>
                  <a:cubicBezTo>
                    <a:pt x="1" y="61331"/>
                    <a:pt x="30" y="61389"/>
                    <a:pt x="87" y="61417"/>
                  </a:cubicBezTo>
                  <a:cubicBezTo>
                    <a:pt x="115" y="61474"/>
                    <a:pt x="201" y="61503"/>
                    <a:pt x="259" y="61503"/>
                  </a:cubicBezTo>
                  <a:lnTo>
                    <a:pt x="78274" y="61503"/>
                  </a:lnTo>
                  <a:cubicBezTo>
                    <a:pt x="78331" y="61503"/>
                    <a:pt x="78389" y="61474"/>
                    <a:pt x="78446" y="61417"/>
                  </a:cubicBezTo>
                  <a:cubicBezTo>
                    <a:pt x="78475" y="61389"/>
                    <a:pt x="78503" y="61331"/>
                    <a:pt x="78503" y="61245"/>
                  </a:cubicBezTo>
                  <a:lnTo>
                    <a:pt x="78503" y="229"/>
                  </a:lnTo>
                  <a:cubicBezTo>
                    <a:pt x="78503" y="172"/>
                    <a:pt x="78475" y="115"/>
                    <a:pt x="78446" y="58"/>
                  </a:cubicBezTo>
                  <a:cubicBezTo>
                    <a:pt x="78389" y="0"/>
                    <a:pt x="78331" y="0"/>
                    <a:pt x="7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idx="2" type="subTitle"/>
          </p:nvPr>
        </p:nvSpPr>
        <p:spPr>
          <a:xfrm>
            <a:off x="871000" y="1667625"/>
            <a:ext cx="640356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Today, we'll explore how this innovative platform can transform your approach to learning and applying hacking skills in a controlled, legal environment. Get ready to discover how you can boost your cybersecurity prowess and connect with a global community of like-minded enthusiasts and profession</a:t>
            </a:r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947050" y="4353150"/>
            <a:ext cx="696900" cy="90600"/>
            <a:chOff x="821600" y="4429350"/>
            <a:chExt cx="696900" cy="90600"/>
          </a:xfrm>
        </p:grpSpPr>
        <p:sp>
          <p:nvSpPr>
            <p:cNvPr id="380" name="Google Shape;380;p20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20"/>
          <p:cNvGrpSpPr/>
          <p:nvPr/>
        </p:nvGrpSpPr>
        <p:grpSpPr>
          <a:xfrm>
            <a:off x="1486855" y="4528240"/>
            <a:ext cx="214452" cy="329448"/>
            <a:chOff x="4633900" y="4206325"/>
            <a:chExt cx="331200" cy="508800"/>
          </a:xfrm>
        </p:grpSpPr>
        <p:sp>
          <p:nvSpPr>
            <p:cNvPr id="385" name="Google Shape;385;p20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20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0"/>
            <p:cNvCxnSpPr>
              <a:stCxn id="385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1"/>
          <p:cNvGrpSpPr/>
          <p:nvPr/>
        </p:nvGrpSpPr>
        <p:grpSpPr>
          <a:xfrm>
            <a:off x="6868160" y="2164079"/>
            <a:ext cx="2076766" cy="2817093"/>
            <a:chOff x="2234288" y="259199"/>
            <a:chExt cx="4675406" cy="4687058"/>
          </a:xfrm>
        </p:grpSpPr>
        <p:sp>
          <p:nvSpPr>
            <p:cNvPr id="393" name="Google Shape;393;p21"/>
            <p:cNvSpPr/>
            <p:nvPr/>
          </p:nvSpPr>
          <p:spPr>
            <a:xfrm>
              <a:off x="2234288" y="259199"/>
              <a:ext cx="4675406" cy="3657799"/>
            </a:xfrm>
            <a:custGeom>
              <a:rect b="b" l="l" r="r" t="t"/>
              <a:pathLst>
                <a:path extrusionOk="0" h="162605" w="207842">
                  <a:moveTo>
                    <a:pt x="124400" y="1"/>
                  </a:moveTo>
                  <a:cubicBezTo>
                    <a:pt x="120033" y="1"/>
                    <a:pt x="115676" y="368"/>
                    <a:pt x="111384" y="1083"/>
                  </a:cubicBezTo>
                  <a:cubicBezTo>
                    <a:pt x="106379" y="1922"/>
                    <a:pt x="101463" y="3271"/>
                    <a:pt x="96757" y="5160"/>
                  </a:cubicBezTo>
                  <a:cubicBezTo>
                    <a:pt x="92261" y="6928"/>
                    <a:pt x="87944" y="9146"/>
                    <a:pt x="83928" y="11874"/>
                  </a:cubicBezTo>
                  <a:cubicBezTo>
                    <a:pt x="82399" y="12893"/>
                    <a:pt x="80930" y="13972"/>
                    <a:pt x="79522" y="15111"/>
                  </a:cubicBezTo>
                  <a:cubicBezTo>
                    <a:pt x="77244" y="16969"/>
                    <a:pt x="75056" y="18948"/>
                    <a:pt x="72957" y="20986"/>
                  </a:cubicBezTo>
                  <a:cubicBezTo>
                    <a:pt x="69750" y="24073"/>
                    <a:pt x="66633" y="27281"/>
                    <a:pt x="63366" y="30248"/>
                  </a:cubicBezTo>
                  <a:cubicBezTo>
                    <a:pt x="61237" y="32196"/>
                    <a:pt x="59049" y="34025"/>
                    <a:pt x="56711" y="35703"/>
                  </a:cubicBezTo>
                  <a:cubicBezTo>
                    <a:pt x="55273" y="36722"/>
                    <a:pt x="53804" y="37682"/>
                    <a:pt x="52275" y="38581"/>
                  </a:cubicBezTo>
                  <a:cubicBezTo>
                    <a:pt x="47419" y="41488"/>
                    <a:pt x="42294" y="43826"/>
                    <a:pt x="37228" y="46254"/>
                  </a:cubicBezTo>
                  <a:cubicBezTo>
                    <a:pt x="30784" y="49342"/>
                    <a:pt x="24489" y="52549"/>
                    <a:pt x="18944" y="57195"/>
                  </a:cubicBezTo>
                  <a:cubicBezTo>
                    <a:pt x="17625" y="58274"/>
                    <a:pt x="16336" y="59473"/>
                    <a:pt x="15107" y="60762"/>
                  </a:cubicBezTo>
                  <a:cubicBezTo>
                    <a:pt x="11480" y="64599"/>
                    <a:pt x="8423" y="68945"/>
                    <a:pt x="6025" y="73651"/>
                  </a:cubicBezTo>
                  <a:cubicBezTo>
                    <a:pt x="2788" y="79975"/>
                    <a:pt x="779" y="86929"/>
                    <a:pt x="240" y="94003"/>
                  </a:cubicBezTo>
                  <a:cubicBezTo>
                    <a:pt x="30" y="96491"/>
                    <a:pt x="0" y="99009"/>
                    <a:pt x="180" y="101497"/>
                  </a:cubicBezTo>
                  <a:cubicBezTo>
                    <a:pt x="480" y="105933"/>
                    <a:pt x="1379" y="110279"/>
                    <a:pt x="2788" y="114476"/>
                  </a:cubicBezTo>
                  <a:cubicBezTo>
                    <a:pt x="5036" y="121160"/>
                    <a:pt x="8603" y="127395"/>
                    <a:pt x="13189" y="132760"/>
                  </a:cubicBezTo>
                  <a:cubicBezTo>
                    <a:pt x="13369" y="132970"/>
                    <a:pt x="13548" y="133180"/>
                    <a:pt x="13728" y="133359"/>
                  </a:cubicBezTo>
                  <a:cubicBezTo>
                    <a:pt x="15227" y="135098"/>
                    <a:pt x="16846" y="136717"/>
                    <a:pt x="18584" y="138215"/>
                  </a:cubicBezTo>
                  <a:cubicBezTo>
                    <a:pt x="21881" y="141123"/>
                    <a:pt x="25538" y="143581"/>
                    <a:pt x="29435" y="145679"/>
                  </a:cubicBezTo>
                  <a:cubicBezTo>
                    <a:pt x="35190" y="148766"/>
                    <a:pt x="41424" y="151104"/>
                    <a:pt x="47719" y="153083"/>
                  </a:cubicBezTo>
                  <a:cubicBezTo>
                    <a:pt x="51975" y="154401"/>
                    <a:pt x="56262" y="155600"/>
                    <a:pt x="60428" y="156709"/>
                  </a:cubicBezTo>
                  <a:cubicBezTo>
                    <a:pt x="61957" y="157129"/>
                    <a:pt x="63515" y="157519"/>
                    <a:pt x="65074" y="157878"/>
                  </a:cubicBezTo>
                  <a:cubicBezTo>
                    <a:pt x="70260" y="159137"/>
                    <a:pt x="75505" y="160156"/>
                    <a:pt x="80781" y="160906"/>
                  </a:cubicBezTo>
                  <a:cubicBezTo>
                    <a:pt x="85846" y="161655"/>
                    <a:pt x="90912" y="162135"/>
                    <a:pt x="96007" y="162405"/>
                  </a:cubicBezTo>
                  <a:cubicBezTo>
                    <a:pt x="98644" y="162536"/>
                    <a:pt x="101281" y="162605"/>
                    <a:pt x="103918" y="162605"/>
                  </a:cubicBezTo>
                  <a:cubicBezTo>
                    <a:pt x="106077" y="162605"/>
                    <a:pt x="108236" y="162559"/>
                    <a:pt x="110395" y="162464"/>
                  </a:cubicBezTo>
                  <a:cubicBezTo>
                    <a:pt x="115221" y="162255"/>
                    <a:pt x="120017" y="161805"/>
                    <a:pt x="124753" y="161116"/>
                  </a:cubicBezTo>
                  <a:cubicBezTo>
                    <a:pt x="129429" y="160426"/>
                    <a:pt x="134075" y="159497"/>
                    <a:pt x="138661" y="158298"/>
                  </a:cubicBezTo>
                  <a:cubicBezTo>
                    <a:pt x="142617" y="157279"/>
                    <a:pt x="146514" y="156080"/>
                    <a:pt x="150351" y="154641"/>
                  </a:cubicBezTo>
                  <a:cubicBezTo>
                    <a:pt x="151130" y="154371"/>
                    <a:pt x="151909" y="154072"/>
                    <a:pt x="152689" y="153772"/>
                  </a:cubicBezTo>
                  <a:cubicBezTo>
                    <a:pt x="157425" y="151943"/>
                    <a:pt x="162011" y="149875"/>
                    <a:pt x="166417" y="147597"/>
                  </a:cubicBezTo>
                  <a:cubicBezTo>
                    <a:pt x="171213" y="145049"/>
                    <a:pt x="175799" y="142232"/>
                    <a:pt x="180025" y="139025"/>
                  </a:cubicBezTo>
                  <a:cubicBezTo>
                    <a:pt x="184431" y="135697"/>
                    <a:pt x="188478" y="132011"/>
                    <a:pt x="192015" y="127874"/>
                  </a:cubicBezTo>
                  <a:cubicBezTo>
                    <a:pt x="195732" y="123558"/>
                    <a:pt x="198879" y="118792"/>
                    <a:pt x="201367" y="113516"/>
                  </a:cubicBezTo>
                  <a:cubicBezTo>
                    <a:pt x="203705" y="108601"/>
                    <a:pt x="205443" y="103235"/>
                    <a:pt x="206522" y="97390"/>
                  </a:cubicBezTo>
                  <a:cubicBezTo>
                    <a:pt x="206552" y="97240"/>
                    <a:pt x="206552" y="97091"/>
                    <a:pt x="206582" y="96971"/>
                  </a:cubicBezTo>
                  <a:cubicBezTo>
                    <a:pt x="207572" y="91366"/>
                    <a:pt x="207841" y="85700"/>
                    <a:pt x="207422" y="80065"/>
                  </a:cubicBezTo>
                  <a:cubicBezTo>
                    <a:pt x="207032" y="74430"/>
                    <a:pt x="205983" y="68855"/>
                    <a:pt x="204364" y="63400"/>
                  </a:cubicBezTo>
                  <a:cubicBezTo>
                    <a:pt x="202746" y="57974"/>
                    <a:pt x="200588" y="52669"/>
                    <a:pt x="197920" y="47573"/>
                  </a:cubicBezTo>
                  <a:cubicBezTo>
                    <a:pt x="195372" y="42717"/>
                    <a:pt x="192405" y="38071"/>
                    <a:pt x="189047" y="33695"/>
                  </a:cubicBezTo>
                  <a:cubicBezTo>
                    <a:pt x="185660" y="29289"/>
                    <a:pt x="181914" y="25212"/>
                    <a:pt x="177837" y="21496"/>
                  </a:cubicBezTo>
                  <a:cubicBezTo>
                    <a:pt x="173671" y="17689"/>
                    <a:pt x="169175" y="14272"/>
                    <a:pt x="164469" y="11364"/>
                  </a:cubicBezTo>
                  <a:cubicBezTo>
                    <a:pt x="160962" y="9206"/>
                    <a:pt x="157335" y="7348"/>
                    <a:pt x="153588" y="5789"/>
                  </a:cubicBezTo>
                  <a:cubicBezTo>
                    <a:pt x="152389" y="5279"/>
                    <a:pt x="151190" y="4830"/>
                    <a:pt x="149961" y="4410"/>
                  </a:cubicBezTo>
                  <a:cubicBezTo>
                    <a:pt x="142498" y="1743"/>
                    <a:pt x="134584" y="304"/>
                    <a:pt x="126671" y="34"/>
                  </a:cubicBezTo>
                  <a:cubicBezTo>
                    <a:pt x="125914" y="12"/>
                    <a:pt x="125157" y="1"/>
                    <a:pt x="124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759419" y="2129028"/>
              <a:ext cx="1524554" cy="1284509"/>
            </a:xfrm>
            <a:custGeom>
              <a:rect b="b" l="l" r="r" t="t"/>
              <a:pathLst>
                <a:path extrusionOk="0" h="57102" w="67773">
                  <a:moveTo>
                    <a:pt x="1" y="1"/>
                  </a:moveTo>
                  <a:lnTo>
                    <a:pt x="26138" y="31114"/>
                  </a:lnTo>
                  <a:cubicBezTo>
                    <a:pt x="27067" y="30844"/>
                    <a:pt x="27907" y="30694"/>
                    <a:pt x="28536" y="30694"/>
                  </a:cubicBezTo>
                  <a:cubicBezTo>
                    <a:pt x="28776" y="30694"/>
                    <a:pt x="28986" y="30694"/>
                    <a:pt x="29165" y="30754"/>
                  </a:cubicBezTo>
                  <a:cubicBezTo>
                    <a:pt x="29825" y="30964"/>
                    <a:pt x="30394" y="31504"/>
                    <a:pt x="30994" y="32283"/>
                  </a:cubicBezTo>
                  <a:cubicBezTo>
                    <a:pt x="31114" y="32433"/>
                    <a:pt x="31264" y="32613"/>
                    <a:pt x="31384" y="32792"/>
                  </a:cubicBezTo>
                  <a:lnTo>
                    <a:pt x="31563" y="32792"/>
                  </a:lnTo>
                  <a:cubicBezTo>
                    <a:pt x="32463" y="32313"/>
                    <a:pt x="34891" y="31114"/>
                    <a:pt x="36479" y="31114"/>
                  </a:cubicBezTo>
                  <a:cubicBezTo>
                    <a:pt x="36929" y="31114"/>
                    <a:pt x="37288" y="31204"/>
                    <a:pt x="37558" y="31474"/>
                  </a:cubicBezTo>
                  <a:cubicBezTo>
                    <a:pt x="37768" y="31683"/>
                    <a:pt x="38008" y="32163"/>
                    <a:pt x="38278" y="32792"/>
                  </a:cubicBezTo>
                  <a:lnTo>
                    <a:pt x="39746" y="32792"/>
                  </a:lnTo>
                  <a:lnTo>
                    <a:pt x="1" y="1"/>
                  </a:lnTo>
                  <a:close/>
                  <a:moveTo>
                    <a:pt x="64025" y="52815"/>
                  </a:moveTo>
                  <a:lnTo>
                    <a:pt x="66154" y="57102"/>
                  </a:lnTo>
                  <a:cubicBezTo>
                    <a:pt x="66693" y="56712"/>
                    <a:pt x="67233" y="56322"/>
                    <a:pt x="67772" y="55903"/>
                  </a:cubicBezTo>
                  <a:lnTo>
                    <a:pt x="64025" y="52815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759419" y="2129028"/>
              <a:ext cx="422119" cy="737679"/>
            </a:xfrm>
            <a:custGeom>
              <a:rect b="b" l="l" r="r" t="t"/>
              <a:pathLst>
                <a:path extrusionOk="0" h="32793" w="18765">
                  <a:moveTo>
                    <a:pt x="1" y="1"/>
                  </a:moveTo>
                  <a:lnTo>
                    <a:pt x="11331" y="32253"/>
                  </a:lnTo>
                  <a:cubicBezTo>
                    <a:pt x="11391" y="32163"/>
                    <a:pt x="11481" y="32133"/>
                    <a:pt x="11541" y="32073"/>
                  </a:cubicBezTo>
                  <a:cubicBezTo>
                    <a:pt x="11930" y="31863"/>
                    <a:pt x="12380" y="31773"/>
                    <a:pt x="12829" y="31773"/>
                  </a:cubicBezTo>
                  <a:cubicBezTo>
                    <a:pt x="13879" y="31773"/>
                    <a:pt x="15078" y="32223"/>
                    <a:pt x="16127" y="32792"/>
                  </a:cubicBezTo>
                  <a:lnTo>
                    <a:pt x="18764" y="32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078406" y="2129028"/>
              <a:ext cx="681036" cy="737679"/>
            </a:xfrm>
            <a:custGeom>
              <a:rect b="b" l="l" r="r" t="t"/>
              <a:pathLst>
                <a:path extrusionOk="0" h="32793" w="30275">
                  <a:moveTo>
                    <a:pt x="30275" y="1"/>
                  </a:moveTo>
                  <a:lnTo>
                    <a:pt x="1" y="32792"/>
                  </a:lnTo>
                  <a:lnTo>
                    <a:pt x="9562" y="3279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260510" y="1011769"/>
              <a:ext cx="2708578" cy="1861011"/>
            </a:xfrm>
            <a:custGeom>
              <a:rect b="b" l="l" r="r" t="t"/>
              <a:pathLst>
                <a:path extrusionOk="0" h="82730" w="120408">
                  <a:moveTo>
                    <a:pt x="4707" y="0"/>
                  </a:moveTo>
                  <a:cubicBezTo>
                    <a:pt x="2099" y="0"/>
                    <a:pt x="1" y="2098"/>
                    <a:pt x="1" y="4706"/>
                  </a:cubicBezTo>
                  <a:lnTo>
                    <a:pt x="1" y="82729"/>
                  </a:lnTo>
                  <a:lnTo>
                    <a:pt x="120407" y="82729"/>
                  </a:lnTo>
                  <a:lnTo>
                    <a:pt x="120407" y="4706"/>
                  </a:lnTo>
                  <a:cubicBezTo>
                    <a:pt x="120407" y="2098"/>
                    <a:pt x="118309" y="0"/>
                    <a:pt x="11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433137" y="1171574"/>
              <a:ext cx="2368724" cy="1533304"/>
            </a:xfrm>
            <a:custGeom>
              <a:rect b="b" l="l" r="r" t="t"/>
              <a:pathLst>
                <a:path extrusionOk="0" h="68162" w="105300">
                  <a:moveTo>
                    <a:pt x="0" y="0"/>
                  </a:moveTo>
                  <a:lnTo>
                    <a:pt x="0" y="68162"/>
                  </a:lnTo>
                  <a:lnTo>
                    <a:pt x="105300" y="68162"/>
                  </a:lnTo>
                  <a:lnTo>
                    <a:pt x="105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864036" y="2872758"/>
              <a:ext cx="3513652" cy="812519"/>
            </a:xfrm>
            <a:custGeom>
              <a:rect b="b" l="l" r="r" t="t"/>
              <a:pathLst>
                <a:path extrusionOk="0" h="36120" w="156197">
                  <a:moveTo>
                    <a:pt x="17626" y="0"/>
                  </a:moveTo>
                  <a:lnTo>
                    <a:pt x="1" y="36119"/>
                  </a:lnTo>
                  <a:lnTo>
                    <a:pt x="156197" y="36119"/>
                  </a:lnTo>
                  <a:lnTo>
                    <a:pt x="138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854610" y="2866684"/>
              <a:ext cx="3532525" cy="823969"/>
            </a:xfrm>
            <a:custGeom>
              <a:rect b="b" l="l" r="r" t="t"/>
              <a:pathLst>
                <a:path extrusionOk="0" h="36629" w="157036">
                  <a:moveTo>
                    <a:pt x="138301" y="510"/>
                  </a:moveTo>
                  <a:lnTo>
                    <a:pt x="156196" y="36119"/>
                  </a:lnTo>
                  <a:lnTo>
                    <a:pt x="840" y="36119"/>
                  </a:lnTo>
                  <a:lnTo>
                    <a:pt x="18196" y="510"/>
                  </a:lnTo>
                  <a:close/>
                  <a:moveTo>
                    <a:pt x="17865" y="0"/>
                  </a:moveTo>
                  <a:lnTo>
                    <a:pt x="17805" y="150"/>
                  </a:lnTo>
                  <a:lnTo>
                    <a:pt x="0" y="36629"/>
                  </a:lnTo>
                  <a:lnTo>
                    <a:pt x="157035" y="36629"/>
                  </a:lnTo>
                  <a:lnTo>
                    <a:pt x="138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853935" y="3690631"/>
              <a:ext cx="3533200" cy="49939"/>
            </a:xfrm>
            <a:custGeom>
              <a:rect b="b" l="l" r="r" t="t"/>
              <a:pathLst>
                <a:path extrusionOk="0" h="2220" w="157066">
                  <a:moveTo>
                    <a:pt x="0" y="1"/>
                  </a:moveTo>
                  <a:lnTo>
                    <a:pt x="0" y="2219"/>
                  </a:lnTo>
                  <a:lnTo>
                    <a:pt x="157065" y="2219"/>
                  </a:lnTo>
                  <a:lnTo>
                    <a:pt x="157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183645" y="2920627"/>
              <a:ext cx="2930401" cy="555626"/>
            </a:xfrm>
            <a:custGeom>
              <a:rect b="b" l="l" r="r" t="t"/>
              <a:pathLst>
                <a:path extrusionOk="0" h="24700" w="130269">
                  <a:moveTo>
                    <a:pt x="10941" y="0"/>
                  </a:moveTo>
                  <a:lnTo>
                    <a:pt x="9293" y="3747"/>
                  </a:lnTo>
                  <a:lnTo>
                    <a:pt x="16606" y="3747"/>
                  </a:lnTo>
                  <a:lnTo>
                    <a:pt x="18165" y="0"/>
                  </a:lnTo>
                  <a:close/>
                  <a:moveTo>
                    <a:pt x="18735" y="0"/>
                  </a:moveTo>
                  <a:lnTo>
                    <a:pt x="17176" y="3747"/>
                  </a:lnTo>
                  <a:lnTo>
                    <a:pt x="25119" y="3747"/>
                  </a:lnTo>
                  <a:lnTo>
                    <a:pt x="26558" y="0"/>
                  </a:lnTo>
                  <a:close/>
                  <a:moveTo>
                    <a:pt x="27127" y="0"/>
                  </a:moveTo>
                  <a:lnTo>
                    <a:pt x="25689" y="3747"/>
                  </a:lnTo>
                  <a:lnTo>
                    <a:pt x="33632" y="3747"/>
                  </a:lnTo>
                  <a:lnTo>
                    <a:pt x="34741" y="0"/>
                  </a:lnTo>
                  <a:close/>
                  <a:moveTo>
                    <a:pt x="35280" y="0"/>
                  </a:moveTo>
                  <a:lnTo>
                    <a:pt x="34171" y="3747"/>
                  </a:lnTo>
                  <a:lnTo>
                    <a:pt x="39837" y="3747"/>
                  </a:lnTo>
                  <a:lnTo>
                    <a:pt x="40646" y="0"/>
                  </a:lnTo>
                  <a:close/>
                  <a:moveTo>
                    <a:pt x="41185" y="0"/>
                  </a:moveTo>
                  <a:lnTo>
                    <a:pt x="40376" y="3747"/>
                  </a:lnTo>
                  <a:lnTo>
                    <a:pt x="46071" y="3747"/>
                  </a:lnTo>
                  <a:lnTo>
                    <a:pt x="46551" y="0"/>
                  </a:lnTo>
                  <a:close/>
                  <a:moveTo>
                    <a:pt x="47090" y="0"/>
                  </a:moveTo>
                  <a:lnTo>
                    <a:pt x="46581" y="3747"/>
                  </a:lnTo>
                  <a:lnTo>
                    <a:pt x="52486" y="3747"/>
                  </a:lnTo>
                  <a:lnTo>
                    <a:pt x="52815" y="0"/>
                  </a:lnTo>
                  <a:close/>
                  <a:moveTo>
                    <a:pt x="53355" y="0"/>
                  </a:moveTo>
                  <a:lnTo>
                    <a:pt x="53025" y="3747"/>
                  </a:lnTo>
                  <a:lnTo>
                    <a:pt x="58780" y="3747"/>
                  </a:lnTo>
                  <a:lnTo>
                    <a:pt x="58960" y="0"/>
                  </a:lnTo>
                  <a:close/>
                  <a:moveTo>
                    <a:pt x="59470" y="0"/>
                  </a:moveTo>
                  <a:lnTo>
                    <a:pt x="59290" y="3747"/>
                  </a:lnTo>
                  <a:lnTo>
                    <a:pt x="65165" y="3747"/>
                  </a:lnTo>
                  <a:lnTo>
                    <a:pt x="65135" y="0"/>
                  </a:lnTo>
                  <a:close/>
                  <a:moveTo>
                    <a:pt x="65644" y="0"/>
                  </a:moveTo>
                  <a:lnTo>
                    <a:pt x="65704" y="3747"/>
                  </a:lnTo>
                  <a:lnTo>
                    <a:pt x="71279" y="3747"/>
                  </a:lnTo>
                  <a:lnTo>
                    <a:pt x="71070" y="0"/>
                  </a:lnTo>
                  <a:close/>
                  <a:moveTo>
                    <a:pt x="71609" y="0"/>
                  </a:moveTo>
                  <a:lnTo>
                    <a:pt x="71789" y="3747"/>
                  </a:lnTo>
                  <a:lnTo>
                    <a:pt x="77664" y="3747"/>
                  </a:lnTo>
                  <a:lnTo>
                    <a:pt x="77274" y="0"/>
                  </a:lnTo>
                  <a:close/>
                  <a:moveTo>
                    <a:pt x="77814" y="0"/>
                  </a:moveTo>
                  <a:lnTo>
                    <a:pt x="78204" y="3747"/>
                  </a:lnTo>
                  <a:lnTo>
                    <a:pt x="83989" y="3747"/>
                  </a:lnTo>
                  <a:lnTo>
                    <a:pt x="83419" y="0"/>
                  </a:lnTo>
                  <a:close/>
                  <a:moveTo>
                    <a:pt x="83929" y="0"/>
                  </a:moveTo>
                  <a:lnTo>
                    <a:pt x="84528" y="3747"/>
                  </a:lnTo>
                  <a:lnTo>
                    <a:pt x="90613" y="3747"/>
                  </a:lnTo>
                  <a:lnTo>
                    <a:pt x="89923" y="0"/>
                  </a:lnTo>
                  <a:close/>
                  <a:moveTo>
                    <a:pt x="90463" y="0"/>
                  </a:moveTo>
                  <a:lnTo>
                    <a:pt x="91152" y="3747"/>
                  </a:lnTo>
                  <a:lnTo>
                    <a:pt x="97297" y="3747"/>
                  </a:lnTo>
                  <a:lnTo>
                    <a:pt x="96338" y="0"/>
                  </a:lnTo>
                  <a:close/>
                  <a:moveTo>
                    <a:pt x="96877" y="0"/>
                  </a:moveTo>
                  <a:lnTo>
                    <a:pt x="97837" y="3747"/>
                  </a:lnTo>
                  <a:lnTo>
                    <a:pt x="103951" y="3747"/>
                  </a:lnTo>
                  <a:lnTo>
                    <a:pt x="102782" y="0"/>
                  </a:lnTo>
                  <a:close/>
                  <a:moveTo>
                    <a:pt x="103322" y="0"/>
                  </a:moveTo>
                  <a:lnTo>
                    <a:pt x="104491" y="3747"/>
                  </a:lnTo>
                  <a:lnTo>
                    <a:pt x="109197" y="3747"/>
                  </a:lnTo>
                  <a:lnTo>
                    <a:pt x="107878" y="0"/>
                  </a:lnTo>
                  <a:close/>
                  <a:moveTo>
                    <a:pt x="108448" y="0"/>
                  </a:moveTo>
                  <a:lnTo>
                    <a:pt x="109736" y="3747"/>
                  </a:lnTo>
                  <a:lnTo>
                    <a:pt x="115521" y="3747"/>
                  </a:lnTo>
                  <a:lnTo>
                    <a:pt x="114083" y="0"/>
                  </a:lnTo>
                  <a:close/>
                  <a:moveTo>
                    <a:pt x="114652" y="0"/>
                  </a:moveTo>
                  <a:lnTo>
                    <a:pt x="116091" y="3747"/>
                  </a:lnTo>
                  <a:lnTo>
                    <a:pt x="121336" y="3747"/>
                  </a:lnTo>
                  <a:lnTo>
                    <a:pt x="119808" y="180"/>
                  </a:lnTo>
                  <a:lnTo>
                    <a:pt x="119748" y="0"/>
                  </a:lnTo>
                  <a:close/>
                  <a:moveTo>
                    <a:pt x="9053" y="4257"/>
                  </a:moveTo>
                  <a:lnTo>
                    <a:pt x="7105" y="8693"/>
                  </a:lnTo>
                  <a:lnTo>
                    <a:pt x="14538" y="8693"/>
                  </a:lnTo>
                  <a:lnTo>
                    <a:pt x="16397" y="4257"/>
                  </a:lnTo>
                  <a:close/>
                  <a:moveTo>
                    <a:pt x="16966" y="4257"/>
                  </a:moveTo>
                  <a:lnTo>
                    <a:pt x="15108" y="8693"/>
                  </a:lnTo>
                  <a:lnTo>
                    <a:pt x="23201" y="8693"/>
                  </a:lnTo>
                  <a:lnTo>
                    <a:pt x="24909" y="4257"/>
                  </a:lnTo>
                  <a:close/>
                  <a:moveTo>
                    <a:pt x="25479" y="4257"/>
                  </a:moveTo>
                  <a:lnTo>
                    <a:pt x="23770" y="8693"/>
                  </a:lnTo>
                  <a:lnTo>
                    <a:pt x="32163" y="8693"/>
                  </a:lnTo>
                  <a:lnTo>
                    <a:pt x="33482" y="4257"/>
                  </a:lnTo>
                  <a:close/>
                  <a:moveTo>
                    <a:pt x="34022" y="4257"/>
                  </a:moveTo>
                  <a:lnTo>
                    <a:pt x="32703" y="8693"/>
                  </a:lnTo>
                  <a:lnTo>
                    <a:pt x="38757" y="8693"/>
                  </a:lnTo>
                  <a:lnTo>
                    <a:pt x="39717" y="4257"/>
                  </a:lnTo>
                  <a:close/>
                  <a:moveTo>
                    <a:pt x="40256" y="4257"/>
                  </a:moveTo>
                  <a:lnTo>
                    <a:pt x="39297" y="8693"/>
                  </a:lnTo>
                  <a:lnTo>
                    <a:pt x="45412" y="8693"/>
                  </a:lnTo>
                  <a:lnTo>
                    <a:pt x="46011" y="4257"/>
                  </a:lnTo>
                  <a:close/>
                  <a:moveTo>
                    <a:pt x="46521" y="4257"/>
                  </a:moveTo>
                  <a:lnTo>
                    <a:pt x="45951" y="8693"/>
                  </a:lnTo>
                  <a:lnTo>
                    <a:pt x="52036" y="8693"/>
                  </a:lnTo>
                  <a:lnTo>
                    <a:pt x="52426" y="4257"/>
                  </a:lnTo>
                  <a:close/>
                  <a:moveTo>
                    <a:pt x="52965" y="4257"/>
                  </a:moveTo>
                  <a:lnTo>
                    <a:pt x="52546" y="8693"/>
                  </a:lnTo>
                  <a:lnTo>
                    <a:pt x="58510" y="8693"/>
                  </a:lnTo>
                  <a:lnTo>
                    <a:pt x="58750" y="4257"/>
                  </a:lnTo>
                  <a:close/>
                  <a:moveTo>
                    <a:pt x="59260" y="4257"/>
                  </a:moveTo>
                  <a:lnTo>
                    <a:pt x="59050" y="8693"/>
                  </a:lnTo>
                  <a:lnTo>
                    <a:pt x="65225" y="8693"/>
                  </a:lnTo>
                  <a:lnTo>
                    <a:pt x="65165" y="4257"/>
                  </a:lnTo>
                  <a:close/>
                  <a:moveTo>
                    <a:pt x="65704" y="4257"/>
                  </a:moveTo>
                  <a:lnTo>
                    <a:pt x="65734" y="8693"/>
                  </a:lnTo>
                  <a:lnTo>
                    <a:pt x="71549" y="8693"/>
                  </a:lnTo>
                  <a:lnTo>
                    <a:pt x="71309" y="4257"/>
                  </a:lnTo>
                  <a:close/>
                  <a:moveTo>
                    <a:pt x="71819" y="4257"/>
                  </a:moveTo>
                  <a:lnTo>
                    <a:pt x="72059" y="8693"/>
                  </a:lnTo>
                  <a:lnTo>
                    <a:pt x="78204" y="8693"/>
                  </a:lnTo>
                  <a:lnTo>
                    <a:pt x="77724" y="4257"/>
                  </a:lnTo>
                  <a:close/>
                  <a:moveTo>
                    <a:pt x="78263" y="4257"/>
                  </a:moveTo>
                  <a:lnTo>
                    <a:pt x="78713" y="8693"/>
                  </a:lnTo>
                  <a:lnTo>
                    <a:pt x="84738" y="8693"/>
                  </a:lnTo>
                  <a:lnTo>
                    <a:pt x="84048" y="4257"/>
                  </a:lnTo>
                  <a:close/>
                  <a:moveTo>
                    <a:pt x="84588" y="4257"/>
                  </a:moveTo>
                  <a:lnTo>
                    <a:pt x="85277" y="8693"/>
                  </a:lnTo>
                  <a:lnTo>
                    <a:pt x="91542" y="8693"/>
                  </a:lnTo>
                  <a:lnTo>
                    <a:pt x="90703" y="4257"/>
                  </a:lnTo>
                  <a:close/>
                  <a:moveTo>
                    <a:pt x="91242" y="4257"/>
                  </a:moveTo>
                  <a:lnTo>
                    <a:pt x="92052" y="8693"/>
                  </a:lnTo>
                  <a:lnTo>
                    <a:pt x="98556" y="8693"/>
                  </a:lnTo>
                  <a:lnTo>
                    <a:pt x="97417" y="4257"/>
                  </a:lnTo>
                  <a:close/>
                  <a:moveTo>
                    <a:pt x="97957" y="4257"/>
                  </a:moveTo>
                  <a:lnTo>
                    <a:pt x="99096" y="8693"/>
                  </a:lnTo>
                  <a:lnTo>
                    <a:pt x="105510" y="8693"/>
                  </a:lnTo>
                  <a:lnTo>
                    <a:pt x="104101" y="4257"/>
                  </a:lnTo>
                  <a:close/>
                  <a:moveTo>
                    <a:pt x="104671" y="4257"/>
                  </a:moveTo>
                  <a:lnTo>
                    <a:pt x="106050" y="8693"/>
                  </a:lnTo>
                  <a:lnTo>
                    <a:pt x="110905" y="8693"/>
                  </a:lnTo>
                  <a:lnTo>
                    <a:pt x="109377" y="4257"/>
                  </a:lnTo>
                  <a:close/>
                  <a:moveTo>
                    <a:pt x="109916" y="4257"/>
                  </a:moveTo>
                  <a:lnTo>
                    <a:pt x="111475" y="8693"/>
                  </a:lnTo>
                  <a:lnTo>
                    <a:pt x="117440" y="8693"/>
                  </a:lnTo>
                  <a:lnTo>
                    <a:pt x="115731" y="4257"/>
                  </a:lnTo>
                  <a:close/>
                  <a:moveTo>
                    <a:pt x="116301" y="4257"/>
                  </a:moveTo>
                  <a:lnTo>
                    <a:pt x="118009" y="8693"/>
                  </a:lnTo>
                  <a:lnTo>
                    <a:pt x="123435" y="8693"/>
                  </a:lnTo>
                  <a:lnTo>
                    <a:pt x="121546" y="4257"/>
                  </a:lnTo>
                  <a:close/>
                  <a:moveTo>
                    <a:pt x="6865" y="9202"/>
                  </a:moveTo>
                  <a:lnTo>
                    <a:pt x="4917" y="13609"/>
                  </a:lnTo>
                  <a:lnTo>
                    <a:pt x="12500" y="13609"/>
                  </a:lnTo>
                  <a:lnTo>
                    <a:pt x="14328" y="9202"/>
                  </a:lnTo>
                  <a:close/>
                  <a:moveTo>
                    <a:pt x="14898" y="9202"/>
                  </a:moveTo>
                  <a:lnTo>
                    <a:pt x="13040" y="13609"/>
                  </a:lnTo>
                  <a:lnTo>
                    <a:pt x="21312" y="13609"/>
                  </a:lnTo>
                  <a:lnTo>
                    <a:pt x="23021" y="9202"/>
                  </a:lnTo>
                  <a:close/>
                  <a:moveTo>
                    <a:pt x="23590" y="9202"/>
                  </a:moveTo>
                  <a:lnTo>
                    <a:pt x="21882" y="13609"/>
                  </a:lnTo>
                  <a:lnTo>
                    <a:pt x="30694" y="13609"/>
                  </a:lnTo>
                  <a:lnTo>
                    <a:pt x="32013" y="9202"/>
                  </a:lnTo>
                  <a:close/>
                  <a:moveTo>
                    <a:pt x="32553" y="9202"/>
                  </a:moveTo>
                  <a:lnTo>
                    <a:pt x="31234" y="13609"/>
                  </a:lnTo>
                  <a:lnTo>
                    <a:pt x="37678" y="13609"/>
                  </a:lnTo>
                  <a:lnTo>
                    <a:pt x="38638" y="9202"/>
                  </a:lnTo>
                  <a:close/>
                  <a:moveTo>
                    <a:pt x="39177" y="9202"/>
                  </a:moveTo>
                  <a:lnTo>
                    <a:pt x="38218" y="13609"/>
                  </a:lnTo>
                  <a:lnTo>
                    <a:pt x="44782" y="13609"/>
                  </a:lnTo>
                  <a:lnTo>
                    <a:pt x="45352" y="9202"/>
                  </a:lnTo>
                  <a:close/>
                  <a:moveTo>
                    <a:pt x="45861" y="9202"/>
                  </a:moveTo>
                  <a:lnTo>
                    <a:pt x="45292" y="13609"/>
                  </a:lnTo>
                  <a:lnTo>
                    <a:pt x="51586" y="13609"/>
                  </a:lnTo>
                  <a:lnTo>
                    <a:pt x="51976" y="9202"/>
                  </a:lnTo>
                  <a:close/>
                  <a:moveTo>
                    <a:pt x="52516" y="9202"/>
                  </a:moveTo>
                  <a:lnTo>
                    <a:pt x="52096" y="13609"/>
                  </a:lnTo>
                  <a:lnTo>
                    <a:pt x="58271" y="13609"/>
                  </a:lnTo>
                  <a:lnTo>
                    <a:pt x="58480" y="9202"/>
                  </a:lnTo>
                  <a:close/>
                  <a:moveTo>
                    <a:pt x="59020" y="9202"/>
                  </a:moveTo>
                  <a:lnTo>
                    <a:pt x="58810" y="13609"/>
                  </a:lnTo>
                  <a:lnTo>
                    <a:pt x="65255" y="13609"/>
                  </a:lnTo>
                  <a:lnTo>
                    <a:pt x="65225" y="9202"/>
                  </a:lnTo>
                  <a:close/>
                  <a:moveTo>
                    <a:pt x="65764" y="9202"/>
                  </a:moveTo>
                  <a:lnTo>
                    <a:pt x="65794" y="13609"/>
                  </a:lnTo>
                  <a:lnTo>
                    <a:pt x="71819" y="13609"/>
                  </a:lnTo>
                  <a:lnTo>
                    <a:pt x="71579" y="9202"/>
                  </a:lnTo>
                  <a:close/>
                  <a:moveTo>
                    <a:pt x="72089" y="9202"/>
                  </a:moveTo>
                  <a:lnTo>
                    <a:pt x="72329" y="13609"/>
                  </a:lnTo>
                  <a:lnTo>
                    <a:pt x="78713" y="13609"/>
                  </a:lnTo>
                  <a:lnTo>
                    <a:pt x="78233" y="9202"/>
                  </a:lnTo>
                  <a:close/>
                  <a:moveTo>
                    <a:pt x="78773" y="9202"/>
                  </a:moveTo>
                  <a:lnTo>
                    <a:pt x="79253" y="13609"/>
                  </a:lnTo>
                  <a:lnTo>
                    <a:pt x="85487" y="13609"/>
                  </a:lnTo>
                  <a:lnTo>
                    <a:pt x="84828" y="9202"/>
                  </a:lnTo>
                  <a:close/>
                  <a:moveTo>
                    <a:pt x="85337" y="9202"/>
                  </a:moveTo>
                  <a:lnTo>
                    <a:pt x="86027" y="13609"/>
                  </a:lnTo>
                  <a:lnTo>
                    <a:pt x="92441" y="13609"/>
                  </a:lnTo>
                  <a:lnTo>
                    <a:pt x="91632" y="9202"/>
                  </a:lnTo>
                  <a:close/>
                  <a:moveTo>
                    <a:pt x="92171" y="9202"/>
                  </a:moveTo>
                  <a:lnTo>
                    <a:pt x="92981" y="13609"/>
                  </a:lnTo>
                  <a:lnTo>
                    <a:pt x="99815" y="13609"/>
                  </a:lnTo>
                  <a:lnTo>
                    <a:pt x="98676" y="9202"/>
                  </a:lnTo>
                  <a:close/>
                  <a:moveTo>
                    <a:pt x="99215" y="9202"/>
                  </a:moveTo>
                  <a:lnTo>
                    <a:pt x="100354" y="13609"/>
                  </a:lnTo>
                  <a:lnTo>
                    <a:pt x="107069" y="13609"/>
                  </a:lnTo>
                  <a:lnTo>
                    <a:pt x="105660" y="9202"/>
                  </a:lnTo>
                  <a:close/>
                  <a:moveTo>
                    <a:pt x="106229" y="9202"/>
                  </a:moveTo>
                  <a:lnTo>
                    <a:pt x="107608" y="13609"/>
                  </a:lnTo>
                  <a:lnTo>
                    <a:pt x="112644" y="13609"/>
                  </a:lnTo>
                  <a:lnTo>
                    <a:pt x="111085" y="9202"/>
                  </a:lnTo>
                  <a:close/>
                  <a:moveTo>
                    <a:pt x="111655" y="9202"/>
                  </a:moveTo>
                  <a:lnTo>
                    <a:pt x="113183" y="13609"/>
                  </a:lnTo>
                  <a:lnTo>
                    <a:pt x="119358" y="13609"/>
                  </a:lnTo>
                  <a:lnTo>
                    <a:pt x="117650" y="9202"/>
                  </a:lnTo>
                  <a:close/>
                  <a:moveTo>
                    <a:pt x="118219" y="9202"/>
                  </a:moveTo>
                  <a:lnTo>
                    <a:pt x="119928" y="13609"/>
                  </a:lnTo>
                  <a:lnTo>
                    <a:pt x="125533" y="13609"/>
                  </a:lnTo>
                  <a:lnTo>
                    <a:pt x="123644" y="9202"/>
                  </a:lnTo>
                  <a:close/>
                  <a:moveTo>
                    <a:pt x="4677" y="14148"/>
                  </a:moveTo>
                  <a:lnTo>
                    <a:pt x="2638" y="18704"/>
                  </a:lnTo>
                  <a:lnTo>
                    <a:pt x="10372" y="18704"/>
                  </a:lnTo>
                  <a:lnTo>
                    <a:pt x="12260" y="14148"/>
                  </a:lnTo>
                  <a:close/>
                  <a:moveTo>
                    <a:pt x="12830" y="14148"/>
                  </a:moveTo>
                  <a:lnTo>
                    <a:pt x="10941" y="18704"/>
                  </a:lnTo>
                  <a:lnTo>
                    <a:pt x="19364" y="18704"/>
                  </a:lnTo>
                  <a:lnTo>
                    <a:pt x="21133" y="14148"/>
                  </a:lnTo>
                  <a:close/>
                  <a:moveTo>
                    <a:pt x="21672" y="14148"/>
                  </a:moveTo>
                  <a:lnTo>
                    <a:pt x="19934" y="18704"/>
                  </a:lnTo>
                  <a:lnTo>
                    <a:pt x="29166" y="18704"/>
                  </a:lnTo>
                  <a:lnTo>
                    <a:pt x="30515" y="14148"/>
                  </a:lnTo>
                  <a:close/>
                  <a:moveTo>
                    <a:pt x="31084" y="14148"/>
                  </a:moveTo>
                  <a:lnTo>
                    <a:pt x="29735" y="18704"/>
                  </a:lnTo>
                  <a:lnTo>
                    <a:pt x="36569" y="18704"/>
                  </a:lnTo>
                  <a:lnTo>
                    <a:pt x="37558" y="14148"/>
                  </a:lnTo>
                  <a:close/>
                  <a:moveTo>
                    <a:pt x="38098" y="14148"/>
                  </a:moveTo>
                  <a:lnTo>
                    <a:pt x="37079" y="18704"/>
                  </a:lnTo>
                  <a:lnTo>
                    <a:pt x="44093" y="18704"/>
                  </a:lnTo>
                  <a:lnTo>
                    <a:pt x="44692" y="14148"/>
                  </a:lnTo>
                  <a:close/>
                  <a:moveTo>
                    <a:pt x="45232" y="14148"/>
                  </a:moveTo>
                  <a:lnTo>
                    <a:pt x="44632" y="18704"/>
                  </a:lnTo>
                  <a:lnTo>
                    <a:pt x="51107" y="18704"/>
                  </a:lnTo>
                  <a:lnTo>
                    <a:pt x="51526" y="14148"/>
                  </a:lnTo>
                  <a:close/>
                  <a:moveTo>
                    <a:pt x="52066" y="14148"/>
                  </a:moveTo>
                  <a:lnTo>
                    <a:pt x="51646" y="18704"/>
                  </a:lnTo>
                  <a:lnTo>
                    <a:pt x="58031" y="18704"/>
                  </a:lnTo>
                  <a:lnTo>
                    <a:pt x="58241" y="14148"/>
                  </a:lnTo>
                  <a:close/>
                  <a:moveTo>
                    <a:pt x="58780" y="14148"/>
                  </a:moveTo>
                  <a:lnTo>
                    <a:pt x="58540" y="18704"/>
                  </a:lnTo>
                  <a:lnTo>
                    <a:pt x="65315" y="18704"/>
                  </a:lnTo>
                  <a:lnTo>
                    <a:pt x="65285" y="14148"/>
                  </a:lnTo>
                  <a:close/>
                  <a:moveTo>
                    <a:pt x="65794" y="14148"/>
                  </a:moveTo>
                  <a:lnTo>
                    <a:pt x="65854" y="18704"/>
                  </a:lnTo>
                  <a:lnTo>
                    <a:pt x="72089" y="18704"/>
                  </a:lnTo>
                  <a:lnTo>
                    <a:pt x="71849" y="14148"/>
                  </a:lnTo>
                  <a:close/>
                  <a:moveTo>
                    <a:pt x="72359" y="14148"/>
                  </a:moveTo>
                  <a:lnTo>
                    <a:pt x="72598" y="18704"/>
                  </a:lnTo>
                  <a:lnTo>
                    <a:pt x="79253" y="18704"/>
                  </a:lnTo>
                  <a:lnTo>
                    <a:pt x="78773" y="14148"/>
                  </a:lnTo>
                  <a:close/>
                  <a:moveTo>
                    <a:pt x="79283" y="14148"/>
                  </a:moveTo>
                  <a:lnTo>
                    <a:pt x="79762" y="18704"/>
                  </a:lnTo>
                  <a:lnTo>
                    <a:pt x="86267" y="18704"/>
                  </a:lnTo>
                  <a:lnTo>
                    <a:pt x="85577" y="14148"/>
                  </a:lnTo>
                  <a:close/>
                  <a:moveTo>
                    <a:pt x="86117" y="14148"/>
                  </a:moveTo>
                  <a:lnTo>
                    <a:pt x="86806" y="18704"/>
                  </a:lnTo>
                  <a:lnTo>
                    <a:pt x="93400" y="18704"/>
                  </a:lnTo>
                  <a:lnTo>
                    <a:pt x="92531" y="14148"/>
                  </a:lnTo>
                  <a:close/>
                  <a:moveTo>
                    <a:pt x="93071" y="14148"/>
                  </a:moveTo>
                  <a:lnTo>
                    <a:pt x="93910" y="18704"/>
                  </a:lnTo>
                  <a:lnTo>
                    <a:pt x="101104" y="18704"/>
                  </a:lnTo>
                  <a:lnTo>
                    <a:pt x="99965" y="14148"/>
                  </a:lnTo>
                  <a:close/>
                  <a:moveTo>
                    <a:pt x="100474" y="14148"/>
                  </a:moveTo>
                  <a:lnTo>
                    <a:pt x="101643" y="18704"/>
                  </a:lnTo>
                  <a:lnTo>
                    <a:pt x="108657" y="18704"/>
                  </a:lnTo>
                  <a:lnTo>
                    <a:pt x="107219" y="14148"/>
                  </a:lnTo>
                  <a:close/>
                  <a:moveTo>
                    <a:pt x="107788" y="14148"/>
                  </a:moveTo>
                  <a:lnTo>
                    <a:pt x="109197" y="18704"/>
                  </a:lnTo>
                  <a:lnTo>
                    <a:pt x="114412" y="18704"/>
                  </a:lnTo>
                  <a:lnTo>
                    <a:pt x="112824" y="14148"/>
                  </a:lnTo>
                  <a:close/>
                  <a:moveTo>
                    <a:pt x="113363" y="14148"/>
                  </a:moveTo>
                  <a:lnTo>
                    <a:pt x="114952" y="18704"/>
                  </a:lnTo>
                  <a:lnTo>
                    <a:pt x="121336" y="18704"/>
                  </a:lnTo>
                  <a:lnTo>
                    <a:pt x="119568" y="14148"/>
                  </a:lnTo>
                  <a:close/>
                  <a:moveTo>
                    <a:pt x="120137" y="14148"/>
                  </a:moveTo>
                  <a:lnTo>
                    <a:pt x="121906" y="18704"/>
                  </a:lnTo>
                  <a:lnTo>
                    <a:pt x="127721" y="18704"/>
                  </a:lnTo>
                  <a:lnTo>
                    <a:pt x="125773" y="14148"/>
                  </a:lnTo>
                  <a:close/>
                  <a:moveTo>
                    <a:pt x="2429" y="19214"/>
                  </a:moveTo>
                  <a:lnTo>
                    <a:pt x="1" y="24699"/>
                  </a:lnTo>
                  <a:lnTo>
                    <a:pt x="123674" y="24699"/>
                  </a:lnTo>
                  <a:lnTo>
                    <a:pt x="121546" y="19214"/>
                  </a:lnTo>
                  <a:close/>
                  <a:moveTo>
                    <a:pt x="122086" y="19214"/>
                  </a:moveTo>
                  <a:lnTo>
                    <a:pt x="124214" y="24699"/>
                  </a:lnTo>
                  <a:lnTo>
                    <a:pt x="130269" y="24699"/>
                  </a:lnTo>
                  <a:lnTo>
                    <a:pt x="127931" y="19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613839" y="3352824"/>
              <a:ext cx="13497" cy="6096"/>
            </a:xfrm>
            <a:custGeom>
              <a:rect b="b" l="l" r="r" t="t"/>
              <a:pathLst>
                <a:path extrusionOk="0" h="271" w="600">
                  <a:moveTo>
                    <a:pt x="30" y="1"/>
                  </a:moveTo>
                  <a:lnTo>
                    <a:pt x="0" y="91"/>
                  </a:lnTo>
                  <a:lnTo>
                    <a:pt x="510" y="27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416265" y="3352824"/>
              <a:ext cx="8121" cy="3397"/>
            </a:xfrm>
            <a:custGeom>
              <a:rect b="b" l="l" r="r" t="t"/>
              <a:pathLst>
                <a:path extrusionOk="0" h="151" w="361">
                  <a:moveTo>
                    <a:pt x="1" y="1"/>
                  </a:moveTo>
                  <a:lnTo>
                    <a:pt x="331" y="15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849159" y="1495209"/>
              <a:ext cx="1554202" cy="718805"/>
            </a:xfrm>
            <a:custGeom>
              <a:rect b="b" l="l" r="r" t="t"/>
              <a:pathLst>
                <a:path extrusionOk="0" h="31954" w="69091">
                  <a:moveTo>
                    <a:pt x="5456" y="1"/>
                  </a:moveTo>
                  <a:cubicBezTo>
                    <a:pt x="2428" y="1"/>
                    <a:pt x="0" y="2459"/>
                    <a:pt x="0" y="5456"/>
                  </a:cubicBezTo>
                  <a:lnTo>
                    <a:pt x="0" y="26498"/>
                  </a:lnTo>
                  <a:cubicBezTo>
                    <a:pt x="0" y="29525"/>
                    <a:pt x="2428" y="31953"/>
                    <a:pt x="5456" y="31953"/>
                  </a:cubicBezTo>
                  <a:lnTo>
                    <a:pt x="63606" y="31953"/>
                  </a:lnTo>
                  <a:cubicBezTo>
                    <a:pt x="66633" y="31953"/>
                    <a:pt x="69091" y="29525"/>
                    <a:pt x="69091" y="26498"/>
                  </a:cubicBezTo>
                  <a:lnTo>
                    <a:pt x="69091" y="5456"/>
                  </a:lnTo>
                  <a:cubicBezTo>
                    <a:pt x="69091" y="2459"/>
                    <a:pt x="66633" y="1"/>
                    <a:pt x="63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840386" y="1486459"/>
              <a:ext cx="1571748" cy="736329"/>
            </a:xfrm>
            <a:custGeom>
              <a:rect b="b" l="l" r="r" t="t"/>
              <a:pathLst>
                <a:path extrusionOk="0" h="32733" w="69871">
                  <a:moveTo>
                    <a:pt x="63996" y="779"/>
                  </a:moveTo>
                  <a:cubicBezTo>
                    <a:pt x="65404" y="779"/>
                    <a:pt x="66663" y="1349"/>
                    <a:pt x="67593" y="2278"/>
                  </a:cubicBezTo>
                  <a:cubicBezTo>
                    <a:pt x="68492" y="3177"/>
                    <a:pt x="69061" y="4466"/>
                    <a:pt x="69061" y="5845"/>
                  </a:cubicBezTo>
                  <a:lnTo>
                    <a:pt x="69061" y="26887"/>
                  </a:lnTo>
                  <a:cubicBezTo>
                    <a:pt x="69061" y="28296"/>
                    <a:pt x="68492" y="29555"/>
                    <a:pt x="67593" y="30484"/>
                  </a:cubicBezTo>
                  <a:cubicBezTo>
                    <a:pt x="66663" y="31383"/>
                    <a:pt x="65404" y="31953"/>
                    <a:pt x="63996" y="31953"/>
                  </a:cubicBezTo>
                  <a:lnTo>
                    <a:pt x="5846" y="31953"/>
                  </a:lnTo>
                  <a:cubicBezTo>
                    <a:pt x="4437" y="31953"/>
                    <a:pt x="3178" y="31383"/>
                    <a:pt x="2279" y="30484"/>
                  </a:cubicBezTo>
                  <a:cubicBezTo>
                    <a:pt x="1349" y="29555"/>
                    <a:pt x="780" y="28296"/>
                    <a:pt x="780" y="26887"/>
                  </a:cubicBezTo>
                  <a:lnTo>
                    <a:pt x="780" y="5845"/>
                  </a:lnTo>
                  <a:cubicBezTo>
                    <a:pt x="780" y="4466"/>
                    <a:pt x="1349" y="3177"/>
                    <a:pt x="2279" y="2278"/>
                  </a:cubicBezTo>
                  <a:cubicBezTo>
                    <a:pt x="3178" y="1349"/>
                    <a:pt x="4437" y="779"/>
                    <a:pt x="5846" y="779"/>
                  </a:cubicBezTo>
                  <a:close/>
                  <a:moveTo>
                    <a:pt x="5846" y="0"/>
                  </a:moveTo>
                  <a:cubicBezTo>
                    <a:pt x="2608" y="0"/>
                    <a:pt x="1" y="2608"/>
                    <a:pt x="1" y="5845"/>
                  </a:cubicBezTo>
                  <a:lnTo>
                    <a:pt x="1" y="26887"/>
                  </a:lnTo>
                  <a:cubicBezTo>
                    <a:pt x="1" y="30124"/>
                    <a:pt x="2608" y="32732"/>
                    <a:pt x="5846" y="32732"/>
                  </a:cubicBezTo>
                  <a:lnTo>
                    <a:pt x="63996" y="32732"/>
                  </a:lnTo>
                  <a:cubicBezTo>
                    <a:pt x="67233" y="32732"/>
                    <a:pt x="69871" y="30124"/>
                    <a:pt x="69871" y="26887"/>
                  </a:cubicBezTo>
                  <a:lnTo>
                    <a:pt x="69871" y="5845"/>
                  </a:lnTo>
                  <a:cubicBezTo>
                    <a:pt x="69871" y="2608"/>
                    <a:pt x="67233" y="0"/>
                    <a:pt x="63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906476" y="1277435"/>
              <a:ext cx="1440940" cy="1262914"/>
            </a:xfrm>
            <a:custGeom>
              <a:rect b="b" l="l" r="r" t="t"/>
              <a:pathLst>
                <a:path extrusionOk="0" h="56142" w="64056">
                  <a:moveTo>
                    <a:pt x="32039" y="0"/>
                  </a:moveTo>
                  <a:cubicBezTo>
                    <a:pt x="30536" y="0"/>
                    <a:pt x="29030" y="749"/>
                    <a:pt x="28176" y="2248"/>
                  </a:cubicBezTo>
                  <a:lnTo>
                    <a:pt x="1649" y="49578"/>
                  </a:lnTo>
                  <a:cubicBezTo>
                    <a:pt x="0" y="52515"/>
                    <a:pt x="2128" y="56142"/>
                    <a:pt x="5515" y="56142"/>
                  </a:cubicBezTo>
                  <a:lnTo>
                    <a:pt x="58570" y="56142"/>
                  </a:lnTo>
                  <a:cubicBezTo>
                    <a:pt x="61927" y="56142"/>
                    <a:pt x="64055" y="52515"/>
                    <a:pt x="62406" y="49578"/>
                  </a:cubicBezTo>
                  <a:lnTo>
                    <a:pt x="35879" y="2248"/>
                  </a:lnTo>
                  <a:cubicBezTo>
                    <a:pt x="35040" y="749"/>
                    <a:pt x="33541" y="0"/>
                    <a:pt x="3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031211" y="1350881"/>
              <a:ext cx="1191448" cy="1130824"/>
            </a:xfrm>
            <a:custGeom>
              <a:rect b="b" l="l" r="r" t="t"/>
              <a:pathLst>
                <a:path extrusionOk="0" h="50270" w="52965">
                  <a:moveTo>
                    <a:pt x="26498" y="392"/>
                  </a:moveTo>
                  <a:cubicBezTo>
                    <a:pt x="27247" y="392"/>
                    <a:pt x="27996" y="782"/>
                    <a:pt x="28416" y="1561"/>
                  </a:cubicBezTo>
                  <a:lnTo>
                    <a:pt x="52305" y="46402"/>
                  </a:lnTo>
                  <a:cubicBezTo>
                    <a:pt x="52485" y="46762"/>
                    <a:pt x="52575" y="47152"/>
                    <a:pt x="52575" y="47541"/>
                  </a:cubicBezTo>
                  <a:cubicBezTo>
                    <a:pt x="52575" y="48141"/>
                    <a:pt x="52335" y="48740"/>
                    <a:pt x="51946" y="49160"/>
                  </a:cubicBezTo>
                  <a:cubicBezTo>
                    <a:pt x="51556" y="49580"/>
                    <a:pt x="51016" y="49879"/>
                    <a:pt x="50387" y="49879"/>
                  </a:cubicBezTo>
                  <a:lnTo>
                    <a:pt x="2608" y="49879"/>
                  </a:lnTo>
                  <a:cubicBezTo>
                    <a:pt x="1979" y="49879"/>
                    <a:pt x="1409" y="49580"/>
                    <a:pt x="1019" y="49160"/>
                  </a:cubicBezTo>
                  <a:cubicBezTo>
                    <a:pt x="630" y="48740"/>
                    <a:pt x="390" y="48141"/>
                    <a:pt x="390" y="47541"/>
                  </a:cubicBezTo>
                  <a:cubicBezTo>
                    <a:pt x="390" y="47152"/>
                    <a:pt x="480" y="46762"/>
                    <a:pt x="690" y="46402"/>
                  </a:cubicBezTo>
                  <a:lnTo>
                    <a:pt x="24579" y="1561"/>
                  </a:lnTo>
                  <a:cubicBezTo>
                    <a:pt x="24999" y="782"/>
                    <a:pt x="25748" y="392"/>
                    <a:pt x="26498" y="392"/>
                  </a:cubicBezTo>
                  <a:close/>
                  <a:moveTo>
                    <a:pt x="26418" y="1"/>
                  </a:moveTo>
                  <a:cubicBezTo>
                    <a:pt x="25547" y="1"/>
                    <a:pt x="24714" y="479"/>
                    <a:pt x="24220" y="1381"/>
                  </a:cubicBezTo>
                  <a:lnTo>
                    <a:pt x="330" y="46223"/>
                  </a:lnTo>
                  <a:cubicBezTo>
                    <a:pt x="120" y="46642"/>
                    <a:pt x="0" y="47092"/>
                    <a:pt x="0" y="47541"/>
                  </a:cubicBezTo>
                  <a:cubicBezTo>
                    <a:pt x="0" y="48261"/>
                    <a:pt x="270" y="48920"/>
                    <a:pt x="750" y="49430"/>
                  </a:cubicBezTo>
                  <a:cubicBezTo>
                    <a:pt x="1199" y="49939"/>
                    <a:pt x="1859" y="50269"/>
                    <a:pt x="2608" y="50269"/>
                  </a:cubicBezTo>
                  <a:lnTo>
                    <a:pt x="50387" y="50269"/>
                  </a:lnTo>
                  <a:cubicBezTo>
                    <a:pt x="51136" y="50269"/>
                    <a:pt x="51796" y="49939"/>
                    <a:pt x="52245" y="49430"/>
                  </a:cubicBezTo>
                  <a:cubicBezTo>
                    <a:pt x="52695" y="48920"/>
                    <a:pt x="52965" y="48261"/>
                    <a:pt x="52965" y="47541"/>
                  </a:cubicBezTo>
                  <a:cubicBezTo>
                    <a:pt x="52965" y="47092"/>
                    <a:pt x="52875" y="46642"/>
                    <a:pt x="52635" y="46223"/>
                  </a:cubicBezTo>
                  <a:lnTo>
                    <a:pt x="28746" y="1381"/>
                  </a:lnTo>
                  <a:cubicBezTo>
                    <a:pt x="28280" y="479"/>
                    <a:pt x="27419" y="1"/>
                    <a:pt x="26574" y="1"/>
                  </a:cubicBezTo>
                  <a:cubicBezTo>
                    <a:pt x="26549" y="1"/>
                    <a:pt x="26523" y="1"/>
                    <a:pt x="26498" y="2"/>
                  </a:cubicBezTo>
                  <a:cubicBezTo>
                    <a:pt x="26471" y="1"/>
                    <a:pt x="26445" y="1"/>
                    <a:pt x="26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525449" y="1708282"/>
              <a:ext cx="191522" cy="439642"/>
            </a:xfrm>
            <a:custGeom>
              <a:rect b="b" l="l" r="r" t="t"/>
              <a:pathLst>
                <a:path extrusionOk="0" h="19544" w="8514">
                  <a:moveTo>
                    <a:pt x="2159" y="1"/>
                  </a:moveTo>
                  <a:cubicBezTo>
                    <a:pt x="930" y="1"/>
                    <a:pt x="0" y="1350"/>
                    <a:pt x="150" y="2848"/>
                  </a:cubicBezTo>
                  <a:lnTo>
                    <a:pt x="1679" y="17326"/>
                  </a:lnTo>
                  <a:cubicBezTo>
                    <a:pt x="1829" y="18585"/>
                    <a:pt x="2668" y="19544"/>
                    <a:pt x="3687" y="19544"/>
                  </a:cubicBezTo>
                  <a:lnTo>
                    <a:pt x="5036" y="19544"/>
                  </a:lnTo>
                  <a:cubicBezTo>
                    <a:pt x="6055" y="19544"/>
                    <a:pt x="6925" y="18585"/>
                    <a:pt x="7044" y="17296"/>
                  </a:cubicBezTo>
                  <a:lnTo>
                    <a:pt x="8363" y="2818"/>
                  </a:lnTo>
                  <a:cubicBezTo>
                    <a:pt x="8513" y="1320"/>
                    <a:pt x="7554" y="1"/>
                    <a:pt x="6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559844" y="2201845"/>
              <a:ext cx="122058" cy="122755"/>
            </a:xfrm>
            <a:custGeom>
              <a:rect b="b" l="l" r="r" t="t"/>
              <a:pathLst>
                <a:path extrusionOk="0" h="5457" w="5426">
                  <a:moveTo>
                    <a:pt x="2698" y="1"/>
                  </a:moveTo>
                  <a:cubicBezTo>
                    <a:pt x="1199" y="1"/>
                    <a:pt x="0" y="1230"/>
                    <a:pt x="0" y="2728"/>
                  </a:cubicBezTo>
                  <a:cubicBezTo>
                    <a:pt x="0" y="4227"/>
                    <a:pt x="1199" y="5456"/>
                    <a:pt x="2698" y="5456"/>
                  </a:cubicBezTo>
                  <a:cubicBezTo>
                    <a:pt x="4197" y="5456"/>
                    <a:pt x="5425" y="4227"/>
                    <a:pt x="5425" y="2728"/>
                  </a:cubicBezTo>
                  <a:cubicBezTo>
                    <a:pt x="5425" y="1230"/>
                    <a:pt x="4197" y="1"/>
                    <a:pt x="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66630" y="2822099"/>
              <a:ext cx="1728178" cy="2022773"/>
            </a:xfrm>
            <a:custGeom>
              <a:rect b="b" l="l" r="r" t="t"/>
              <a:pathLst>
                <a:path extrusionOk="0" h="89921" w="76825">
                  <a:moveTo>
                    <a:pt x="20263" y="7468"/>
                  </a:moveTo>
                  <a:lnTo>
                    <a:pt x="21102" y="7767"/>
                  </a:lnTo>
                  <a:lnTo>
                    <a:pt x="24100" y="14781"/>
                  </a:lnTo>
                  <a:lnTo>
                    <a:pt x="17985" y="8067"/>
                  </a:lnTo>
                  <a:lnTo>
                    <a:pt x="20263" y="7468"/>
                  </a:lnTo>
                  <a:close/>
                  <a:moveTo>
                    <a:pt x="23579" y="0"/>
                  </a:moveTo>
                  <a:cubicBezTo>
                    <a:pt x="20916" y="0"/>
                    <a:pt x="13609" y="3571"/>
                    <a:pt x="13609" y="3571"/>
                  </a:cubicBezTo>
                  <a:cubicBezTo>
                    <a:pt x="12477" y="2512"/>
                    <a:pt x="9993" y="951"/>
                    <a:pt x="8065" y="951"/>
                  </a:cubicBezTo>
                  <a:cubicBezTo>
                    <a:pt x="7592" y="951"/>
                    <a:pt x="7153" y="1045"/>
                    <a:pt x="6775" y="1263"/>
                  </a:cubicBezTo>
                  <a:cubicBezTo>
                    <a:pt x="4856" y="2372"/>
                    <a:pt x="390" y="11244"/>
                    <a:pt x="2099" y="12324"/>
                  </a:cubicBezTo>
                  <a:cubicBezTo>
                    <a:pt x="2370" y="12500"/>
                    <a:pt x="2698" y="12574"/>
                    <a:pt x="3058" y="12574"/>
                  </a:cubicBezTo>
                  <a:cubicBezTo>
                    <a:pt x="4964" y="12574"/>
                    <a:pt x="7764" y="10495"/>
                    <a:pt x="7764" y="10495"/>
                  </a:cubicBezTo>
                  <a:cubicBezTo>
                    <a:pt x="7764" y="10495"/>
                    <a:pt x="12769" y="13523"/>
                    <a:pt x="13609" y="15771"/>
                  </a:cubicBezTo>
                  <a:cubicBezTo>
                    <a:pt x="14448" y="18049"/>
                    <a:pt x="16606" y="27071"/>
                    <a:pt x="16846" y="28989"/>
                  </a:cubicBezTo>
                  <a:cubicBezTo>
                    <a:pt x="17086" y="30878"/>
                    <a:pt x="15557" y="35674"/>
                    <a:pt x="15557" y="35674"/>
                  </a:cubicBezTo>
                  <a:cubicBezTo>
                    <a:pt x="13361" y="28997"/>
                    <a:pt x="5671" y="23142"/>
                    <a:pt x="2842" y="23142"/>
                  </a:cubicBezTo>
                  <a:cubicBezTo>
                    <a:pt x="2814" y="23142"/>
                    <a:pt x="2786" y="23143"/>
                    <a:pt x="2758" y="23144"/>
                  </a:cubicBezTo>
                  <a:cubicBezTo>
                    <a:pt x="0" y="23264"/>
                    <a:pt x="480" y="25123"/>
                    <a:pt x="840" y="26292"/>
                  </a:cubicBezTo>
                  <a:cubicBezTo>
                    <a:pt x="1169" y="27461"/>
                    <a:pt x="4676" y="30398"/>
                    <a:pt x="4676" y="30398"/>
                  </a:cubicBezTo>
                  <a:lnTo>
                    <a:pt x="6894" y="34954"/>
                  </a:lnTo>
                  <a:cubicBezTo>
                    <a:pt x="6894" y="34954"/>
                    <a:pt x="13938" y="50331"/>
                    <a:pt x="14928" y="51979"/>
                  </a:cubicBezTo>
                  <a:cubicBezTo>
                    <a:pt x="15917" y="53598"/>
                    <a:pt x="17236" y="53688"/>
                    <a:pt x="17236" y="53688"/>
                  </a:cubicBezTo>
                  <a:lnTo>
                    <a:pt x="32403" y="59473"/>
                  </a:lnTo>
                  <a:cubicBezTo>
                    <a:pt x="36389" y="63490"/>
                    <a:pt x="47749" y="88548"/>
                    <a:pt x="47749" y="88548"/>
                  </a:cubicBezTo>
                  <a:cubicBezTo>
                    <a:pt x="52022" y="89514"/>
                    <a:pt x="55670" y="89920"/>
                    <a:pt x="58785" y="89920"/>
                  </a:cubicBezTo>
                  <a:cubicBezTo>
                    <a:pt x="75297" y="89920"/>
                    <a:pt x="76824" y="78507"/>
                    <a:pt x="76824" y="78507"/>
                  </a:cubicBezTo>
                  <a:cubicBezTo>
                    <a:pt x="76824" y="78507"/>
                    <a:pt x="62677" y="66697"/>
                    <a:pt x="58540" y="60342"/>
                  </a:cubicBezTo>
                  <a:cubicBezTo>
                    <a:pt x="54404" y="53988"/>
                    <a:pt x="55273" y="53029"/>
                    <a:pt x="54494" y="50331"/>
                  </a:cubicBezTo>
                  <a:cubicBezTo>
                    <a:pt x="53714" y="47633"/>
                    <a:pt x="49578" y="41758"/>
                    <a:pt x="48199" y="39270"/>
                  </a:cubicBezTo>
                  <a:cubicBezTo>
                    <a:pt x="46820" y="36813"/>
                    <a:pt x="46191" y="24103"/>
                    <a:pt x="46191" y="24103"/>
                  </a:cubicBezTo>
                  <a:cubicBezTo>
                    <a:pt x="46580" y="21586"/>
                    <a:pt x="45172" y="19817"/>
                    <a:pt x="45172" y="19817"/>
                  </a:cubicBezTo>
                  <a:cubicBezTo>
                    <a:pt x="45172" y="19817"/>
                    <a:pt x="45471" y="17329"/>
                    <a:pt x="45621" y="13912"/>
                  </a:cubicBezTo>
                  <a:cubicBezTo>
                    <a:pt x="45741" y="10525"/>
                    <a:pt x="44452" y="9476"/>
                    <a:pt x="43733" y="8427"/>
                  </a:cubicBezTo>
                  <a:cubicBezTo>
                    <a:pt x="43013" y="7408"/>
                    <a:pt x="40855" y="1203"/>
                    <a:pt x="40256" y="694"/>
                  </a:cubicBezTo>
                  <a:cubicBezTo>
                    <a:pt x="40197" y="648"/>
                    <a:pt x="40132" y="628"/>
                    <a:pt x="40064" y="628"/>
                  </a:cubicBezTo>
                  <a:cubicBezTo>
                    <a:pt x="39406" y="628"/>
                    <a:pt x="38397" y="2522"/>
                    <a:pt x="38397" y="2522"/>
                  </a:cubicBezTo>
                  <a:cubicBezTo>
                    <a:pt x="37798" y="5220"/>
                    <a:pt x="40526" y="10405"/>
                    <a:pt x="40526" y="10405"/>
                  </a:cubicBezTo>
                  <a:lnTo>
                    <a:pt x="39476" y="16640"/>
                  </a:lnTo>
                  <a:lnTo>
                    <a:pt x="36209" y="11964"/>
                  </a:lnTo>
                  <a:cubicBezTo>
                    <a:pt x="36209" y="11964"/>
                    <a:pt x="34111" y="1952"/>
                    <a:pt x="32792" y="664"/>
                  </a:cubicBezTo>
                  <a:cubicBezTo>
                    <a:pt x="32536" y="413"/>
                    <a:pt x="32149" y="312"/>
                    <a:pt x="31689" y="312"/>
                  </a:cubicBezTo>
                  <a:cubicBezTo>
                    <a:pt x="29725" y="312"/>
                    <a:pt x="26438" y="2162"/>
                    <a:pt x="26438" y="2162"/>
                  </a:cubicBezTo>
                  <a:cubicBezTo>
                    <a:pt x="26438" y="2162"/>
                    <a:pt x="25808" y="1353"/>
                    <a:pt x="24339" y="184"/>
                  </a:cubicBezTo>
                  <a:cubicBezTo>
                    <a:pt x="24175" y="57"/>
                    <a:pt x="23914" y="0"/>
                    <a:pt x="23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871354" y="3006086"/>
              <a:ext cx="1086261" cy="1836739"/>
            </a:xfrm>
            <a:custGeom>
              <a:rect b="b" l="l" r="r" t="t"/>
              <a:pathLst>
                <a:path extrusionOk="0" h="81651" w="48289">
                  <a:moveTo>
                    <a:pt x="6269" y="0"/>
                  </a:moveTo>
                  <a:cubicBezTo>
                    <a:pt x="6247" y="0"/>
                    <a:pt x="6225" y="3"/>
                    <a:pt x="6205" y="8"/>
                  </a:cubicBezTo>
                  <a:cubicBezTo>
                    <a:pt x="6055" y="68"/>
                    <a:pt x="5995" y="218"/>
                    <a:pt x="6025" y="338"/>
                  </a:cubicBezTo>
                  <a:cubicBezTo>
                    <a:pt x="6385" y="1357"/>
                    <a:pt x="6954" y="1986"/>
                    <a:pt x="7584" y="2466"/>
                  </a:cubicBezTo>
                  <a:cubicBezTo>
                    <a:pt x="8213" y="2946"/>
                    <a:pt x="8933" y="3305"/>
                    <a:pt x="9652" y="3755"/>
                  </a:cubicBezTo>
                  <a:cubicBezTo>
                    <a:pt x="10341" y="4175"/>
                    <a:pt x="11211" y="5074"/>
                    <a:pt x="11930" y="5853"/>
                  </a:cubicBezTo>
                  <a:cubicBezTo>
                    <a:pt x="12769" y="6782"/>
                    <a:pt x="13369" y="7891"/>
                    <a:pt x="13698" y="9120"/>
                  </a:cubicBezTo>
                  <a:cubicBezTo>
                    <a:pt x="14118" y="10649"/>
                    <a:pt x="14748" y="13017"/>
                    <a:pt x="15287" y="15205"/>
                  </a:cubicBezTo>
                  <a:cubicBezTo>
                    <a:pt x="15827" y="17393"/>
                    <a:pt x="16276" y="19461"/>
                    <a:pt x="16366" y="20361"/>
                  </a:cubicBezTo>
                  <a:cubicBezTo>
                    <a:pt x="16366" y="20540"/>
                    <a:pt x="16396" y="20690"/>
                    <a:pt x="16396" y="20870"/>
                  </a:cubicBezTo>
                  <a:cubicBezTo>
                    <a:pt x="16396" y="22129"/>
                    <a:pt x="16066" y="23778"/>
                    <a:pt x="15737" y="25097"/>
                  </a:cubicBezTo>
                  <a:cubicBezTo>
                    <a:pt x="15587" y="25756"/>
                    <a:pt x="15437" y="26326"/>
                    <a:pt x="15317" y="26745"/>
                  </a:cubicBezTo>
                  <a:cubicBezTo>
                    <a:pt x="15317" y="26746"/>
                    <a:pt x="15317" y="26747"/>
                    <a:pt x="15316" y="26748"/>
                  </a:cubicBezTo>
                  <a:lnTo>
                    <a:pt x="15316" y="26748"/>
                  </a:lnTo>
                  <a:cubicBezTo>
                    <a:pt x="13466" y="22820"/>
                    <a:pt x="11082" y="19862"/>
                    <a:pt x="8753" y="17873"/>
                  </a:cubicBezTo>
                  <a:cubicBezTo>
                    <a:pt x="7524" y="16824"/>
                    <a:pt x="6325" y="16014"/>
                    <a:pt x="5216" y="15505"/>
                  </a:cubicBezTo>
                  <a:cubicBezTo>
                    <a:pt x="4107" y="14965"/>
                    <a:pt x="3118" y="14695"/>
                    <a:pt x="2278" y="14695"/>
                  </a:cubicBezTo>
                  <a:cubicBezTo>
                    <a:pt x="1859" y="14695"/>
                    <a:pt x="1469" y="14755"/>
                    <a:pt x="1169" y="14905"/>
                  </a:cubicBezTo>
                  <a:cubicBezTo>
                    <a:pt x="840" y="15055"/>
                    <a:pt x="570" y="15295"/>
                    <a:pt x="390" y="15595"/>
                  </a:cubicBezTo>
                  <a:cubicBezTo>
                    <a:pt x="120" y="16044"/>
                    <a:pt x="0" y="16494"/>
                    <a:pt x="0" y="16944"/>
                  </a:cubicBezTo>
                  <a:cubicBezTo>
                    <a:pt x="0" y="17453"/>
                    <a:pt x="180" y="17933"/>
                    <a:pt x="480" y="18352"/>
                  </a:cubicBezTo>
                  <a:cubicBezTo>
                    <a:pt x="899" y="19012"/>
                    <a:pt x="1529" y="19611"/>
                    <a:pt x="2188" y="20181"/>
                  </a:cubicBezTo>
                  <a:cubicBezTo>
                    <a:pt x="2818" y="20780"/>
                    <a:pt x="3507" y="21350"/>
                    <a:pt x="4017" y="21979"/>
                  </a:cubicBezTo>
                  <a:cubicBezTo>
                    <a:pt x="4197" y="22219"/>
                    <a:pt x="4496" y="22729"/>
                    <a:pt x="4856" y="23448"/>
                  </a:cubicBezTo>
                  <a:cubicBezTo>
                    <a:pt x="6085" y="25936"/>
                    <a:pt x="8153" y="30822"/>
                    <a:pt x="10162" y="35288"/>
                  </a:cubicBezTo>
                  <a:cubicBezTo>
                    <a:pt x="11181" y="37536"/>
                    <a:pt x="12170" y="39664"/>
                    <a:pt x="13009" y="41343"/>
                  </a:cubicBezTo>
                  <a:cubicBezTo>
                    <a:pt x="13459" y="42212"/>
                    <a:pt x="13848" y="42931"/>
                    <a:pt x="14208" y="43501"/>
                  </a:cubicBezTo>
                  <a:cubicBezTo>
                    <a:pt x="14598" y="44070"/>
                    <a:pt x="14897" y="44490"/>
                    <a:pt x="15197" y="44760"/>
                  </a:cubicBezTo>
                  <a:cubicBezTo>
                    <a:pt x="15827" y="45269"/>
                    <a:pt x="16996" y="45809"/>
                    <a:pt x="18464" y="46438"/>
                  </a:cubicBezTo>
                  <a:cubicBezTo>
                    <a:pt x="20652" y="47337"/>
                    <a:pt x="23500" y="48357"/>
                    <a:pt x="26108" y="49256"/>
                  </a:cubicBezTo>
                  <a:cubicBezTo>
                    <a:pt x="28686" y="50155"/>
                    <a:pt x="31024" y="50964"/>
                    <a:pt x="32073" y="51504"/>
                  </a:cubicBezTo>
                  <a:cubicBezTo>
                    <a:pt x="32223" y="51564"/>
                    <a:pt x="32432" y="51744"/>
                    <a:pt x="32672" y="52043"/>
                  </a:cubicBezTo>
                  <a:cubicBezTo>
                    <a:pt x="33601" y="53093"/>
                    <a:pt x="35010" y="55460"/>
                    <a:pt x="36599" y="58428"/>
                  </a:cubicBezTo>
                  <a:cubicBezTo>
                    <a:pt x="38997" y="62894"/>
                    <a:pt x="41784" y="68649"/>
                    <a:pt x="43972" y="73295"/>
                  </a:cubicBezTo>
                  <a:cubicBezTo>
                    <a:pt x="45051" y="75633"/>
                    <a:pt x="46011" y="77671"/>
                    <a:pt x="46670" y="79140"/>
                  </a:cubicBezTo>
                  <a:cubicBezTo>
                    <a:pt x="47000" y="79860"/>
                    <a:pt x="47270" y="80459"/>
                    <a:pt x="47449" y="80849"/>
                  </a:cubicBezTo>
                  <a:cubicBezTo>
                    <a:pt x="47659" y="81268"/>
                    <a:pt x="47749" y="81478"/>
                    <a:pt x="47749" y="81478"/>
                  </a:cubicBezTo>
                  <a:cubicBezTo>
                    <a:pt x="47794" y="81589"/>
                    <a:pt x="47888" y="81651"/>
                    <a:pt x="47982" y="81651"/>
                  </a:cubicBezTo>
                  <a:cubicBezTo>
                    <a:pt x="48015" y="81651"/>
                    <a:pt x="48048" y="81643"/>
                    <a:pt x="48079" y="81628"/>
                  </a:cubicBezTo>
                  <a:cubicBezTo>
                    <a:pt x="48229" y="81568"/>
                    <a:pt x="48289" y="81388"/>
                    <a:pt x="48229" y="81268"/>
                  </a:cubicBezTo>
                  <a:cubicBezTo>
                    <a:pt x="48229" y="81268"/>
                    <a:pt x="45022" y="74104"/>
                    <a:pt x="41425" y="66761"/>
                  </a:cubicBezTo>
                  <a:cubicBezTo>
                    <a:pt x="39656" y="63104"/>
                    <a:pt x="37768" y="59387"/>
                    <a:pt x="36149" y="56480"/>
                  </a:cubicBezTo>
                  <a:cubicBezTo>
                    <a:pt x="35340" y="55041"/>
                    <a:pt x="34590" y="53782"/>
                    <a:pt x="33931" y="52853"/>
                  </a:cubicBezTo>
                  <a:cubicBezTo>
                    <a:pt x="33631" y="52373"/>
                    <a:pt x="33332" y="51983"/>
                    <a:pt x="33062" y="51684"/>
                  </a:cubicBezTo>
                  <a:cubicBezTo>
                    <a:pt x="32792" y="51384"/>
                    <a:pt x="32552" y="51174"/>
                    <a:pt x="32312" y="51054"/>
                  </a:cubicBezTo>
                  <a:cubicBezTo>
                    <a:pt x="31563" y="50665"/>
                    <a:pt x="30274" y="50185"/>
                    <a:pt x="28746" y="49616"/>
                  </a:cubicBezTo>
                  <a:cubicBezTo>
                    <a:pt x="26438" y="48806"/>
                    <a:pt x="23560" y="47817"/>
                    <a:pt x="21012" y="46888"/>
                  </a:cubicBezTo>
                  <a:cubicBezTo>
                    <a:pt x="19753" y="46408"/>
                    <a:pt x="18584" y="45929"/>
                    <a:pt x="17625" y="45509"/>
                  </a:cubicBezTo>
                  <a:cubicBezTo>
                    <a:pt x="16666" y="45059"/>
                    <a:pt x="15917" y="44670"/>
                    <a:pt x="15527" y="44340"/>
                  </a:cubicBezTo>
                  <a:cubicBezTo>
                    <a:pt x="15287" y="44160"/>
                    <a:pt x="14927" y="43651"/>
                    <a:pt x="14508" y="42961"/>
                  </a:cubicBezTo>
                  <a:cubicBezTo>
                    <a:pt x="13069" y="40563"/>
                    <a:pt x="10911" y="35707"/>
                    <a:pt x="8933" y="31211"/>
                  </a:cubicBezTo>
                  <a:cubicBezTo>
                    <a:pt x="7943" y="28963"/>
                    <a:pt x="7014" y="26835"/>
                    <a:pt x="6235" y="25127"/>
                  </a:cubicBezTo>
                  <a:cubicBezTo>
                    <a:pt x="5845" y="24257"/>
                    <a:pt x="5486" y="23538"/>
                    <a:pt x="5186" y="22938"/>
                  </a:cubicBezTo>
                  <a:cubicBezTo>
                    <a:pt x="4856" y="22339"/>
                    <a:pt x="4616" y="21919"/>
                    <a:pt x="4406" y="21650"/>
                  </a:cubicBezTo>
                  <a:cubicBezTo>
                    <a:pt x="3687" y="20750"/>
                    <a:pt x="2698" y="19971"/>
                    <a:pt x="1889" y="19222"/>
                  </a:cubicBezTo>
                  <a:cubicBezTo>
                    <a:pt x="1499" y="18832"/>
                    <a:pt x="1139" y="18472"/>
                    <a:pt x="899" y="18083"/>
                  </a:cubicBezTo>
                  <a:cubicBezTo>
                    <a:pt x="660" y="17693"/>
                    <a:pt x="540" y="17333"/>
                    <a:pt x="540" y="16944"/>
                  </a:cubicBezTo>
                  <a:cubicBezTo>
                    <a:pt x="540" y="16614"/>
                    <a:pt x="630" y="16254"/>
                    <a:pt x="869" y="15835"/>
                  </a:cubicBezTo>
                  <a:cubicBezTo>
                    <a:pt x="989" y="15655"/>
                    <a:pt x="1139" y="15505"/>
                    <a:pt x="1379" y="15385"/>
                  </a:cubicBezTo>
                  <a:cubicBezTo>
                    <a:pt x="1619" y="15295"/>
                    <a:pt x="1919" y="15235"/>
                    <a:pt x="2278" y="15235"/>
                  </a:cubicBezTo>
                  <a:cubicBezTo>
                    <a:pt x="2998" y="15235"/>
                    <a:pt x="3927" y="15475"/>
                    <a:pt x="4976" y="15984"/>
                  </a:cubicBezTo>
                  <a:cubicBezTo>
                    <a:pt x="8183" y="17483"/>
                    <a:pt x="12380" y="21350"/>
                    <a:pt x="15137" y="27614"/>
                  </a:cubicBezTo>
                  <a:cubicBezTo>
                    <a:pt x="15167" y="27704"/>
                    <a:pt x="15257" y="27764"/>
                    <a:pt x="15377" y="27764"/>
                  </a:cubicBezTo>
                  <a:cubicBezTo>
                    <a:pt x="15497" y="27764"/>
                    <a:pt x="15587" y="27674"/>
                    <a:pt x="15617" y="27584"/>
                  </a:cubicBezTo>
                  <a:cubicBezTo>
                    <a:pt x="15617" y="27584"/>
                    <a:pt x="15947" y="26565"/>
                    <a:pt x="16246" y="25216"/>
                  </a:cubicBezTo>
                  <a:cubicBezTo>
                    <a:pt x="16576" y="23868"/>
                    <a:pt x="16906" y="22219"/>
                    <a:pt x="16906" y="20870"/>
                  </a:cubicBezTo>
                  <a:cubicBezTo>
                    <a:pt x="16906" y="20690"/>
                    <a:pt x="16906" y="20511"/>
                    <a:pt x="16876" y="20331"/>
                  </a:cubicBezTo>
                  <a:cubicBezTo>
                    <a:pt x="16816" y="19342"/>
                    <a:pt x="16336" y="17303"/>
                    <a:pt x="15797" y="15085"/>
                  </a:cubicBezTo>
                  <a:cubicBezTo>
                    <a:pt x="15257" y="12867"/>
                    <a:pt x="14628" y="10529"/>
                    <a:pt x="14208" y="8970"/>
                  </a:cubicBezTo>
                  <a:cubicBezTo>
                    <a:pt x="13848" y="7682"/>
                    <a:pt x="13219" y="6513"/>
                    <a:pt x="12320" y="5493"/>
                  </a:cubicBezTo>
                  <a:cubicBezTo>
                    <a:pt x="11600" y="4684"/>
                    <a:pt x="10701" y="3785"/>
                    <a:pt x="9952" y="3305"/>
                  </a:cubicBezTo>
                  <a:cubicBezTo>
                    <a:pt x="9172" y="2826"/>
                    <a:pt x="8483" y="2496"/>
                    <a:pt x="7913" y="2046"/>
                  </a:cubicBezTo>
                  <a:cubicBezTo>
                    <a:pt x="7314" y="1627"/>
                    <a:pt x="6864" y="1087"/>
                    <a:pt x="6535" y="158"/>
                  </a:cubicBezTo>
                  <a:cubicBezTo>
                    <a:pt x="6485" y="59"/>
                    <a:pt x="6374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99001" y="2840388"/>
              <a:ext cx="521906" cy="325278"/>
            </a:xfrm>
            <a:custGeom>
              <a:rect b="b" l="l" r="r" t="t"/>
              <a:pathLst>
                <a:path extrusionOk="0" h="14460" w="23201">
                  <a:moveTo>
                    <a:pt x="6235" y="0"/>
                  </a:moveTo>
                  <a:cubicBezTo>
                    <a:pt x="5875" y="30"/>
                    <a:pt x="5515" y="60"/>
                    <a:pt x="5216" y="210"/>
                  </a:cubicBezTo>
                  <a:cubicBezTo>
                    <a:pt x="4976" y="330"/>
                    <a:pt x="4766" y="540"/>
                    <a:pt x="4526" y="840"/>
                  </a:cubicBezTo>
                  <a:cubicBezTo>
                    <a:pt x="3657" y="1829"/>
                    <a:pt x="2548" y="3777"/>
                    <a:pt x="1619" y="5636"/>
                  </a:cubicBezTo>
                  <a:cubicBezTo>
                    <a:pt x="1169" y="6595"/>
                    <a:pt x="780" y="7494"/>
                    <a:pt x="480" y="8273"/>
                  </a:cubicBezTo>
                  <a:cubicBezTo>
                    <a:pt x="330" y="8663"/>
                    <a:pt x="210" y="9023"/>
                    <a:pt x="120" y="9322"/>
                  </a:cubicBezTo>
                  <a:cubicBezTo>
                    <a:pt x="30" y="9622"/>
                    <a:pt x="0" y="9862"/>
                    <a:pt x="0" y="10072"/>
                  </a:cubicBezTo>
                  <a:cubicBezTo>
                    <a:pt x="0" y="10431"/>
                    <a:pt x="0" y="10701"/>
                    <a:pt x="60" y="10971"/>
                  </a:cubicBezTo>
                  <a:cubicBezTo>
                    <a:pt x="120" y="11151"/>
                    <a:pt x="180" y="11301"/>
                    <a:pt x="270" y="11451"/>
                  </a:cubicBezTo>
                  <a:cubicBezTo>
                    <a:pt x="390" y="11690"/>
                    <a:pt x="630" y="11840"/>
                    <a:pt x="869" y="11900"/>
                  </a:cubicBezTo>
                  <a:cubicBezTo>
                    <a:pt x="1139" y="11990"/>
                    <a:pt x="1409" y="12020"/>
                    <a:pt x="1769" y="12020"/>
                  </a:cubicBezTo>
                  <a:cubicBezTo>
                    <a:pt x="1919" y="12020"/>
                    <a:pt x="2068" y="12020"/>
                    <a:pt x="2248" y="11990"/>
                  </a:cubicBezTo>
                  <a:cubicBezTo>
                    <a:pt x="2698" y="11990"/>
                    <a:pt x="3177" y="11810"/>
                    <a:pt x="3657" y="11571"/>
                  </a:cubicBezTo>
                  <a:cubicBezTo>
                    <a:pt x="5066" y="10911"/>
                    <a:pt x="6445" y="9652"/>
                    <a:pt x="6445" y="9652"/>
                  </a:cubicBezTo>
                  <a:cubicBezTo>
                    <a:pt x="6565" y="9532"/>
                    <a:pt x="6565" y="9382"/>
                    <a:pt x="6475" y="9262"/>
                  </a:cubicBezTo>
                  <a:cubicBezTo>
                    <a:pt x="6426" y="9214"/>
                    <a:pt x="6353" y="9183"/>
                    <a:pt x="6281" y="9183"/>
                  </a:cubicBezTo>
                  <a:cubicBezTo>
                    <a:pt x="6218" y="9183"/>
                    <a:pt x="6157" y="9207"/>
                    <a:pt x="6115" y="9262"/>
                  </a:cubicBezTo>
                  <a:cubicBezTo>
                    <a:pt x="6115" y="9262"/>
                    <a:pt x="6085" y="9292"/>
                    <a:pt x="5995" y="9352"/>
                  </a:cubicBezTo>
                  <a:cubicBezTo>
                    <a:pt x="5755" y="9562"/>
                    <a:pt x="5126" y="10072"/>
                    <a:pt x="4406" y="10551"/>
                  </a:cubicBezTo>
                  <a:cubicBezTo>
                    <a:pt x="3687" y="11031"/>
                    <a:pt x="2818" y="11451"/>
                    <a:pt x="2218" y="11481"/>
                  </a:cubicBezTo>
                  <a:lnTo>
                    <a:pt x="1769" y="11481"/>
                  </a:lnTo>
                  <a:cubicBezTo>
                    <a:pt x="1469" y="11481"/>
                    <a:pt x="1259" y="11481"/>
                    <a:pt x="1109" y="11421"/>
                  </a:cubicBezTo>
                  <a:cubicBezTo>
                    <a:pt x="959" y="11391"/>
                    <a:pt x="899" y="11361"/>
                    <a:pt x="809" y="11301"/>
                  </a:cubicBezTo>
                  <a:cubicBezTo>
                    <a:pt x="720" y="11211"/>
                    <a:pt x="660" y="11121"/>
                    <a:pt x="600" y="10911"/>
                  </a:cubicBezTo>
                  <a:cubicBezTo>
                    <a:pt x="540" y="10731"/>
                    <a:pt x="510" y="10431"/>
                    <a:pt x="510" y="10072"/>
                  </a:cubicBezTo>
                  <a:cubicBezTo>
                    <a:pt x="510" y="9922"/>
                    <a:pt x="570" y="9652"/>
                    <a:pt x="660" y="9322"/>
                  </a:cubicBezTo>
                  <a:cubicBezTo>
                    <a:pt x="1019" y="8153"/>
                    <a:pt x="1919" y="6115"/>
                    <a:pt x="2908" y="4287"/>
                  </a:cubicBezTo>
                  <a:cubicBezTo>
                    <a:pt x="3387" y="3388"/>
                    <a:pt x="3897" y="2548"/>
                    <a:pt x="4346" y="1889"/>
                  </a:cubicBezTo>
                  <a:cubicBezTo>
                    <a:pt x="4586" y="1589"/>
                    <a:pt x="4796" y="1289"/>
                    <a:pt x="5006" y="1080"/>
                  </a:cubicBezTo>
                  <a:cubicBezTo>
                    <a:pt x="5186" y="870"/>
                    <a:pt x="5366" y="750"/>
                    <a:pt x="5455" y="690"/>
                  </a:cubicBezTo>
                  <a:cubicBezTo>
                    <a:pt x="5635" y="600"/>
                    <a:pt x="5905" y="540"/>
                    <a:pt x="6235" y="540"/>
                  </a:cubicBezTo>
                  <a:cubicBezTo>
                    <a:pt x="7014" y="540"/>
                    <a:pt x="8123" y="870"/>
                    <a:pt x="9202" y="1349"/>
                  </a:cubicBezTo>
                  <a:cubicBezTo>
                    <a:pt x="10251" y="1859"/>
                    <a:pt x="11300" y="2518"/>
                    <a:pt x="11990" y="3178"/>
                  </a:cubicBezTo>
                  <a:cubicBezTo>
                    <a:pt x="12859" y="4017"/>
                    <a:pt x="15527" y="6805"/>
                    <a:pt x="18015" y="9412"/>
                  </a:cubicBezTo>
                  <a:cubicBezTo>
                    <a:pt x="19244" y="10701"/>
                    <a:pt x="20413" y="11960"/>
                    <a:pt x="21282" y="12859"/>
                  </a:cubicBezTo>
                  <a:cubicBezTo>
                    <a:pt x="22151" y="13789"/>
                    <a:pt x="22691" y="14388"/>
                    <a:pt x="22691" y="14388"/>
                  </a:cubicBezTo>
                  <a:cubicBezTo>
                    <a:pt x="22740" y="14438"/>
                    <a:pt x="22808" y="14460"/>
                    <a:pt x="22879" y="14460"/>
                  </a:cubicBezTo>
                  <a:cubicBezTo>
                    <a:pt x="22937" y="14460"/>
                    <a:pt x="22996" y="14445"/>
                    <a:pt x="23050" y="14418"/>
                  </a:cubicBezTo>
                  <a:cubicBezTo>
                    <a:pt x="23140" y="14358"/>
                    <a:pt x="23200" y="14208"/>
                    <a:pt x="23140" y="14088"/>
                  </a:cubicBezTo>
                  <a:lnTo>
                    <a:pt x="19813" y="6625"/>
                  </a:lnTo>
                  <a:cubicBezTo>
                    <a:pt x="19753" y="6535"/>
                    <a:pt x="19693" y="6475"/>
                    <a:pt x="19603" y="6475"/>
                  </a:cubicBezTo>
                  <a:cubicBezTo>
                    <a:pt x="19573" y="6475"/>
                    <a:pt x="19244" y="6415"/>
                    <a:pt x="18944" y="6205"/>
                  </a:cubicBezTo>
                  <a:cubicBezTo>
                    <a:pt x="18614" y="5965"/>
                    <a:pt x="18254" y="5606"/>
                    <a:pt x="18165" y="4856"/>
                  </a:cubicBezTo>
                  <a:cubicBezTo>
                    <a:pt x="18138" y="4749"/>
                    <a:pt x="18039" y="4642"/>
                    <a:pt x="17911" y="4642"/>
                  </a:cubicBezTo>
                  <a:cubicBezTo>
                    <a:pt x="17896" y="4642"/>
                    <a:pt x="17881" y="4643"/>
                    <a:pt x="17865" y="4646"/>
                  </a:cubicBezTo>
                  <a:cubicBezTo>
                    <a:pt x="17715" y="4676"/>
                    <a:pt x="17625" y="4796"/>
                    <a:pt x="17625" y="4946"/>
                  </a:cubicBezTo>
                  <a:cubicBezTo>
                    <a:pt x="17775" y="5845"/>
                    <a:pt x="18254" y="6385"/>
                    <a:pt x="18674" y="6655"/>
                  </a:cubicBezTo>
                  <a:cubicBezTo>
                    <a:pt x="18965" y="6849"/>
                    <a:pt x="19231" y="6930"/>
                    <a:pt x="19391" y="6963"/>
                  </a:cubicBezTo>
                  <a:lnTo>
                    <a:pt x="19391" y="6963"/>
                  </a:lnTo>
                  <a:lnTo>
                    <a:pt x="22054" y="12937"/>
                  </a:lnTo>
                  <a:lnTo>
                    <a:pt x="22054" y="12937"/>
                  </a:lnTo>
                  <a:cubicBezTo>
                    <a:pt x="21167" y="11995"/>
                    <a:pt x="19806" y="10555"/>
                    <a:pt x="18374" y="9053"/>
                  </a:cubicBezTo>
                  <a:cubicBezTo>
                    <a:pt x="15916" y="6445"/>
                    <a:pt x="13249" y="3657"/>
                    <a:pt x="12350" y="2818"/>
                  </a:cubicBezTo>
                  <a:cubicBezTo>
                    <a:pt x="11600" y="2099"/>
                    <a:pt x="10521" y="1409"/>
                    <a:pt x="9412" y="870"/>
                  </a:cubicBezTo>
                  <a:cubicBezTo>
                    <a:pt x="8303" y="360"/>
                    <a:pt x="7164" y="30"/>
                    <a:pt x="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454582" y="2822189"/>
              <a:ext cx="345928" cy="468751"/>
            </a:xfrm>
            <a:custGeom>
              <a:rect b="b" l="l" r="r" t="t"/>
              <a:pathLst>
                <a:path extrusionOk="0" h="20838" w="15378">
                  <a:moveTo>
                    <a:pt x="5336" y="0"/>
                  </a:moveTo>
                  <a:cubicBezTo>
                    <a:pt x="4227" y="0"/>
                    <a:pt x="2938" y="480"/>
                    <a:pt x="1919" y="989"/>
                  </a:cubicBezTo>
                  <a:cubicBezTo>
                    <a:pt x="900" y="1469"/>
                    <a:pt x="151" y="1948"/>
                    <a:pt x="151" y="1948"/>
                  </a:cubicBezTo>
                  <a:cubicBezTo>
                    <a:pt x="31" y="2038"/>
                    <a:pt x="1" y="2188"/>
                    <a:pt x="61" y="2308"/>
                  </a:cubicBezTo>
                  <a:cubicBezTo>
                    <a:pt x="121" y="2388"/>
                    <a:pt x="207" y="2441"/>
                    <a:pt x="294" y="2441"/>
                  </a:cubicBezTo>
                  <a:cubicBezTo>
                    <a:pt x="337" y="2441"/>
                    <a:pt x="381" y="2428"/>
                    <a:pt x="421" y="2398"/>
                  </a:cubicBezTo>
                  <a:cubicBezTo>
                    <a:pt x="421" y="2398"/>
                    <a:pt x="481" y="2368"/>
                    <a:pt x="570" y="2308"/>
                  </a:cubicBezTo>
                  <a:cubicBezTo>
                    <a:pt x="840" y="2128"/>
                    <a:pt x="1620" y="1679"/>
                    <a:pt x="2549" y="1289"/>
                  </a:cubicBezTo>
                  <a:cubicBezTo>
                    <a:pt x="3448" y="869"/>
                    <a:pt x="4497" y="510"/>
                    <a:pt x="5336" y="510"/>
                  </a:cubicBezTo>
                  <a:cubicBezTo>
                    <a:pt x="5816" y="510"/>
                    <a:pt x="6206" y="630"/>
                    <a:pt x="6475" y="839"/>
                  </a:cubicBezTo>
                  <a:cubicBezTo>
                    <a:pt x="6655" y="989"/>
                    <a:pt x="6835" y="1259"/>
                    <a:pt x="7015" y="1619"/>
                  </a:cubicBezTo>
                  <a:cubicBezTo>
                    <a:pt x="7315" y="2278"/>
                    <a:pt x="7584" y="3237"/>
                    <a:pt x="7854" y="4346"/>
                  </a:cubicBezTo>
                  <a:cubicBezTo>
                    <a:pt x="8274" y="5995"/>
                    <a:pt x="8634" y="7973"/>
                    <a:pt x="9113" y="9742"/>
                  </a:cubicBezTo>
                  <a:cubicBezTo>
                    <a:pt x="9563" y="11510"/>
                    <a:pt x="10102" y="13069"/>
                    <a:pt x="10882" y="13968"/>
                  </a:cubicBezTo>
                  <a:cubicBezTo>
                    <a:pt x="13040" y="16456"/>
                    <a:pt x="14359" y="18254"/>
                    <a:pt x="14838" y="20622"/>
                  </a:cubicBezTo>
                  <a:cubicBezTo>
                    <a:pt x="14864" y="20753"/>
                    <a:pt x="14981" y="20838"/>
                    <a:pt x="15090" y="20838"/>
                  </a:cubicBezTo>
                  <a:cubicBezTo>
                    <a:pt x="15106" y="20838"/>
                    <a:pt x="15122" y="20836"/>
                    <a:pt x="15138" y="20832"/>
                  </a:cubicBezTo>
                  <a:cubicBezTo>
                    <a:pt x="15288" y="20802"/>
                    <a:pt x="15378" y="20652"/>
                    <a:pt x="15348" y="20503"/>
                  </a:cubicBezTo>
                  <a:cubicBezTo>
                    <a:pt x="14838" y="18015"/>
                    <a:pt x="13459" y="16126"/>
                    <a:pt x="11271" y="13608"/>
                  </a:cubicBezTo>
                  <a:cubicBezTo>
                    <a:pt x="10762" y="13039"/>
                    <a:pt x="10312" y="12020"/>
                    <a:pt x="9952" y="10791"/>
                  </a:cubicBezTo>
                  <a:cubicBezTo>
                    <a:pt x="9383" y="8962"/>
                    <a:pt x="8963" y="6684"/>
                    <a:pt x="8484" y="4706"/>
                  </a:cubicBezTo>
                  <a:cubicBezTo>
                    <a:pt x="8274" y="3717"/>
                    <a:pt x="8034" y="2818"/>
                    <a:pt x="7764" y="2068"/>
                  </a:cubicBezTo>
                  <a:cubicBezTo>
                    <a:pt x="7495" y="1349"/>
                    <a:pt x="7195" y="779"/>
                    <a:pt x="6805" y="450"/>
                  </a:cubicBezTo>
                  <a:cubicBezTo>
                    <a:pt x="6385" y="120"/>
                    <a:pt x="5876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724297" y="2831615"/>
              <a:ext cx="887360" cy="1771099"/>
            </a:xfrm>
            <a:custGeom>
              <a:rect b="b" l="l" r="r" t="t"/>
              <a:pathLst>
                <a:path extrusionOk="0" h="78733" w="39447">
                  <a:moveTo>
                    <a:pt x="2219" y="1"/>
                  </a:moveTo>
                  <a:cubicBezTo>
                    <a:pt x="2159" y="1"/>
                    <a:pt x="2069" y="1"/>
                    <a:pt x="2009" y="31"/>
                  </a:cubicBezTo>
                  <a:cubicBezTo>
                    <a:pt x="1439" y="271"/>
                    <a:pt x="960" y="780"/>
                    <a:pt x="600" y="1170"/>
                  </a:cubicBezTo>
                  <a:cubicBezTo>
                    <a:pt x="270" y="1589"/>
                    <a:pt x="61" y="1979"/>
                    <a:pt x="61" y="1979"/>
                  </a:cubicBezTo>
                  <a:lnTo>
                    <a:pt x="1" y="2099"/>
                  </a:lnTo>
                  <a:cubicBezTo>
                    <a:pt x="1" y="2309"/>
                    <a:pt x="1" y="2519"/>
                    <a:pt x="1" y="2728"/>
                  </a:cubicBezTo>
                  <a:cubicBezTo>
                    <a:pt x="1" y="6573"/>
                    <a:pt x="1762" y="9513"/>
                    <a:pt x="2124" y="10046"/>
                  </a:cubicBezTo>
                  <a:lnTo>
                    <a:pt x="2124" y="10046"/>
                  </a:lnTo>
                  <a:cubicBezTo>
                    <a:pt x="2004" y="11701"/>
                    <a:pt x="1796" y="13264"/>
                    <a:pt x="1589" y="14418"/>
                  </a:cubicBezTo>
                  <a:cubicBezTo>
                    <a:pt x="1499" y="15018"/>
                    <a:pt x="1409" y="15497"/>
                    <a:pt x="1320" y="15827"/>
                  </a:cubicBezTo>
                  <a:cubicBezTo>
                    <a:pt x="1260" y="16157"/>
                    <a:pt x="1230" y="16337"/>
                    <a:pt x="1230" y="16337"/>
                  </a:cubicBezTo>
                  <a:cubicBezTo>
                    <a:pt x="1200" y="16487"/>
                    <a:pt x="1290" y="16636"/>
                    <a:pt x="1409" y="16666"/>
                  </a:cubicBezTo>
                  <a:cubicBezTo>
                    <a:pt x="1429" y="16670"/>
                    <a:pt x="1448" y="16672"/>
                    <a:pt x="1467" y="16672"/>
                  </a:cubicBezTo>
                  <a:cubicBezTo>
                    <a:pt x="1596" y="16672"/>
                    <a:pt x="1713" y="16587"/>
                    <a:pt x="1739" y="16457"/>
                  </a:cubicBezTo>
                  <a:cubicBezTo>
                    <a:pt x="1739" y="16457"/>
                    <a:pt x="2429" y="13429"/>
                    <a:pt x="2668" y="10012"/>
                  </a:cubicBezTo>
                  <a:cubicBezTo>
                    <a:pt x="2668" y="9952"/>
                    <a:pt x="2638" y="9892"/>
                    <a:pt x="2608" y="9832"/>
                  </a:cubicBezTo>
                  <a:lnTo>
                    <a:pt x="2578" y="9802"/>
                  </a:lnTo>
                  <a:cubicBezTo>
                    <a:pt x="2369" y="9473"/>
                    <a:pt x="510" y="6565"/>
                    <a:pt x="510" y="2728"/>
                  </a:cubicBezTo>
                  <a:cubicBezTo>
                    <a:pt x="510" y="2562"/>
                    <a:pt x="510" y="2370"/>
                    <a:pt x="534" y="2175"/>
                  </a:cubicBezTo>
                  <a:lnTo>
                    <a:pt x="534" y="2175"/>
                  </a:lnTo>
                  <a:cubicBezTo>
                    <a:pt x="603" y="2056"/>
                    <a:pt x="797" y="1748"/>
                    <a:pt x="1080" y="1440"/>
                  </a:cubicBezTo>
                  <a:cubicBezTo>
                    <a:pt x="1379" y="1080"/>
                    <a:pt x="1799" y="690"/>
                    <a:pt x="2219" y="540"/>
                  </a:cubicBezTo>
                  <a:cubicBezTo>
                    <a:pt x="2219" y="540"/>
                    <a:pt x="2339" y="630"/>
                    <a:pt x="2459" y="810"/>
                  </a:cubicBezTo>
                  <a:cubicBezTo>
                    <a:pt x="2668" y="1140"/>
                    <a:pt x="2878" y="1709"/>
                    <a:pt x="3118" y="2399"/>
                  </a:cubicBezTo>
                  <a:cubicBezTo>
                    <a:pt x="3508" y="3448"/>
                    <a:pt x="3897" y="4737"/>
                    <a:pt x="4377" y="5996"/>
                  </a:cubicBezTo>
                  <a:cubicBezTo>
                    <a:pt x="4886" y="7255"/>
                    <a:pt x="5426" y="8424"/>
                    <a:pt x="6115" y="9233"/>
                  </a:cubicBezTo>
                  <a:cubicBezTo>
                    <a:pt x="6535" y="9682"/>
                    <a:pt x="6835" y="10432"/>
                    <a:pt x="6985" y="11301"/>
                  </a:cubicBezTo>
                  <a:cubicBezTo>
                    <a:pt x="7164" y="12170"/>
                    <a:pt x="7224" y="13159"/>
                    <a:pt x="7224" y="14149"/>
                  </a:cubicBezTo>
                  <a:cubicBezTo>
                    <a:pt x="7224" y="15467"/>
                    <a:pt x="7105" y="16756"/>
                    <a:pt x="7015" y="17716"/>
                  </a:cubicBezTo>
                  <a:cubicBezTo>
                    <a:pt x="6955" y="18225"/>
                    <a:pt x="6895" y="18615"/>
                    <a:pt x="6835" y="18885"/>
                  </a:cubicBezTo>
                  <a:cubicBezTo>
                    <a:pt x="6805" y="19184"/>
                    <a:pt x="6775" y="19334"/>
                    <a:pt x="6775" y="19334"/>
                  </a:cubicBezTo>
                  <a:cubicBezTo>
                    <a:pt x="6775" y="19394"/>
                    <a:pt x="6775" y="19484"/>
                    <a:pt x="6805" y="19544"/>
                  </a:cubicBezTo>
                  <a:lnTo>
                    <a:pt x="6835" y="19544"/>
                  </a:lnTo>
                  <a:cubicBezTo>
                    <a:pt x="6955" y="19724"/>
                    <a:pt x="7914" y="21253"/>
                    <a:pt x="7914" y="22781"/>
                  </a:cubicBezTo>
                  <a:cubicBezTo>
                    <a:pt x="7914" y="23051"/>
                    <a:pt x="7884" y="23351"/>
                    <a:pt x="7824" y="23620"/>
                  </a:cubicBezTo>
                  <a:lnTo>
                    <a:pt x="7824" y="23710"/>
                  </a:lnTo>
                  <a:cubicBezTo>
                    <a:pt x="7824" y="23710"/>
                    <a:pt x="8154" y="27008"/>
                    <a:pt x="8543" y="30575"/>
                  </a:cubicBezTo>
                  <a:cubicBezTo>
                    <a:pt x="8753" y="32343"/>
                    <a:pt x="8993" y="34171"/>
                    <a:pt x="9203" y="35700"/>
                  </a:cubicBezTo>
                  <a:cubicBezTo>
                    <a:pt x="9323" y="36449"/>
                    <a:pt x="9413" y="37139"/>
                    <a:pt x="9532" y="37678"/>
                  </a:cubicBezTo>
                  <a:cubicBezTo>
                    <a:pt x="9622" y="38248"/>
                    <a:pt x="9712" y="38668"/>
                    <a:pt x="9832" y="38937"/>
                  </a:cubicBezTo>
                  <a:cubicBezTo>
                    <a:pt x="10012" y="39477"/>
                    <a:pt x="10432" y="40196"/>
                    <a:pt x="10971" y="41066"/>
                  </a:cubicBezTo>
                  <a:cubicBezTo>
                    <a:pt x="11810" y="42384"/>
                    <a:pt x="12920" y="44033"/>
                    <a:pt x="13909" y="45682"/>
                  </a:cubicBezTo>
                  <a:cubicBezTo>
                    <a:pt x="14928" y="47330"/>
                    <a:pt x="15827" y="48979"/>
                    <a:pt x="16217" y="50298"/>
                  </a:cubicBezTo>
                  <a:cubicBezTo>
                    <a:pt x="16786" y="52096"/>
                    <a:pt x="17116" y="53625"/>
                    <a:pt x="17715" y="55303"/>
                  </a:cubicBezTo>
                  <a:cubicBezTo>
                    <a:pt x="18345" y="56952"/>
                    <a:pt x="19244" y="58750"/>
                    <a:pt x="20893" y="61088"/>
                  </a:cubicBezTo>
                  <a:cubicBezTo>
                    <a:pt x="21732" y="62287"/>
                    <a:pt x="23291" y="63936"/>
                    <a:pt x="25149" y="65824"/>
                  </a:cubicBezTo>
                  <a:cubicBezTo>
                    <a:pt x="30694" y="71399"/>
                    <a:pt x="38967" y="78653"/>
                    <a:pt x="38967" y="78653"/>
                  </a:cubicBezTo>
                  <a:cubicBezTo>
                    <a:pt x="39023" y="78709"/>
                    <a:pt x="39092" y="78732"/>
                    <a:pt x="39158" y="78732"/>
                  </a:cubicBezTo>
                  <a:cubicBezTo>
                    <a:pt x="39235" y="78732"/>
                    <a:pt x="39309" y="78701"/>
                    <a:pt x="39357" y="78653"/>
                  </a:cubicBezTo>
                  <a:cubicBezTo>
                    <a:pt x="39447" y="78533"/>
                    <a:pt x="39447" y="78353"/>
                    <a:pt x="39327" y="78264"/>
                  </a:cubicBezTo>
                  <a:cubicBezTo>
                    <a:pt x="39327" y="78264"/>
                    <a:pt x="39087" y="78084"/>
                    <a:pt x="38697" y="77724"/>
                  </a:cubicBezTo>
                  <a:cubicBezTo>
                    <a:pt x="37259" y="76435"/>
                    <a:pt x="33632" y="73228"/>
                    <a:pt x="30005" y="69811"/>
                  </a:cubicBezTo>
                  <a:cubicBezTo>
                    <a:pt x="28176" y="68102"/>
                    <a:pt x="26378" y="66334"/>
                    <a:pt x="24819" y="64745"/>
                  </a:cubicBezTo>
                  <a:cubicBezTo>
                    <a:pt x="23291" y="63187"/>
                    <a:pt x="22032" y="61778"/>
                    <a:pt x="21342" y="60789"/>
                  </a:cubicBezTo>
                  <a:cubicBezTo>
                    <a:pt x="19694" y="58481"/>
                    <a:pt x="18824" y="56742"/>
                    <a:pt x="18225" y="55123"/>
                  </a:cubicBezTo>
                  <a:cubicBezTo>
                    <a:pt x="17625" y="53475"/>
                    <a:pt x="17266" y="51976"/>
                    <a:pt x="16726" y="50148"/>
                  </a:cubicBezTo>
                  <a:cubicBezTo>
                    <a:pt x="16157" y="48289"/>
                    <a:pt x="14718" y="45921"/>
                    <a:pt x="13339" y="43763"/>
                  </a:cubicBezTo>
                  <a:cubicBezTo>
                    <a:pt x="12650" y="42684"/>
                    <a:pt x="11960" y="41665"/>
                    <a:pt x="11421" y="40796"/>
                  </a:cubicBezTo>
                  <a:cubicBezTo>
                    <a:pt x="10881" y="39926"/>
                    <a:pt x="10462" y="39207"/>
                    <a:pt x="10312" y="38757"/>
                  </a:cubicBezTo>
                  <a:cubicBezTo>
                    <a:pt x="10252" y="38548"/>
                    <a:pt x="10132" y="38128"/>
                    <a:pt x="10042" y="37588"/>
                  </a:cubicBezTo>
                  <a:cubicBezTo>
                    <a:pt x="9682" y="35700"/>
                    <a:pt x="9263" y="32193"/>
                    <a:pt x="8933" y="29196"/>
                  </a:cubicBezTo>
                  <a:cubicBezTo>
                    <a:pt x="8753" y="27697"/>
                    <a:pt x="8603" y="26288"/>
                    <a:pt x="8513" y="25299"/>
                  </a:cubicBezTo>
                  <a:cubicBezTo>
                    <a:pt x="8415" y="24462"/>
                    <a:pt x="8357" y="23887"/>
                    <a:pt x="8339" y="23709"/>
                  </a:cubicBezTo>
                  <a:lnTo>
                    <a:pt x="8339" y="23709"/>
                  </a:lnTo>
                  <a:cubicBezTo>
                    <a:pt x="8397" y="23392"/>
                    <a:pt x="8453" y="23100"/>
                    <a:pt x="8453" y="22781"/>
                  </a:cubicBezTo>
                  <a:cubicBezTo>
                    <a:pt x="8453" y="21852"/>
                    <a:pt x="8154" y="20983"/>
                    <a:pt x="7854" y="20323"/>
                  </a:cubicBezTo>
                  <a:cubicBezTo>
                    <a:pt x="7627" y="19825"/>
                    <a:pt x="7401" y="19463"/>
                    <a:pt x="7304" y="19316"/>
                  </a:cubicBezTo>
                  <a:lnTo>
                    <a:pt x="7304" y="19316"/>
                  </a:lnTo>
                  <a:cubicBezTo>
                    <a:pt x="7393" y="18802"/>
                    <a:pt x="7764" y="16522"/>
                    <a:pt x="7764" y="14149"/>
                  </a:cubicBezTo>
                  <a:cubicBezTo>
                    <a:pt x="7764" y="13130"/>
                    <a:pt x="7704" y="12110"/>
                    <a:pt x="7494" y="11181"/>
                  </a:cubicBezTo>
                  <a:cubicBezTo>
                    <a:pt x="7314" y="10282"/>
                    <a:pt x="7015" y="9443"/>
                    <a:pt x="6535" y="8873"/>
                  </a:cubicBezTo>
                  <a:cubicBezTo>
                    <a:pt x="6025" y="8334"/>
                    <a:pt x="5576" y="7494"/>
                    <a:pt x="5186" y="6565"/>
                  </a:cubicBezTo>
                  <a:cubicBezTo>
                    <a:pt x="4587" y="5186"/>
                    <a:pt x="4107" y="3598"/>
                    <a:pt x="3657" y="2339"/>
                  </a:cubicBezTo>
                  <a:cubicBezTo>
                    <a:pt x="3448" y="1709"/>
                    <a:pt x="3238" y="1170"/>
                    <a:pt x="3028" y="750"/>
                  </a:cubicBezTo>
                  <a:cubicBezTo>
                    <a:pt x="2908" y="540"/>
                    <a:pt x="2818" y="390"/>
                    <a:pt x="2698" y="241"/>
                  </a:cubicBezTo>
                  <a:cubicBezTo>
                    <a:pt x="2638" y="181"/>
                    <a:pt x="2548" y="121"/>
                    <a:pt x="2488" y="91"/>
                  </a:cubicBezTo>
                  <a:cubicBezTo>
                    <a:pt x="2399" y="31"/>
                    <a:pt x="2309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165994" y="2819490"/>
              <a:ext cx="544177" cy="486162"/>
            </a:xfrm>
            <a:custGeom>
              <a:rect b="b" l="l" r="r" t="t"/>
              <a:pathLst>
                <a:path extrusionOk="0" h="21612" w="24191">
                  <a:moveTo>
                    <a:pt x="10462" y="0"/>
                  </a:moveTo>
                  <a:cubicBezTo>
                    <a:pt x="9713" y="0"/>
                    <a:pt x="8723" y="210"/>
                    <a:pt x="7614" y="570"/>
                  </a:cubicBezTo>
                  <a:cubicBezTo>
                    <a:pt x="4347" y="1619"/>
                    <a:pt x="181" y="3687"/>
                    <a:pt x="181" y="3687"/>
                  </a:cubicBezTo>
                  <a:cubicBezTo>
                    <a:pt x="61" y="3747"/>
                    <a:pt x="1" y="3927"/>
                    <a:pt x="61" y="4047"/>
                  </a:cubicBezTo>
                  <a:cubicBezTo>
                    <a:pt x="127" y="4135"/>
                    <a:pt x="225" y="4190"/>
                    <a:pt x="320" y="4190"/>
                  </a:cubicBezTo>
                  <a:cubicBezTo>
                    <a:pt x="354" y="4190"/>
                    <a:pt x="388" y="4183"/>
                    <a:pt x="421" y="4167"/>
                  </a:cubicBezTo>
                  <a:cubicBezTo>
                    <a:pt x="421" y="4167"/>
                    <a:pt x="541" y="4107"/>
                    <a:pt x="750" y="4017"/>
                  </a:cubicBezTo>
                  <a:cubicBezTo>
                    <a:pt x="1470" y="3657"/>
                    <a:pt x="3298" y="2788"/>
                    <a:pt x="5276" y="1979"/>
                  </a:cubicBezTo>
                  <a:cubicBezTo>
                    <a:pt x="6266" y="1589"/>
                    <a:pt x="7255" y="1229"/>
                    <a:pt x="8184" y="959"/>
                  </a:cubicBezTo>
                  <a:cubicBezTo>
                    <a:pt x="9083" y="690"/>
                    <a:pt x="9922" y="510"/>
                    <a:pt x="10462" y="510"/>
                  </a:cubicBezTo>
                  <a:cubicBezTo>
                    <a:pt x="10672" y="510"/>
                    <a:pt x="10822" y="540"/>
                    <a:pt x="10942" y="570"/>
                  </a:cubicBezTo>
                  <a:cubicBezTo>
                    <a:pt x="11391" y="690"/>
                    <a:pt x="11961" y="1169"/>
                    <a:pt x="12500" y="1889"/>
                  </a:cubicBezTo>
                  <a:cubicBezTo>
                    <a:pt x="13340" y="2968"/>
                    <a:pt x="14179" y="4556"/>
                    <a:pt x="14988" y="6175"/>
                  </a:cubicBezTo>
                  <a:cubicBezTo>
                    <a:pt x="15767" y="7764"/>
                    <a:pt x="16517" y="9382"/>
                    <a:pt x="17116" y="10551"/>
                  </a:cubicBezTo>
                  <a:cubicBezTo>
                    <a:pt x="17926" y="12080"/>
                    <a:pt x="18375" y="13129"/>
                    <a:pt x="18915" y="14118"/>
                  </a:cubicBezTo>
                  <a:cubicBezTo>
                    <a:pt x="19424" y="15077"/>
                    <a:pt x="20024" y="15917"/>
                    <a:pt x="21043" y="16996"/>
                  </a:cubicBezTo>
                  <a:cubicBezTo>
                    <a:pt x="22032" y="18045"/>
                    <a:pt x="22632" y="18704"/>
                    <a:pt x="22961" y="19334"/>
                  </a:cubicBezTo>
                  <a:cubicBezTo>
                    <a:pt x="23321" y="19933"/>
                    <a:pt x="23471" y="20503"/>
                    <a:pt x="23651" y="21372"/>
                  </a:cubicBezTo>
                  <a:cubicBezTo>
                    <a:pt x="23651" y="21522"/>
                    <a:pt x="23801" y="21612"/>
                    <a:pt x="23950" y="21612"/>
                  </a:cubicBezTo>
                  <a:cubicBezTo>
                    <a:pt x="24100" y="21582"/>
                    <a:pt x="24190" y="21432"/>
                    <a:pt x="24160" y="21282"/>
                  </a:cubicBezTo>
                  <a:cubicBezTo>
                    <a:pt x="23980" y="20383"/>
                    <a:pt x="23830" y="19753"/>
                    <a:pt x="23441" y="19064"/>
                  </a:cubicBezTo>
                  <a:cubicBezTo>
                    <a:pt x="23021" y="18374"/>
                    <a:pt x="22422" y="17685"/>
                    <a:pt x="21403" y="16636"/>
                  </a:cubicBezTo>
                  <a:cubicBezTo>
                    <a:pt x="20413" y="15587"/>
                    <a:pt x="19874" y="14778"/>
                    <a:pt x="19364" y="13848"/>
                  </a:cubicBezTo>
                  <a:cubicBezTo>
                    <a:pt x="18855" y="12919"/>
                    <a:pt x="18405" y="11840"/>
                    <a:pt x="17566" y="10311"/>
                  </a:cubicBezTo>
                  <a:cubicBezTo>
                    <a:pt x="16787" y="8783"/>
                    <a:pt x="15737" y="6415"/>
                    <a:pt x="14628" y="4347"/>
                  </a:cubicBezTo>
                  <a:cubicBezTo>
                    <a:pt x="14089" y="3297"/>
                    <a:pt x="13519" y="2338"/>
                    <a:pt x="12920" y="1589"/>
                  </a:cubicBezTo>
                  <a:cubicBezTo>
                    <a:pt x="12320" y="810"/>
                    <a:pt x="11751" y="270"/>
                    <a:pt x="11091" y="60"/>
                  </a:cubicBezTo>
                  <a:cubicBezTo>
                    <a:pt x="10912" y="0"/>
                    <a:pt x="10702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464705" y="3214614"/>
              <a:ext cx="50591" cy="104534"/>
            </a:xfrm>
            <a:custGeom>
              <a:rect b="b" l="l" r="r" t="t"/>
              <a:pathLst>
                <a:path extrusionOk="0" h="4647" w="2249">
                  <a:moveTo>
                    <a:pt x="270" y="0"/>
                  </a:moveTo>
                  <a:cubicBezTo>
                    <a:pt x="203" y="0"/>
                    <a:pt x="135" y="30"/>
                    <a:pt x="90" y="90"/>
                  </a:cubicBezTo>
                  <a:cubicBezTo>
                    <a:pt x="1" y="180"/>
                    <a:pt x="1" y="360"/>
                    <a:pt x="90" y="450"/>
                  </a:cubicBezTo>
                  <a:cubicBezTo>
                    <a:pt x="1110" y="1469"/>
                    <a:pt x="1709" y="2908"/>
                    <a:pt x="1709" y="4346"/>
                  </a:cubicBezTo>
                  <a:lnTo>
                    <a:pt x="1709" y="4406"/>
                  </a:lnTo>
                  <a:cubicBezTo>
                    <a:pt x="1709" y="4526"/>
                    <a:pt x="1829" y="4646"/>
                    <a:pt x="1979" y="4646"/>
                  </a:cubicBezTo>
                  <a:cubicBezTo>
                    <a:pt x="2129" y="4646"/>
                    <a:pt x="2249" y="4556"/>
                    <a:pt x="2249" y="4406"/>
                  </a:cubicBezTo>
                  <a:lnTo>
                    <a:pt x="2249" y="4346"/>
                  </a:lnTo>
                  <a:cubicBezTo>
                    <a:pt x="2249" y="2758"/>
                    <a:pt x="1589" y="1199"/>
                    <a:pt x="450" y="90"/>
                  </a:cubicBezTo>
                  <a:cubicBezTo>
                    <a:pt x="405" y="30"/>
                    <a:pt x="338" y="0"/>
                    <a:pt x="270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190963" y="3239561"/>
              <a:ext cx="1285162" cy="1360700"/>
            </a:xfrm>
            <a:custGeom>
              <a:rect b="b" l="l" r="r" t="t"/>
              <a:pathLst>
                <a:path extrusionOk="0" h="60489" w="57131">
                  <a:moveTo>
                    <a:pt x="11870" y="0"/>
                  </a:moveTo>
                  <a:cubicBezTo>
                    <a:pt x="11630" y="0"/>
                    <a:pt x="11420" y="90"/>
                    <a:pt x="11210" y="240"/>
                  </a:cubicBezTo>
                  <a:cubicBezTo>
                    <a:pt x="10911" y="480"/>
                    <a:pt x="10731" y="780"/>
                    <a:pt x="10581" y="1109"/>
                  </a:cubicBezTo>
                  <a:cubicBezTo>
                    <a:pt x="10041" y="2248"/>
                    <a:pt x="9802" y="3417"/>
                    <a:pt x="9802" y="4586"/>
                  </a:cubicBezTo>
                  <a:cubicBezTo>
                    <a:pt x="9802" y="6355"/>
                    <a:pt x="10311" y="8093"/>
                    <a:pt x="11031" y="9772"/>
                  </a:cubicBezTo>
                  <a:cubicBezTo>
                    <a:pt x="12230" y="12529"/>
                    <a:pt x="13818" y="15227"/>
                    <a:pt x="13968" y="18225"/>
                  </a:cubicBezTo>
                  <a:cubicBezTo>
                    <a:pt x="13968" y="18344"/>
                    <a:pt x="13968" y="18434"/>
                    <a:pt x="13968" y="18554"/>
                  </a:cubicBezTo>
                  <a:cubicBezTo>
                    <a:pt x="13968" y="20503"/>
                    <a:pt x="13159" y="22421"/>
                    <a:pt x="11600" y="23620"/>
                  </a:cubicBezTo>
                  <a:cubicBezTo>
                    <a:pt x="10731" y="24279"/>
                    <a:pt x="9921" y="24519"/>
                    <a:pt x="9142" y="24519"/>
                  </a:cubicBezTo>
                  <a:cubicBezTo>
                    <a:pt x="8243" y="24519"/>
                    <a:pt x="7374" y="24219"/>
                    <a:pt x="6534" y="23920"/>
                  </a:cubicBezTo>
                  <a:cubicBezTo>
                    <a:pt x="5665" y="23620"/>
                    <a:pt x="4826" y="23290"/>
                    <a:pt x="3927" y="23290"/>
                  </a:cubicBezTo>
                  <a:cubicBezTo>
                    <a:pt x="3357" y="23290"/>
                    <a:pt x="2758" y="23440"/>
                    <a:pt x="2158" y="23770"/>
                  </a:cubicBezTo>
                  <a:cubicBezTo>
                    <a:pt x="749" y="24549"/>
                    <a:pt x="0" y="26078"/>
                    <a:pt x="0" y="27636"/>
                  </a:cubicBezTo>
                  <a:cubicBezTo>
                    <a:pt x="0" y="27966"/>
                    <a:pt x="30" y="28266"/>
                    <a:pt x="90" y="28596"/>
                  </a:cubicBezTo>
                  <a:cubicBezTo>
                    <a:pt x="779" y="32043"/>
                    <a:pt x="4047" y="33871"/>
                    <a:pt x="7254" y="34770"/>
                  </a:cubicBezTo>
                  <a:cubicBezTo>
                    <a:pt x="10011" y="35550"/>
                    <a:pt x="13698" y="37408"/>
                    <a:pt x="16306" y="38637"/>
                  </a:cubicBezTo>
                  <a:cubicBezTo>
                    <a:pt x="23949" y="42204"/>
                    <a:pt x="23830" y="48978"/>
                    <a:pt x="28086" y="55213"/>
                  </a:cubicBezTo>
                  <a:cubicBezTo>
                    <a:pt x="30394" y="58600"/>
                    <a:pt x="33421" y="59409"/>
                    <a:pt x="36778" y="59409"/>
                  </a:cubicBezTo>
                  <a:cubicBezTo>
                    <a:pt x="38277" y="59409"/>
                    <a:pt x="39806" y="59259"/>
                    <a:pt x="41394" y="59109"/>
                  </a:cubicBezTo>
                  <a:cubicBezTo>
                    <a:pt x="42953" y="58930"/>
                    <a:pt x="44572" y="58780"/>
                    <a:pt x="46160" y="58780"/>
                  </a:cubicBezTo>
                  <a:cubicBezTo>
                    <a:pt x="47000" y="58780"/>
                    <a:pt x="47839" y="58840"/>
                    <a:pt x="48678" y="58930"/>
                  </a:cubicBezTo>
                  <a:cubicBezTo>
                    <a:pt x="50327" y="59169"/>
                    <a:pt x="51945" y="59619"/>
                    <a:pt x="53504" y="60248"/>
                  </a:cubicBezTo>
                  <a:cubicBezTo>
                    <a:pt x="53834" y="60398"/>
                    <a:pt x="54193" y="60488"/>
                    <a:pt x="54523" y="60488"/>
                  </a:cubicBezTo>
                  <a:cubicBezTo>
                    <a:pt x="55962" y="60488"/>
                    <a:pt x="57131" y="59259"/>
                    <a:pt x="57131" y="57910"/>
                  </a:cubicBezTo>
                  <a:cubicBezTo>
                    <a:pt x="57131" y="57371"/>
                    <a:pt x="56951" y="56831"/>
                    <a:pt x="56531" y="56352"/>
                  </a:cubicBezTo>
                  <a:cubicBezTo>
                    <a:pt x="56352" y="56112"/>
                    <a:pt x="56142" y="55872"/>
                    <a:pt x="55902" y="55692"/>
                  </a:cubicBezTo>
                  <a:cubicBezTo>
                    <a:pt x="53954" y="53864"/>
                    <a:pt x="52425" y="51646"/>
                    <a:pt x="50327" y="49997"/>
                  </a:cubicBezTo>
                  <a:cubicBezTo>
                    <a:pt x="45111" y="45861"/>
                    <a:pt x="41005" y="41035"/>
                    <a:pt x="38757" y="31773"/>
                  </a:cubicBezTo>
                  <a:cubicBezTo>
                    <a:pt x="36988" y="24429"/>
                    <a:pt x="32042" y="24579"/>
                    <a:pt x="31203" y="17056"/>
                  </a:cubicBezTo>
                  <a:cubicBezTo>
                    <a:pt x="30963" y="14807"/>
                    <a:pt x="29195" y="9022"/>
                    <a:pt x="28565" y="5156"/>
                  </a:cubicBezTo>
                  <a:cubicBezTo>
                    <a:pt x="28416" y="4077"/>
                    <a:pt x="27636" y="3507"/>
                    <a:pt x="26707" y="3507"/>
                  </a:cubicBezTo>
                  <a:cubicBezTo>
                    <a:pt x="25658" y="3507"/>
                    <a:pt x="24429" y="4197"/>
                    <a:pt x="23560" y="5755"/>
                  </a:cubicBezTo>
                  <a:cubicBezTo>
                    <a:pt x="23440" y="4526"/>
                    <a:pt x="23290" y="3507"/>
                    <a:pt x="23050" y="2698"/>
                  </a:cubicBezTo>
                  <a:cubicBezTo>
                    <a:pt x="23050" y="2788"/>
                    <a:pt x="22960" y="2908"/>
                    <a:pt x="22840" y="2938"/>
                  </a:cubicBezTo>
                  <a:lnTo>
                    <a:pt x="22780" y="2938"/>
                  </a:lnTo>
                  <a:cubicBezTo>
                    <a:pt x="22661" y="2938"/>
                    <a:pt x="22541" y="2848"/>
                    <a:pt x="22541" y="2698"/>
                  </a:cubicBezTo>
                  <a:cubicBezTo>
                    <a:pt x="22361" y="1829"/>
                    <a:pt x="22211" y="1259"/>
                    <a:pt x="21851" y="660"/>
                  </a:cubicBezTo>
                  <a:cubicBezTo>
                    <a:pt x="21851" y="630"/>
                    <a:pt x="21821" y="570"/>
                    <a:pt x="21791" y="540"/>
                  </a:cubicBezTo>
                  <a:cubicBezTo>
                    <a:pt x="21432" y="270"/>
                    <a:pt x="21012" y="90"/>
                    <a:pt x="20502" y="0"/>
                  </a:cubicBezTo>
                  <a:lnTo>
                    <a:pt x="20263" y="0"/>
                  </a:lnTo>
                  <a:cubicBezTo>
                    <a:pt x="19453" y="0"/>
                    <a:pt x="18674" y="540"/>
                    <a:pt x="17895" y="1079"/>
                  </a:cubicBezTo>
                  <a:cubicBezTo>
                    <a:pt x="17115" y="1619"/>
                    <a:pt x="16336" y="2158"/>
                    <a:pt x="15617" y="2158"/>
                  </a:cubicBezTo>
                  <a:cubicBezTo>
                    <a:pt x="15407" y="2158"/>
                    <a:pt x="15197" y="2098"/>
                    <a:pt x="14987" y="2008"/>
                  </a:cubicBezTo>
                  <a:cubicBezTo>
                    <a:pt x="14717" y="1889"/>
                    <a:pt x="14418" y="1649"/>
                    <a:pt x="14118" y="1349"/>
                  </a:cubicBezTo>
                  <a:lnTo>
                    <a:pt x="14118" y="1349"/>
                  </a:lnTo>
                  <a:cubicBezTo>
                    <a:pt x="14298" y="1979"/>
                    <a:pt x="14418" y="2608"/>
                    <a:pt x="14418" y="3237"/>
                  </a:cubicBezTo>
                  <a:lnTo>
                    <a:pt x="14418" y="3297"/>
                  </a:lnTo>
                  <a:cubicBezTo>
                    <a:pt x="14418" y="3447"/>
                    <a:pt x="14298" y="3537"/>
                    <a:pt x="14148" y="3537"/>
                  </a:cubicBezTo>
                  <a:cubicBezTo>
                    <a:pt x="13998" y="3537"/>
                    <a:pt x="13878" y="3417"/>
                    <a:pt x="13878" y="3297"/>
                  </a:cubicBezTo>
                  <a:lnTo>
                    <a:pt x="13878" y="3237"/>
                  </a:lnTo>
                  <a:cubicBezTo>
                    <a:pt x="13878" y="2308"/>
                    <a:pt x="13638" y="1409"/>
                    <a:pt x="13219" y="600"/>
                  </a:cubicBezTo>
                  <a:cubicBezTo>
                    <a:pt x="12769" y="270"/>
                    <a:pt x="12319" y="0"/>
                    <a:pt x="1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5681152" y="3251686"/>
              <a:ext cx="28344" cy="53966"/>
            </a:xfrm>
            <a:custGeom>
              <a:rect b="b" l="l" r="r" t="t"/>
              <a:pathLst>
                <a:path extrusionOk="0" h="2399" w="1260">
                  <a:moveTo>
                    <a:pt x="0" y="1"/>
                  </a:moveTo>
                  <a:lnTo>
                    <a:pt x="0" y="1"/>
                  </a:lnTo>
                  <a:cubicBezTo>
                    <a:pt x="30" y="31"/>
                    <a:pt x="60" y="91"/>
                    <a:pt x="60" y="121"/>
                  </a:cubicBezTo>
                  <a:cubicBezTo>
                    <a:pt x="420" y="720"/>
                    <a:pt x="570" y="1290"/>
                    <a:pt x="750" y="2159"/>
                  </a:cubicBezTo>
                  <a:cubicBezTo>
                    <a:pt x="750" y="2309"/>
                    <a:pt x="870" y="2399"/>
                    <a:pt x="989" y="2399"/>
                  </a:cubicBezTo>
                  <a:lnTo>
                    <a:pt x="1049" y="2399"/>
                  </a:lnTo>
                  <a:cubicBezTo>
                    <a:pt x="1169" y="2369"/>
                    <a:pt x="1259" y="2249"/>
                    <a:pt x="1259" y="2159"/>
                  </a:cubicBezTo>
                  <a:cubicBezTo>
                    <a:pt x="959" y="1140"/>
                    <a:pt x="570" y="450"/>
                    <a:pt x="0" y="1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488302" y="3253036"/>
              <a:ext cx="26994" cy="66113"/>
            </a:xfrm>
            <a:custGeom>
              <a:rect b="b" l="l" r="r" t="t"/>
              <a:pathLst>
                <a:path extrusionOk="0" h="2939" w="1200">
                  <a:moveTo>
                    <a:pt x="1" y="1"/>
                  </a:moveTo>
                  <a:lnTo>
                    <a:pt x="1" y="1"/>
                  </a:lnTo>
                  <a:cubicBezTo>
                    <a:pt x="420" y="810"/>
                    <a:pt x="660" y="1709"/>
                    <a:pt x="660" y="2638"/>
                  </a:cubicBezTo>
                  <a:lnTo>
                    <a:pt x="660" y="2698"/>
                  </a:lnTo>
                  <a:cubicBezTo>
                    <a:pt x="660" y="2818"/>
                    <a:pt x="780" y="2938"/>
                    <a:pt x="930" y="2938"/>
                  </a:cubicBezTo>
                  <a:cubicBezTo>
                    <a:pt x="1080" y="2938"/>
                    <a:pt x="1200" y="2848"/>
                    <a:pt x="1200" y="2698"/>
                  </a:cubicBezTo>
                  <a:lnTo>
                    <a:pt x="1200" y="2638"/>
                  </a:lnTo>
                  <a:cubicBezTo>
                    <a:pt x="1200" y="2009"/>
                    <a:pt x="1080" y="1380"/>
                    <a:pt x="900" y="750"/>
                  </a:cubicBezTo>
                  <a:cubicBezTo>
                    <a:pt x="600" y="510"/>
                    <a:pt x="300" y="24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548498" y="2781721"/>
              <a:ext cx="1908948" cy="2164536"/>
            </a:xfrm>
            <a:custGeom>
              <a:rect b="b" l="l" r="r" t="t"/>
              <a:pathLst>
                <a:path extrusionOk="0" h="96223" w="84861">
                  <a:moveTo>
                    <a:pt x="44105" y="1"/>
                  </a:moveTo>
                  <a:cubicBezTo>
                    <a:pt x="44101" y="1"/>
                    <a:pt x="44097" y="1"/>
                    <a:pt x="44092" y="1"/>
                  </a:cubicBezTo>
                  <a:cubicBezTo>
                    <a:pt x="42474" y="1"/>
                    <a:pt x="41604" y="4946"/>
                    <a:pt x="40735" y="8753"/>
                  </a:cubicBezTo>
                  <a:cubicBezTo>
                    <a:pt x="39896" y="12560"/>
                    <a:pt x="39416" y="14418"/>
                    <a:pt x="38307" y="16666"/>
                  </a:cubicBezTo>
                  <a:cubicBezTo>
                    <a:pt x="37198" y="18914"/>
                    <a:pt x="33152" y="33482"/>
                    <a:pt x="33152" y="33482"/>
                  </a:cubicBezTo>
                  <a:cubicBezTo>
                    <a:pt x="33152" y="33482"/>
                    <a:pt x="28296" y="47630"/>
                    <a:pt x="27007" y="50238"/>
                  </a:cubicBezTo>
                  <a:cubicBezTo>
                    <a:pt x="25748" y="52815"/>
                    <a:pt x="23200" y="57042"/>
                    <a:pt x="21641" y="58930"/>
                  </a:cubicBezTo>
                  <a:cubicBezTo>
                    <a:pt x="20083" y="60848"/>
                    <a:pt x="0" y="84708"/>
                    <a:pt x="0" y="84708"/>
                  </a:cubicBezTo>
                  <a:cubicBezTo>
                    <a:pt x="0" y="84708"/>
                    <a:pt x="5539" y="96222"/>
                    <a:pt x="19635" y="96222"/>
                  </a:cubicBezTo>
                  <a:cubicBezTo>
                    <a:pt x="22452" y="96222"/>
                    <a:pt x="25611" y="95763"/>
                    <a:pt x="29135" y="94659"/>
                  </a:cubicBezTo>
                  <a:lnTo>
                    <a:pt x="42264" y="66514"/>
                  </a:lnTo>
                  <a:cubicBezTo>
                    <a:pt x="42264" y="66514"/>
                    <a:pt x="53174" y="58750"/>
                    <a:pt x="58180" y="56083"/>
                  </a:cubicBezTo>
                  <a:cubicBezTo>
                    <a:pt x="63156" y="53415"/>
                    <a:pt x="68971" y="50627"/>
                    <a:pt x="69870" y="49188"/>
                  </a:cubicBezTo>
                  <a:cubicBezTo>
                    <a:pt x="70799" y="47720"/>
                    <a:pt x="74666" y="37409"/>
                    <a:pt x="75026" y="34861"/>
                  </a:cubicBezTo>
                  <a:cubicBezTo>
                    <a:pt x="75385" y="32313"/>
                    <a:pt x="75805" y="30604"/>
                    <a:pt x="76224" y="28656"/>
                  </a:cubicBezTo>
                  <a:cubicBezTo>
                    <a:pt x="76560" y="27124"/>
                    <a:pt x="76589" y="24961"/>
                    <a:pt x="75351" y="24961"/>
                  </a:cubicBezTo>
                  <a:cubicBezTo>
                    <a:pt x="75038" y="24961"/>
                    <a:pt x="74645" y="25099"/>
                    <a:pt x="74156" y="25419"/>
                  </a:cubicBezTo>
                  <a:cubicBezTo>
                    <a:pt x="71728" y="27037"/>
                    <a:pt x="69990" y="28386"/>
                    <a:pt x="69151" y="32433"/>
                  </a:cubicBezTo>
                  <a:cubicBezTo>
                    <a:pt x="68281" y="36509"/>
                    <a:pt x="63905" y="38667"/>
                    <a:pt x="63905" y="38667"/>
                  </a:cubicBezTo>
                  <a:cubicBezTo>
                    <a:pt x="63905" y="38667"/>
                    <a:pt x="65374" y="26588"/>
                    <a:pt x="67922" y="23650"/>
                  </a:cubicBezTo>
                  <a:cubicBezTo>
                    <a:pt x="70469" y="20683"/>
                    <a:pt x="76644" y="14119"/>
                    <a:pt x="76644" y="14119"/>
                  </a:cubicBezTo>
                  <a:cubicBezTo>
                    <a:pt x="76644" y="14119"/>
                    <a:pt x="78907" y="15976"/>
                    <a:pt x="81056" y="15976"/>
                  </a:cubicBezTo>
                  <a:cubicBezTo>
                    <a:pt x="81582" y="15976"/>
                    <a:pt x="82102" y="15864"/>
                    <a:pt x="82579" y="15587"/>
                  </a:cubicBezTo>
                  <a:cubicBezTo>
                    <a:pt x="84860" y="14247"/>
                    <a:pt x="78460" y="7046"/>
                    <a:pt x="75741" y="7046"/>
                  </a:cubicBezTo>
                  <a:cubicBezTo>
                    <a:pt x="75603" y="7046"/>
                    <a:pt x="75473" y="7065"/>
                    <a:pt x="75355" y="7105"/>
                  </a:cubicBezTo>
                  <a:cubicBezTo>
                    <a:pt x="75355" y="7105"/>
                    <a:pt x="73976" y="7105"/>
                    <a:pt x="72927" y="7884"/>
                  </a:cubicBezTo>
                  <a:lnTo>
                    <a:pt x="68581" y="4527"/>
                  </a:lnTo>
                  <a:cubicBezTo>
                    <a:pt x="68581" y="4527"/>
                    <a:pt x="66612" y="2464"/>
                    <a:pt x="65223" y="2464"/>
                  </a:cubicBezTo>
                  <a:cubicBezTo>
                    <a:pt x="65042" y="2464"/>
                    <a:pt x="64870" y="2499"/>
                    <a:pt x="64714" y="2578"/>
                  </a:cubicBezTo>
                  <a:cubicBezTo>
                    <a:pt x="63396" y="3268"/>
                    <a:pt x="61267" y="6325"/>
                    <a:pt x="61267" y="6325"/>
                  </a:cubicBezTo>
                  <a:cubicBezTo>
                    <a:pt x="61267" y="6325"/>
                    <a:pt x="58576" y="2870"/>
                    <a:pt x="56223" y="2870"/>
                  </a:cubicBezTo>
                  <a:cubicBezTo>
                    <a:pt x="56156" y="2870"/>
                    <a:pt x="56089" y="2872"/>
                    <a:pt x="56022" y="2878"/>
                  </a:cubicBezTo>
                  <a:cubicBezTo>
                    <a:pt x="53624" y="3088"/>
                    <a:pt x="50237" y="6415"/>
                    <a:pt x="49128" y="8064"/>
                  </a:cubicBezTo>
                  <a:cubicBezTo>
                    <a:pt x="47989" y="9742"/>
                    <a:pt x="45021" y="14838"/>
                    <a:pt x="44272" y="15827"/>
                  </a:cubicBezTo>
                  <a:cubicBezTo>
                    <a:pt x="44272" y="15827"/>
                    <a:pt x="45411" y="8663"/>
                    <a:pt x="45381" y="7075"/>
                  </a:cubicBezTo>
                  <a:cubicBezTo>
                    <a:pt x="45351" y="5520"/>
                    <a:pt x="45739" y="1"/>
                    <a:pt x="4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633387" y="2833639"/>
              <a:ext cx="562375" cy="436808"/>
            </a:xfrm>
            <a:custGeom>
              <a:rect b="b" l="l" r="r" t="t"/>
              <a:pathLst>
                <a:path extrusionOk="0" h="19418" w="25000">
                  <a:moveTo>
                    <a:pt x="17296" y="1"/>
                  </a:moveTo>
                  <a:cubicBezTo>
                    <a:pt x="16846" y="1"/>
                    <a:pt x="16396" y="181"/>
                    <a:pt x="15947" y="480"/>
                  </a:cubicBezTo>
                  <a:cubicBezTo>
                    <a:pt x="15168" y="990"/>
                    <a:pt x="14358" y="1829"/>
                    <a:pt x="13549" y="2878"/>
                  </a:cubicBezTo>
                  <a:cubicBezTo>
                    <a:pt x="12350" y="4437"/>
                    <a:pt x="11061" y="6415"/>
                    <a:pt x="9832" y="8244"/>
                  </a:cubicBezTo>
                  <a:cubicBezTo>
                    <a:pt x="8573" y="10072"/>
                    <a:pt x="7344" y="11751"/>
                    <a:pt x="6205" y="12680"/>
                  </a:cubicBezTo>
                  <a:cubicBezTo>
                    <a:pt x="4257" y="14268"/>
                    <a:pt x="2998" y="15228"/>
                    <a:pt x="2069" y="16127"/>
                  </a:cubicBezTo>
                  <a:cubicBezTo>
                    <a:pt x="1140" y="17026"/>
                    <a:pt x="540" y="17835"/>
                    <a:pt x="31" y="19064"/>
                  </a:cubicBezTo>
                  <a:cubicBezTo>
                    <a:pt x="1" y="19184"/>
                    <a:pt x="61" y="19364"/>
                    <a:pt x="180" y="19394"/>
                  </a:cubicBezTo>
                  <a:cubicBezTo>
                    <a:pt x="221" y="19410"/>
                    <a:pt x="261" y="19418"/>
                    <a:pt x="299" y="19418"/>
                  </a:cubicBezTo>
                  <a:cubicBezTo>
                    <a:pt x="404" y="19418"/>
                    <a:pt x="496" y="19362"/>
                    <a:pt x="540" y="19274"/>
                  </a:cubicBezTo>
                  <a:cubicBezTo>
                    <a:pt x="1020" y="18105"/>
                    <a:pt x="1529" y="17356"/>
                    <a:pt x="2428" y="16517"/>
                  </a:cubicBezTo>
                  <a:cubicBezTo>
                    <a:pt x="3328" y="15647"/>
                    <a:pt x="4587" y="14658"/>
                    <a:pt x="6535" y="13069"/>
                  </a:cubicBezTo>
                  <a:cubicBezTo>
                    <a:pt x="7464" y="12320"/>
                    <a:pt x="8393" y="11151"/>
                    <a:pt x="9353" y="9832"/>
                  </a:cubicBezTo>
                  <a:cubicBezTo>
                    <a:pt x="10791" y="7854"/>
                    <a:pt x="12260" y="5486"/>
                    <a:pt x="13639" y="3658"/>
                  </a:cubicBezTo>
                  <a:cubicBezTo>
                    <a:pt x="14328" y="2728"/>
                    <a:pt x="14988" y="1949"/>
                    <a:pt x="15617" y="1380"/>
                  </a:cubicBezTo>
                  <a:cubicBezTo>
                    <a:pt x="16247" y="840"/>
                    <a:pt x="16816" y="540"/>
                    <a:pt x="17296" y="540"/>
                  </a:cubicBezTo>
                  <a:cubicBezTo>
                    <a:pt x="17535" y="540"/>
                    <a:pt x="17775" y="600"/>
                    <a:pt x="18015" y="780"/>
                  </a:cubicBezTo>
                  <a:cubicBezTo>
                    <a:pt x="19544" y="1949"/>
                    <a:pt x="21192" y="3178"/>
                    <a:pt x="22421" y="4137"/>
                  </a:cubicBezTo>
                  <a:cubicBezTo>
                    <a:pt x="23051" y="4647"/>
                    <a:pt x="23590" y="5036"/>
                    <a:pt x="23950" y="5336"/>
                  </a:cubicBezTo>
                  <a:cubicBezTo>
                    <a:pt x="24310" y="5636"/>
                    <a:pt x="24549" y="5786"/>
                    <a:pt x="24549" y="5786"/>
                  </a:cubicBezTo>
                  <a:cubicBezTo>
                    <a:pt x="24591" y="5827"/>
                    <a:pt x="24652" y="5850"/>
                    <a:pt x="24715" y="5850"/>
                  </a:cubicBezTo>
                  <a:cubicBezTo>
                    <a:pt x="24787" y="5850"/>
                    <a:pt x="24861" y="5820"/>
                    <a:pt x="24909" y="5756"/>
                  </a:cubicBezTo>
                  <a:cubicBezTo>
                    <a:pt x="24999" y="5636"/>
                    <a:pt x="24969" y="5486"/>
                    <a:pt x="24879" y="5396"/>
                  </a:cubicBezTo>
                  <a:cubicBezTo>
                    <a:pt x="24849" y="5396"/>
                    <a:pt x="21432" y="2668"/>
                    <a:pt x="18315" y="360"/>
                  </a:cubicBezTo>
                  <a:cubicBezTo>
                    <a:pt x="18015" y="121"/>
                    <a:pt x="17655" y="1"/>
                    <a:pt x="1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800615" y="2979114"/>
              <a:ext cx="62041" cy="118684"/>
            </a:xfrm>
            <a:custGeom>
              <a:rect b="b" l="l" r="r" t="t"/>
              <a:pathLst>
                <a:path extrusionOk="0" h="5276" w="2758">
                  <a:moveTo>
                    <a:pt x="2474" y="1"/>
                  </a:moveTo>
                  <a:cubicBezTo>
                    <a:pt x="2351" y="1"/>
                    <a:pt x="2243" y="63"/>
                    <a:pt x="2218" y="188"/>
                  </a:cubicBezTo>
                  <a:cubicBezTo>
                    <a:pt x="1799" y="1387"/>
                    <a:pt x="1049" y="3425"/>
                    <a:pt x="90" y="4864"/>
                  </a:cubicBezTo>
                  <a:cubicBezTo>
                    <a:pt x="0" y="4984"/>
                    <a:pt x="60" y="5164"/>
                    <a:pt x="180" y="5224"/>
                  </a:cubicBezTo>
                  <a:cubicBezTo>
                    <a:pt x="227" y="5259"/>
                    <a:pt x="279" y="5276"/>
                    <a:pt x="330" y="5276"/>
                  </a:cubicBezTo>
                  <a:cubicBezTo>
                    <a:pt x="409" y="5276"/>
                    <a:pt x="485" y="5236"/>
                    <a:pt x="540" y="5164"/>
                  </a:cubicBezTo>
                  <a:cubicBezTo>
                    <a:pt x="1529" y="3635"/>
                    <a:pt x="2308" y="1567"/>
                    <a:pt x="2698" y="338"/>
                  </a:cubicBezTo>
                  <a:cubicBezTo>
                    <a:pt x="2758" y="218"/>
                    <a:pt x="2668" y="68"/>
                    <a:pt x="2548" y="8"/>
                  </a:cubicBezTo>
                  <a:cubicBezTo>
                    <a:pt x="2523" y="3"/>
                    <a:pt x="2498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021763" y="2965707"/>
              <a:ext cx="23620" cy="130381"/>
            </a:xfrm>
            <a:custGeom>
              <a:rect b="b" l="l" r="r" t="t"/>
              <a:pathLst>
                <a:path extrusionOk="0" h="5796" w="1050">
                  <a:moveTo>
                    <a:pt x="766" y="0"/>
                  </a:moveTo>
                  <a:cubicBezTo>
                    <a:pt x="751" y="0"/>
                    <a:pt x="736" y="2"/>
                    <a:pt x="720" y="5"/>
                  </a:cubicBezTo>
                  <a:cubicBezTo>
                    <a:pt x="570" y="5"/>
                    <a:pt x="450" y="125"/>
                    <a:pt x="480" y="274"/>
                  </a:cubicBezTo>
                  <a:cubicBezTo>
                    <a:pt x="510" y="724"/>
                    <a:pt x="540" y="1144"/>
                    <a:pt x="540" y="1563"/>
                  </a:cubicBezTo>
                  <a:cubicBezTo>
                    <a:pt x="540" y="2882"/>
                    <a:pt x="360" y="4201"/>
                    <a:pt x="31" y="5460"/>
                  </a:cubicBezTo>
                  <a:cubicBezTo>
                    <a:pt x="1" y="5610"/>
                    <a:pt x="91" y="5760"/>
                    <a:pt x="211" y="5790"/>
                  </a:cubicBezTo>
                  <a:cubicBezTo>
                    <a:pt x="230" y="5794"/>
                    <a:pt x="250" y="5795"/>
                    <a:pt x="269" y="5795"/>
                  </a:cubicBezTo>
                  <a:cubicBezTo>
                    <a:pt x="398" y="5795"/>
                    <a:pt x="514" y="5714"/>
                    <a:pt x="540" y="5610"/>
                  </a:cubicBezTo>
                  <a:cubicBezTo>
                    <a:pt x="870" y="4291"/>
                    <a:pt x="1050" y="2942"/>
                    <a:pt x="1050" y="1563"/>
                  </a:cubicBezTo>
                  <a:cubicBezTo>
                    <a:pt x="1050" y="1144"/>
                    <a:pt x="1050" y="694"/>
                    <a:pt x="990" y="244"/>
                  </a:cubicBezTo>
                  <a:cubicBezTo>
                    <a:pt x="990" y="110"/>
                    <a:pt x="894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528253" y="2775647"/>
              <a:ext cx="1046490" cy="1933265"/>
            </a:xfrm>
            <a:custGeom>
              <a:rect b="b" l="l" r="r" t="t"/>
              <a:pathLst>
                <a:path extrusionOk="0" h="85942" w="46521">
                  <a:moveTo>
                    <a:pt x="44932" y="1"/>
                  </a:moveTo>
                  <a:cubicBezTo>
                    <a:pt x="44483" y="1"/>
                    <a:pt x="44123" y="211"/>
                    <a:pt x="43793" y="540"/>
                  </a:cubicBezTo>
                  <a:cubicBezTo>
                    <a:pt x="43284" y="1110"/>
                    <a:pt x="42894" y="2039"/>
                    <a:pt x="42594" y="3208"/>
                  </a:cubicBezTo>
                  <a:cubicBezTo>
                    <a:pt x="42085" y="4947"/>
                    <a:pt x="41725" y="7165"/>
                    <a:pt x="41335" y="9293"/>
                  </a:cubicBezTo>
                  <a:cubicBezTo>
                    <a:pt x="40916" y="11421"/>
                    <a:pt x="40466" y="13459"/>
                    <a:pt x="39777" y="14808"/>
                  </a:cubicBezTo>
                  <a:cubicBezTo>
                    <a:pt x="39237" y="15917"/>
                    <a:pt x="38578" y="17836"/>
                    <a:pt x="37828" y="20174"/>
                  </a:cubicBezTo>
                  <a:cubicBezTo>
                    <a:pt x="35580" y="27248"/>
                    <a:pt x="32613" y="38428"/>
                    <a:pt x="30365" y="44003"/>
                  </a:cubicBezTo>
                  <a:cubicBezTo>
                    <a:pt x="27397" y="51467"/>
                    <a:pt x="25839" y="54434"/>
                    <a:pt x="23650" y="57402"/>
                  </a:cubicBezTo>
                  <a:cubicBezTo>
                    <a:pt x="23111" y="58121"/>
                    <a:pt x="21342" y="60279"/>
                    <a:pt x="19034" y="63037"/>
                  </a:cubicBezTo>
                  <a:cubicBezTo>
                    <a:pt x="15587" y="67203"/>
                    <a:pt x="10851" y="72838"/>
                    <a:pt x="6985" y="77394"/>
                  </a:cubicBezTo>
                  <a:cubicBezTo>
                    <a:pt x="5036" y="79672"/>
                    <a:pt x="3328" y="81711"/>
                    <a:pt x="2099" y="83179"/>
                  </a:cubicBezTo>
                  <a:cubicBezTo>
                    <a:pt x="1470" y="83899"/>
                    <a:pt x="990" y="84468"/>
                    <a:pt x="630" y="84888"/>
                  </a:cubicBezTo>
                  <a:cubicBezTo>
                    <a:pt x="301" y="85278"/>
                    <a:pt x="91" y="85517"/>
                    <a:pt x="91" y="85517"/>
                  </a:cubicBezTo>
                  <a:cubicBezTo>
                    <a:pt x="1" y="85607"/>
                    <a:pt x="31" y="85787"/>
                    <a:pt x="121" y="85877"/>
                  </a:cubicBezTo>
                  <a:cubicBezTo>
                    <a:pt x="176" y="85919"/>
                    <a:pt x="245" y="85941"/>
                    <a:pt x="311" y="85941"/>
                  </a:cubicBezTo>
                  <a:cubicBezTo>
                    <a:pt x="388" y="85941"/>
                    <a:pt x="462" y="85911"/>
                    <a:pt x="510" y="85847"/>
                  </a:cubicBezTo>
                  <a:cubicBezTo>
                    <a:pt x="510" y="85847"/>
                    <a:pt x="5846" y="79553"/>
                    <a:pt x="11451" y="72898"/>
                  </a:cubicBezTo>
                  <a:cubicBezTo>
                    <a:pt x="14269" y="69571"/>
                    <a:pt x="17146" y="66154"/>
                    <a:pt x="19454" y="63366"/>
                  </a:cubicBezTo>
                  <a:cubicBezTo>
                    <a:pt x="21762" y="60609"/>
                    <a:pt x="23501" y="58481"/>
                    <a:pt x="24070" y="57701"/>
                  </a:cubicBezTo>
                  <a:cubicBezTo>
                    <a:pt x="26288" y="54704"/>
                    <a:pt x="27877" y="51677"/>
                    <a:pt x="30874" y="44213"/>
                  </a:cubicBezTo>
                  <a:cubicBezTo>
                    <a:pt x="32373" y="40466"/>
                    <a:pt x="34201" y="34232"/>
                    <a:pt x="35910" y="28417"/>
                  </a:cubicBezTo>
                  <a:cubicBezTo>
                    <a:pt x="36749" y="25509"/>
                    <a:pt x="37588" y="22691"/>
                    <a:pt x="38338" y="20353"/>
                  </a:cubicBezTo>
                  <a:cubicBezTo>
                    <a:pt x="39087" y="17985"/>
                    <a:pt x="39747" y="16097"/>
                    <a:pt x="40256" y="15048"/>
                  </a:cubicBezTo>
                  <a:cubicBezTo>
                    <a:pt x="40796" y="13939"/>
                    <a:pt x="41185" y="12470"/>
                    <a:pt x="41545" y="10882"/>
                  </a:cubicBezTo>
                  <a:cubicBezTo>
                    <a:pt x="42055" y="8514"/>
                    <a:pt x="42444" y="5876"/>
                    <a:pt x="42954" y="3838"/>
                  </a:cubicBezTo>
                  <a:cubicBezTo>
                    <a:pt x="43224" y="2818"/>
                    <a:pt x="43493" y="1949"/>
                    <a:pt x="43853" y="1380"/>
                  </a:cubicBezTo>
                  <a:cubicBezTo>
                    <a:pt x="44003" y="1080"/>
                    <a:pt x="44183" y="870"/>
                    <a:pt x="44363" y="720"/>
                  </a:cubicBezTo>
                  <a:cubicBezTo>
                    <a:pt x="44543" y="600"/>
                    <a:pt x="44722" y="510"/>
                    <a:pt x="44932" y="510"/>
                  </a:cubicBezTo>
                  <a:lnTo>
                    <a:pt x="44992" y="510"/>
                  </a:lnTo>
                  <a:cubicBezTo>
                    <a:pt x="45142" y="540"/>
                    <a:pt x="45262" y="600"/>
                    <a:pt x="45382" y="780"/>
                  </a:cubicBezTo>
                  <a:cubicBezTo>
                    <a:pt x="45592" y="1020"/>
                    <a:pt x="45771" y="1530"/>
                    <a:pt x="45861" y="2189"/>
                  </a:cubicBezTo>
                  <a:cubicBezTo>
                    <a:pt x="45951" y="2818"/>
                    <a:pt x="46011" y="3628"/>
                    <a:pt x="46011" y="4497"/>
                  </a:cubicBezTo>
                  <a:cubicBezTo>
                    <a:pt x="46011" y="6865"/>
                    <a:pt x="45682" y="9832"/>
                    <a:pt x="45382" y="12170"/>
                  </a:cubicBezTo>
                  <a:cubicBezTo>
                    <a:pt x="45202" y="13369"/>
                    <a:pt x="45052" y="14389"/>
                    <a:pt x="44932" y="15138"/>
                  </a:cubicBezTo>
                  <a:cubicBezTo>
                    <a:pt x="44812" y="15857"/>
                    <a:pt x="44752" y="16307"/>
                    <a:pt x="44752" y="16307"/>
                  </a:cubicBezTo>
                  <a:cubicBezTo>
                    <a:pt x="44722" y="16457"/>
                    <a:pt x="44812" y="16577"/>
                    <a:pt x="44962" y="16607"/>
                  </a:cubicBezTo>
                  <a:cubicBezTo>
                    <a:pt x="44978" y="16611"/>
                    <a:pt x="44994" y="16612"/>
                    <a:pt x="45010" y="16612"/>
                  </a:cubicBezTo>
                  <a:cubicBezTo>
                    <a:pt x="45119" y="16612"/>
                    <a:pt x="45236" y="16527"/>
                    <a:pt x="45262" y="16397"/>
                  </a:cubicBezTo>
                  <a:cubicBezTo>
                    <a:pt x="45262" y="16397"/>
                    <a:pt x="46521" y="9323"/>
                    <a:pt x="46521" y="4497"/>
                  </a:cubicBezTo>
                  <a:cubicBezTo>
                    <a:pt x="46521" y="3298"/>
                    <a:pt x="46461" y="2249"/>
                    <a:pt x="46251" y="1440"/>
                  </a:cubicBezTo>
                  <a:cubicBezTo>
                    <a:pt x="46131" y="1050"/>
                    <a:pt x="46011" y="720"/>
                    <a:pt x="45801" y="451"/>
                  </a:cubicBezTo>
                  <a:cubicBezTo>
                    <a:pt x="45622" y="211"/>
                    <a:pt x="45352" y="1"/>
                    <a:pt x="45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3354247" y="2839713"/>
              <a:ext cx="579224" cy="563702"/>
            </a:xfrm>
            <a:custGeom>
              <a:rect b="b" l="l" r="r" t="t"/>
              <a:pathLst>
                <a:path extrusionOk="0" h="25059" w="25749">
                  <a:moveTo>
                    <a:pt x="19843" y="0"/>
                  </a:moveTo>
                  <a:cubicBezTo>
                    <a:pt x="19693" y="0"/>
                    <a:pt x="19543" y="30"/>
                    <a:pt x="19394" y="60"/>
                  </a:cubicBezTo>
                  <a:cubicBezTo>
                    <a:pt x="18045" y="270"/>
                    <a:pt x="16606" y="1259"/>
                    <a:pt x="15137" y="2818"/>
                  </a:cubicBezTo>
                  <a:cubicBezTo>
                    <a:pt x="13639" y="4407"/>
                    <a:pt x="12110" y="6595"/>
                    <a:pt x="10581" y="9322"/>
                  </a:cubicBezTo>
                  <a:cubicBezTo>
                    <a:pt x="7584" y="14718"/>
                    <a:pt x="5036" y="17116"/>
                    <a:pt x="2848" y="18674"/>
                  </a:cubicBezTo>
                  <a:cubicBezTo>
                    <a:pt x="1679" y="19544"/>
                    <a:pt x="1199" y="20743"/>
                    <a:pt x="899" y="21882"/>
                  </a:cubicBezTo>
                  <a:cubicBezTo>
                    <a:pt x="630" y="23021"/>
                    <a:pt x="480" y="24100"/>
                    <a:pt x="90" y="24639"/>
                  </a:cubicBezTo>
                  <a:cubicBezTo>
                    <a:pt x="0" y="24759"/>
                    <a:pt x="30" y="24939"/>
                    <a:pt x="150" y="25029"/>
                  </a:cubicBezTo>
                  <a:cubicBezTo>
                    <a:pt x="190" y="25049"/>
                    <a:pt x="233" y="25059"/>
                    <a:pt x="277" y="25059"/>
                  </a:cubicBezTo>
                  <a:cubicBezTo>
                    <a:pt x="363" y="25059"/>
                    <a:pt x="450" y="25019"/>
                    <a:pt x="510" y="24939"/>
                  </a:cubicBezTo>
                  <a:cubicBezTo>
                    <a:pt x="1019" y="24190"/>
                    <a:pt x="1139" y="23111"/>
                    <a:pt x="1409" y="22032"/>
                  </a:cubicBezTo>
                  <a:cubicBezTo>
                    <a:pt x="1709" y="20923"/>
                    <a:pt x="2128" y="19843"/>
                    <a:pt x="3148" y="19094"/>
                  </a:cubicBezTo>
                  <a:cubicBezTo>
                    <a:pt x="5396" y="17505"/>
                    <a:pt x="8033" y="15018"/>
                    <a:pt x="11061" y="9562"/>
                  </a:cubicBezTo>
                  <a:cubicBezTo>
                    <a:pt x="12559" y="6865"/>
                    <a:pt x="14058" y="4706"/>
                    <a:pt x="15527" y="3178"/>
                  </a:cubicBezTo>
                  <a:cubicBezTo>
                    <a:pt x="16966" y="1649"/>
                    <a:pt x="18314" y="750"/>
                    <a:pt x="19483" y="570"/>
                  </a:cubicBezTo>
                  <a:cubicBezTo>
                    <a:pt x="19603" y="540"/>
                    <a:pt x="19723" y="540"/>
                    <a:pt x="19843" y="540"/>
                  </a:cubicBezTo>
                  <a:cubicBezTo>
                    <a:pt x="20413" y="540"/>
                    <a:pt x="21012" y="750"/>
                    <a:pt x="21642" y="1050"/>
                  </a:cubicBezTo>
                  <a:cubicBezTo>
                    <a:pt x="22571" y="1529"/>
                    <a:pt x="23470" y="2249"/>
                    <a:pt x="24159" y="2848"/>
                  </a:cubicBezTo>
                  <a:cubicBezTo>
                    <a:pt x="24489" y="3148"/>
                    <a:pt x="24759" y="3418"/>
                    <a:pt x="24969" y="3597"/>
                  </a:cubicBezTo>
                  <a:cubicBezTo>
                    <a:pt x="25059" y="3687"/>
                    <a:pt x="25119" y="3777"/>
                    <a:pt x="25179" y="3837"/>
                  </a:cubicBezTo>
                  <a:cubicBezTo>
                    <a:pt x="25239" y="3897"/>
                    <a:pt x="25269" y="3927"/>
                    <a:pt x="25269" y="3927"/>
                  </a:cubicBezTo>
                  <a:cubicBezTo>
                    <a:pt x="25313" y="3972"/>
                    <a:pt x="25373" y="3995"/>
                    <a:pt x="25437" y="3995"/>
                  </a:cubicBezTo>
                  <a:cubicBezTo>
                    <a:pt x="25501" y="3995"/>
                    <a:pt x="25568" y="3972"/>
                    <a:pt x="25628" y="3927"/>
                  </a:cubicBezTo>
                  <a:cubicBezTo>
                    <a:pt x="25718" y="3837"/>
                    <a:pt x="25748" y="3657"/>
                    <a:pt x="25658" y="3567"/>
                  </a:cubicBezTo>
                  <a:cubicBezTo>
                    <a:pt x="25628" y="3567"/>
                    <a:pt x="24849" y="2668"/>
                    <a:pt x="23740" y="1799"/>
                  </a:cubicBezTo>
                  <a:cubicBezTo>
                    <a:pt x="23170" y="1349"/>
                    <a:pt x="22541" y="930"/>
                    <a:pt x="21881" y="570"/>
                  </a:cubicBezTo>
                  <a:cubicBezTo>
                    <a:pt x="21222" y="240"/>
                    <a:pt x="20533" y="0"/>
                    <a:pt x="1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3591591" y="3318991"/>
              <a:ext cx="20920" cy="68250"/>
            </a:xfrm>
            <a:custGeom>
              <a:rect b="b" l="l" r="r" t="t"/>
              <a:pathLst>
                <a:path extrusionOk="0" h="3034" w="930">
                  <a:moveTo>
                    <a:pt x="641" y="0"/>
                  </a:moveTo>
                  <a:cubicBezTo>
                    <a:pt x="532" y="0"/>
                    <a:pt x="412" y="82"/>
                    <a:pt x="360" y="186"/>
                  </a:cubicBezTo>
                  <a:cubicBezTo>
                    <a:pt x="120" y="1025"/>
                    <a:pt x="0" y="1865"/>
                    <a:pt x="0" y="2734"/>
                  </a:cubicBezTo>
                  <a:lnTo>
                    <a:pt x="0" y="2764"/>
                  </a:lnTo>
                  <a:cubicBezTo>
                    <a:pt x="0" y="2914"/>
                    <a:pt x="120" y="3034"/>
                    <a:pt x="270" y="3034"/>
                  </a:cubicBezTo>
                  <a:cubicBezTo>
                    <a:pt x="420" y="3034"/>
                    <a:pt x="540" y="2914"/>
                    <a:pt x="540" y="2764"/>
                  </a:cubicBezTo>
                  <a:lnTo>
                    <a:pt x="540" y="2734"/>
                  </a:lnTo>
                  <a:cubicBezTo>
                    <a:pt x="540" y="1925"/>
                    <a:pt x="660" y="1115"/>
                    <a:pt x="869" y="336"/>
                  </a:cubicBezTo>
                  <a:cubicBezTo>
                    <a:pt x="929" y="216"/>
                    <a:pt x="839" y="66"/>
                    <a:pt x="690" y="6"/>
                  </a:cubicBezTo>
                  <a:cubicBezTo>
                    <a:pt x="674" y="2"/>
                    <a:pt x="658" y="0"/>
                    <a:pt x="64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3187694" y="2935452"/>
              <a:ext cx="1240689" cy="2002460"/>
            </a:xfrm>
            <a:custGeom>
              <a:rect b="b" l="l" r="r" t="t"/>
              <a:pathLst>
                <a:path extrusionOk="0" h="89018" w="55154">
                  <a:moveTo>
                    <a:pt x="46760" y="1"/>
                  </a:moveTo>
                  <a:cubicBezTo>
                    <a:pt x="45951" y="1"/>
                    <a:pt x="45112" y="241"/>
                    <a:pt x="44362" y="870"/>
                  </a:cubicBezTo>
                  <a:cubicBezTo>
                    <a:pt x="43134" y="1829"/>
                    <a:pt x="40406" y="4167"/>
                    <a:pt x="37528" y="6535"/>
                  </a:cubicBezTo>
                  <a:cubicBezTo>
                    <a:pt x="34651" y="8903"/>
                    <a:pt x="31593" y="11331"/>
                    <a:pt x="29735" y="12470"/>
                  </a:cubicBezTo>
                  <a:cubicBezTo>
                    <a:pt x="27817" y="13609"/>
                    <a:pt x="26858" y="14299"/>
                    <a:pt x="26258" y="14958"/>
                  </a:cubicBezTo>
                  <a:cubicBezTo>
                    <a:pt x="25958" y="15318"/>
                    <a:pt x="25748" y="15647"/>
                    <a:pt x="25569" y="16037"/>
                  </a:cubicBezTo>
                  <a:cubicBezTo>
                    <a:pt x="25419" y="16397"/>
                    <a:pt x="25269" y="16816"/>
                    <a:pt x="25089" y="17356"/>
                  </a:cubicBezTo>
                  <a:cubicBezTo>
                    <a:pt x="25029" y="17476"/>
                    <a:pt x="25119" y="17626"/>
                    <a:pt x="25239" y="17686"/>
                  </a:cubicBezTo>
                  <a:cubicBezTo>
                    <a:pt x="25264" y="17691"/>
                    <a:pt x="25289" y="17693"/>
                    <a:pt x="25313" y="17693"/>
                  </a:cubicBezTo>
                  <a:cubicBezTo>
                    <a:pt x="25436" y="17693"/>
                    <a:pt x="25549" y="17631"/>
                    <a:pt x="25599" y="17506"/>
                  </a:cubicBezTo>
                  <a:cubicBezTo>
                    <a:pt x="25778" y="16996"/>
                    <a:pt x="25898" y="16577"/>
                    <a:pt x="26048" y="16247"/>
                  </a:cubicBezTo>
                  <a:cubicBezTo>
                    <a:pt x="26288" y="15737"/>
                    <a:pt x="26558" y="15348"/>
                    <a:pt x="27127" y="14838"/>
                  </a:cubicBezTo>
                  <a:cubicBezTo>
                    <a:pt x="27697" y="14358"/>
                    <a:pt x="28566" y="13759"/>
                    <a:pt x="30005" y="12920"/>
                  </a:cubicBezTo>
                  <a:cubicBezTo>
                    <a:pt x="31923" y="11721"/>
                    <a:pt x="34981" y="9323"/>
                    <a:pt x="37858" y="6955"/>
                  </a:cubicBezTo>
                  <a:cubicBezTo>
                    <a:pt x="40736" y="4557"/>
                    <a:pt x="43463" y="2249"/>
                    <a:pt x="44692" y="1260"/>
                  </a:cubicBezTo>
                  <a:cubicBezTo>
                    <a:pt x="45352" y="720"/>
                    <a:pt x="46041" y="510"/>
                    <a:pt x="46760" y="510"/>
                  </a:cubicBezTo>
                  <a:cubicBezTo>
                    <a:pt x="47630" y="510"/>
                    <a:pt x="48529" y="840"/>
                    <a:pt x="49368" y="1350"/>
                  </a:cubicBezTo>
                  <a:cubicBezTo>
                    <a:pt x="50177" y="1829"/>
                    <a:pt x="50927" y="2519"/>
                    <a:pt x="51526" y="3178"/>
                  </a:cubicBezTo>
                  <a:cubicBezTo>
                    <a:pt x="52156" y="3927"/>
                    <a:pt x="52965" y="4767"/>
                    <a:pt x="53595" y="5546"/>
                  </a:cubicBezTo>
                  <a:cubicBezTo>
                    <a:pt x="53894" y="5966"/>
                    <a:pt x="54164" y="6355"/>
                    <a:pt x="54344" y="6715"/>
                  </a:cubicBezTo>
                  <a:cubicBezTo>
                    <a:pt x="54524" y="7075"/>
                    <a:pt x="54644" y="7404"/>
                    <a:pt x="54644" y="7674"/>
                  </a:cubicBezTo>
                  <a:cubicBezTo>
                    <a:pt x="54644" y="7854"/>
                    <a:pt x="54584" y="8004"/>
                    <a:pt x="54494" y="8124"/>
                  </a:cubicBezTo>
                  <a:cubicBezTo>
                    <a:pt x="54404" y="8274"/>
                    <a:pt x="54284" y="8394"/>
                    <a:pt x="54044" y="8514"/>
                  </a:cubicBezTo>
                  <a:cubicBezTo>
                    <a:pt x="53714" y="8693"/>
                    <a:pt x="53355" y="8783"/>
                    <a:pt x="52935" y="8783"/>
                  </a:cubicBezTo>
                  <a:cubicBezTo>
                    <a:pt x="51976" y="8783"/>
                    <a:pt x="50807" y="8364"/>
                    <a:pt x="49908" y="7914"/>
                  </a:cubicBezTo>
                  <a:cubicBezTo>
                    <a:pt x="49488" y="7704"/>
                    <a:pt x="49098" y="7494"/>
                    <a:pt x="48829" y="7345"/>
                  </a:cubicBezTo>
                  <a:cubicBezTo>
                    <a:pt x="48679" y="7255"/>
                    <a:pt x="48559" y="7195"/>
                    <a:pt x="48499" y="7135"/>
                  </a:cubicBezTo>
                  <a:cubicBezTo>
                    <a:pt x="48439" y="7105"/>
                    <a:pt x="48379" y="7075"/>
                    <a:pt x="48379" y="7075"/>
                  </a:cubicBezTo>
                  <a:cubicBezTo>
                    <a:pt x="48334" y="7045"/>
                    <a:pt x="48282" y="7030"/>
                    <a:pt x="48229" y="7030"/>
                  </a:cubicBezTo>
                  <a:cubicBezTo>
                    <a:pt x="48177" y="7030"/>
                    <a:pt x="48124" y="7045"/>
                    <a:pt x="48079" y="7075"/>
                  </a:cubicBezTo>
                  <a:cubicBezTo>
                    <a:pt x="47570" y="7464"/>
                    <a:pt x="46790" y="8244"/>
                    <a:pt x="45891" y="9203"/>
                  </a:cubicBezTo>
                  <a:cubicBezTo>
                    <a:pt x="43163" y="12110"/>
                    <a:pt x="39297" y="16637"/>
                    <a:pt x="39297" y="16637"/>
                  </a:cubicBezTo>
                  <a:lnTo>
                    <a:pt x="39267" y="16696"/>
                  </a:lnTo>
                  <a:cubicBezTo>
                    <a:pt x="37738" y="19724"/>
                    <a:pt x="36719" y="23501"/>
                    <a:pt x="36090" y="26498"/>
                  </a:cubicBezTo>
                  <a:cubicBezTo>
                    <a:pt x="35460" y="29525"/>
                    <a:pt x="35220" y="31803"/>
                    <a:pt x="35220" y="31803"/>
                  </a:cubicBezTo>
                  <a:cubicBezTo>
                    <a:pt x="35190" y="31923"/>
                    <a:pt x="35250" y="32013"/>
                    <a:pt x="35340" y="32073"/>
                  </a:cubicBezTo>
                  <a:cubicBezTo>
                    <a:pt x="35386" y="32096"/>
                    <a:pt x="35432" y="32106"/>
                    <a:pt x="35474" y="32106"/>
                  </a:cubicBezTo>
                  <a:cubicBezTo>
                    <a:pt x="35543" y="32106"/>
                    <a:pt x="35603" y="32080"/>
                    <a:pt x="35640" y="32043"/>
                  </a:cubicBezTo>
                  <a:cubicBezTo>
                    <a:pt x="35640" y="32043"/>
                    <a:pt x="36839" y="30994"/>
                    <a:pt x="38098" y="29675"/>
                  </a:cubicBezTo>
                  <a:cubicBezTo>
                    <a:pt x="38727" y="29046"/>
                    <a:pt x="39387" y="28326"/>
                    <a:pt x="39896" y="27607"/>
                  </a:cubicBezTo>
                  <a:cubicBezTo>
                    <a:pt x="40436" y="26918"/>
                    <a:pt x="40855" y="26258"/>
                    <a:pt x="40975" y="25659"/>
                  </a:cubicBezTo>
                  <a:cubicBezTo>
                    <a:pt x="41215" y="24670"/>
                    <a:pt x="41875" y="23171"/>
                    <a:pt x="42744" y="21792"/>
                  </a:cubicBezTo>
                  <a:cubicBezTo>
                    <a:pt x="43613" y="20413"/>
                    <a:pt x="44722" y="19214"/>
                    <a:pt x="45711" y="18765"/>
                  </a:cubicBezTo>
                  <a:cubicBezTo>
                    <a:pt x="46191" y="18555"/>
                    <a:pt x="46581" y="18465"/>
                    <a:pt x="46880" y="18465"/>
                  </a:cubicBezTo>
                  <a:cubicBezTo>
                    <a:pt x="47240" y="18465"/>
                    <a:pt x="47510" y="18585"/>
                    <a:pt x="47690" y="18795"/>
                  </a:cubicBezTo>
                  <a:cubicBezTo>
                    <a:pt x="47869" y="19004"/>
                    <a:pt x="47989" y="19334"/>
                    <a:pt x="47989" y="19814"/>
                  </a:cubicBezTo>
                  <a:cubicBezTo>
                    <a:pt x="47989" y="20323"/>
                    <a:pt x="47839" y="20983"/>
                    <a:pt x="47570" y="21732"/>
                  </a:cubicBezTo>
                  <a:cubicBezTo>
                    <a:pt x="47000" y="23231"/>
                    <a:pt x="46820" y="24520"/>
                    <a:pt x="46670" y="25689"/>
                  </a:cubicBezTo>
                  <a:cubicBezTo>
                    <a:pt x="46551" y="26828"/>
                    <a:pt x="46461" y="27877"/>
                    <a:pt x="46101" y="28956"/>
                  </a:cubicBezTo>
                  <a:cubicBezTo>
                    <a:pt x="45711" y="30065"/>
                    <a:pt x="44962" y="32913"/>
                    <a:pt x="44063" y="35700"/>
                  </a:cubicBezTo>
                  <a:cubicBezTo>
                    <a:pt x="43613" y="37109"/>
                    <a:pt x="43134" y="38488"/>
                    <a:pt x="42654" y="39657"/>
                  </a:cubicBezTo>
                  <a:cubicBezTo>
                    <a:pt x="42174" y="40796"/>
                    <a:pt x="41695" y="41725"/>
                    <a:pt x="41275" y="42175"/>
                  </a:cubicBezTo>
                  <a:cubicBezTo>
                    <a:pt x="40855" y="42624"/>
                    <a:pt x="39866" y="43284"/>
                    <a:pt x="38607" y="44063"/>
                  </a:cubicBezTo>
                  <a:cubicBezTo>
                    <a:pt x="34741" y="46431"/>
                    <a:pt x="28146" y="49728"/>
                    <a:pt x="24849" y="51646"/>
                  </a:cubicBezTo>
                  <a:cubicBezTo>
                    <a:pt x="20413" y="54224"/>
                    <a:pt x="13699" y="59470"/>
                    <a:pt x="13699" y="59500"/>
                  </a:cubicBezTo>
                  <a:lnTo>
                    <a:pt x="13609" y="59560"/>
                  </a:lnTo>
                  <a:cubicBezTo>
                    <a:pt x="12890" y="61058"/>
                    <a:pt x="9502" y="68312"/>
                    <a:pt x="6295" y="75206"/>
                  </a:cubicBezTo>
                  <a:cubicBezTo>
                    <a:pt x="3088" y="82130"/>
                    <a:pt x="61" y="88665"/>
                    <a:pt x="61" y="88665"/>
                  </a:cubicBezTo>
                  <a:cubicBezTo>
                    <a:pt x="1" y="88785"/>
                    <a:pt x="61" y="88934"/>
                    <a:pt x="180" y="88994"/>
                  </a:cubicBezTo>
                  <a:cubicBezTo>
                    <a:pt x="221" y="89010"/>
                    <a:pt x="261" y="89018"/>
                    <a:pt x="299" y="89018"/>
                  </a:cubicBezTo>
                  <a:cubicBezTo>
                    <a:pt x="404" y="89018"/>
                    <a:pt x="496" y="88962"/>
                    <a:pt x="540" y="88874"/>
                  </a:cubicBezTo>
                  <a:cubicBezTo>
                    <a:pt x="540" y="88874"/>
                    <a:pt x="720" y="88455"/>
                    <a:pt x="1050" y="87735"/>
                  </a:cubicBezTo>
                  <a:cubicBezTo>
                    <a:pt x="2219" y="85218"/>
                    <a:pt x="5156" y="78863"/>
                    <a:pt x="7974" y="72838"/>
                  </a:cubicBezTo>
                  <a:cubicBezTo>
                    <a:pt x="10743" y="66916"/>
                    <a:pt x="13368" y="61283"/>
                    <a:pt x="14055" y="59869"/>
                  </a:cubicBezTo>
                  <a:lnTo>
                    <a:pt x="14055" y="59869"/>
                  </a:lnTo>
                  <a:cubicBezTo>
                    <a:pt x="14156" y="59790"/>
                    <a:pt x="14548" y="59486"/>
                    <a:pt x="15138" y="59050"/>
                  </a:cubicBezTo>
                  <a:cubicBezTo>
                    <a:pt x="17236" y="57431"/>
                    <a:pt x="21822" y="54014"/>
                    <a:pt x="25089" y="52096"/>
                  </a:cubicBezTo>
                  <a:cubicBezTo>
                    <a:pt x="27277" y="50837"/>
                    <a:pt x="30964" y="48919"/>
                    <a:pt x="34291" y="47120"/>
                  </a:cubicBezTo>
                  <a:cubicBezTo>
                    <a:pt x="35970" y="46191"/>
                    <a:pt x="37558" y="45322"/>
                    <a:pt x="38877" y="44513"/>
                  </a:cubicBezTo>
                  <a:cubicBezTo>
                    <a:pt x="40166" y="43733"/>
                    <a:pt x="41155" y="43044"/>
                    <a:pt x="41665" y="42534"/>
                  </a:cubicBezTo>
                  <a:cubicBezTo>
                    <a:pt x="42144" y="41995"/>
                    <a:pt x="42654" y="41036"/>
                    <a:pt x="43134" y="39867"/>
                  </a:cubicBezTo>
                  <a:cubicBezTo>
                    <a:pt x="43883" y="38098"/>
                    <a:pt x="44602" y="35820"/>
                    <a:pt x="45202" y="33782"/>
                  </a:cubicBezTo>
                  <a:cubicBezTo>
                    <a:pt x="45831" y="31744"/>
                    <a:pt x="46311" y="29915"/>
                    <a:pt x="46611" y="29106"/>
                  </a:cubicBezTo>
                  <a:cubicBezTo>
                    <a:pt x="46970" y="27967"/>
                    <a:pt x="47060" y="26888"/>
                    <a:pt x="47210" y="25749"/>
                  </a:cubicBezTo>
                  <a:cubicBezTo>
                    <a:pt x="47330" y="24580"/>
                    <a:pt x="47510" y="23351"/>
                    <a:pt x="48049" y="21912"/>
                  </a:cubicBezTo>
                  <a:cubicBezTo>
                    <a:pt x="48349" y="21103"/>
                    <a:pt x="48499" y="20413"/>
                    <a:pt x="48499" y="19814"/>
                  </a:cubicBezTo>
                  <a:cubicBezTo>
                    <a:pt x="48499" y="19244"/>
                    <a:pt x="48379" y="18795"/>
                    <a:pt x="48079" y="18435"/>
                  </a:cubicBezTo>
                  <a:cubicBezTo>
                    <a:pt x="47809" y="18105"/>
                    <a:pt x="47360" y="17925"/>
                    <a:pt x="46880" y="17925"/>
                  </a:cubicBezTo>
                  <a:cubicBezTo>
                    <a:pt x="46461" y="17925"/>
                    <a:pt x="46011" y="18045"/>
                    <a:pt x="45501" y="18285"/>
                  </a:cubicBezTo>
                  <a:cubicBezTo>
                    <a:pt x="44332" y="18825"/>
                    <a:pt x="43223" y="20114"/>
                    <a:pt x="42294" y="21522"/>
                  </a:cubicBezTo>
                  <a:cubicBezTo>
                    <a:pt x="41395" y="22931"/>
                    <a:pt x="40736" y="24460"/>
                    <a:pt x="40466" y="25539"/>
                  </a:cubicBezTo>
                  <a:cubicBezTo>
                    <a:pt x="40376" y="25988"/>
                    <a:pt x="39986" y="26648"/>
                    <a:pt x="39507" y="27307"/>
                  </a:cubicBezTo>
                  <a:cubicBezTo>
                    <a:pt x="38727" y="28297"/>
                    <a:pt x="37678" y="29406"/>
                    <a:pt x="36839" y="30245"/>
                  </a:cubicBezTo>
                  <a:cubicBezTo>
                    <a:pt x="36437" y="30594"/>
                    <a:pt x="36106" y="30918"/>
                    <a:pt x="35826" y="31176"/>
                  </a:cubicBezTo>
                  <a:lnTo>
                    <a:pt x="35826" y="31176"/>
                  </a:lnTo>
                  <a:cubicBezTo>
                    <a:pt x="36110" y="28954"/>
                    <a:pt x="37235" y="21845"/>
                    <a:pt x="39746" y="16936"/>
                  </a:cubicBezTo>
                  <a:lnTo>
                    <a:pt x="39744" y="16935"/>
                  </a:lnTo>
                  <a:lnTo>
                    <a:pt x="39744" y="16935"/>
                  </a:lnTo>
                  <a:cubicBezTo>
                    <a:pt x="39847" y="16817"/>
                    <a:pt x="40234" y="16371"/>
                    <a:pt x="40796" y="15707"/>
                  </a:cubicBezTo>
                  <a:cubicBezTo>
                    <a:pt x="41815" y="14538"/>
                    <a:pt x="43373" y="12740"/>
                    <a:pt x="44842" y="11121"/>
                  </a:cubicBezTo>
                  <a:cubicBezTo>
                    <a:pt x="45591" y="10312"/>
                    <a:pt x="46311" y="9533"/>
                    <a:pt x="46910" y="8903"/>
                  </a:cubicBezTo>
                  <a:cubicBezTo>
                    <a:pt x="47454" y="8360"/>
                    <a:pt x="47930" y="7906"/>
                    <a:pt x="48262" y="7618"/>
                  </a:cubicBezTo>
                  <a:lnTo>
                    <a:pt x="48262" y="7618"/>
                  </a:lnTo>
                  <a:cubicBezTo>
                    <a:pt x="48509" y="7767"/>
                    <a:pt x="49035" y="8073"/>
                    <a:pt x="49698" y="8394"/>
                  </a:cubicBezTo>
                  <a:cubicBezTo>
                    <a:pt x="50627" y="8843"/>
                    <a:pt x="51826" y="9293"/>
                    <a:pt x="52935" y="9293"/>
                  </a:cubicBezTo>
                  <a:cubicBezTo>
                    <a:pt x="53415" y="9293"/>
                    <a:pt x="53864" y="9203"/>
                    <a:pt x="54284" y="8993"/>
                  </a:cubicBezTo>
                  <a:cubicBezTo>
                    <a:pt x="54584" y="8843"/>
                    <a:pt x="54793" y="8633"/>
                    <a:pt x="54943" y="8424"/>
                  </a:cubicBezTo>
                  <a:cubicBezTo>
                    <a:pt x="55093" y="8184"/>
                    <a:pt x="55153" y="7914"/>
                    <a:pt x="55153" y="7674"/>
                  </a:cubicBezTo>
                  <a:cubicBezTo>
                    <a:pt x="55153" y="7285"/>
                    <a:pt x="55033" y="6865"/>
                    <a:pt x="54823" y="6475"/>
                  </a:cubicBezTo>
                  <a:cubicBezTo>
                    <a:pt x="54194" y="5246"/>
                    <a:pt x="52875" y="3927"/>
                    <a:pt x="51916" y="2848"/>
                  </a:cubicBezTo>
                  <a:cubicBezTo>
                    <a:pt x="51287" y="2129"/>
                    <a:pt x="50507" y="1440"/>
                    <a:pt x="49638" y="900"/>
                  </a:cubicBezTo>
                  <a:cubicBezTo>
                    <a:pt x="48739" y="361"/>
                    <a:pt x="47780" y="1"/>
                    <a:pt x="4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801342" y="3259784"/>
              <a:ext cx="1290583" cy="1219769"/>
            </a:xfrm>
            <a:custGeom>
              <a:rect b="b" l="l" r="r" t="t"/>
              <a:pathLst>
                <a:path extrusionOk="0" h="54224" w="57372">
                  <a:moveTo>
                    <a:pt x="35820" y="2638"/>
                  </a:moveTo>
                  <a:cubicBezTo>
                    <a:pt x="35969" y="2698"/>
                    <a:pt x="36059" y="2848"/>
                    <a:pt x="35999" y="2968"/>
                  </a:cubicBezTo>
                  <a:cubicBezTo>
                    <a:pt x="35790" y="3747"/>
                    <a:pt x="35670" y="4557"/>
                    <a:pt x="35670" y="5366"/>
                  </a:cubicBezTo>
                  <a:lnTo>
                    <a:pt x="35670" y="5396"/>
                  </a:lnTo>
                  <a:cubicBezTo>
                    <a:pt x="35670" y="5546"/>
                    <a:pt x="35550" y="5666"/>
                    <a:pt x="35400" y="5666"/>
                  </a:cubicBezTo>
                  <a:cubicBezTo>
                    <a:pt x="35250" y="5666"/>
                    <a:pt x="35130" y="5546"/>
                    <a:pt x="35130" y="5396"/>
                  </a:cubicBezTo>
                  <a:lnTo>
                    <a:pt x="35130" y="5366"/>
                  </a:lnTo>
                  <a:cubicBezTo>
                    <a:pt x="35130" y="4497"/>
                    <a:pt x="35250" y="3657"/>
                    <a:pt x="35490" y="2818"/>
                  </a:cubicBezTo>
                  <a:cubicBezTo>
                    <a:pt x="35550" y="2698"/>
                    <a:pt x="35640" y="2638"/>
                    <a:pt x="35760" y="2638"/>
                  </a:cubicBezTo>
                  <a:close/>
                  <a:moveTo>
                    <a:pt x="28926" y="0"/>
                  </a:moveTo>
                  <a:cubicBezTo>
                    <a:pt x="28686" y="0"/>
                    <a:pt x="28446" y="30"/>
                    <a:pt x="28236" y="60"/>
                  </a:cubicBezTo>
                  <a:cubicBezTo>
                    <a:pt x="28056" y="180"/>
                    <a:pt x="27906" y="330"/>
                    <a:pt x="27727" y="420"/>
                  </a:cubicBezTo>
                  <a:cubicBezTo>
                    <a:pt x="26707" y="1169"/>
                    <a:pt x="26288" y="2249"/>
                    <a:pt x="25988" y="3358"/>
                  </a:cubicBezTo>
                  <a:cubicBezTo>
                    <a:pt x="25718" y="4437"/>
                    <a:pt x="25598" y="5516"/>
                    <a:pt x="25089" y="6265"/>
                  </a:cubicBezTo>
                  <a:cubicBezTo>
                    <a:pt x="25029" y="6355"/>
                    <a:pt x="24969" y="6385"/>
                    <a:pt x="24879" y="6385"/>
                  </a:cubicBezTo>
                  <a:cubicBezTo>
                    <a:pt x="24819" y="6385"/>
                    <a:pt x="24759" y="6385"/>
                    <a:pt x="24729" y="6355"/>
                  </a:cubicBezTo>
                  <a:cubicBezTo>
                    <a:pt x="24609" y="6265"/>
                    <a:pt x="24579" y="6085"/>
                    <a:pt x="24669" y="5965"/>
                  </a:cubicBezTo>
                  <a:cubicBezTo>
                    <a:pt x="25059" y="5426"/>
                    <a:pt x="25209" y="4347"/>
                    <a:pt x="25478" y="3208"/>
                  </a:cubicBezTo>
                  <a:cubicBezTo>
                    <a:pt x="25508" y="3088"/>
                    <a:pt x="25568" y="2968"/>
                    <a:pt x="25598" y="2818"/>
                  </a:cubicBezTo>
                  <a:lnTo>
                    <a:pt x="25598" y="2818"/>
                  </a:lnTo>
                  <a:cubicBezTo>
                    <a:pt x="24699" y="4946"/>
                    <a:pt x="23890" y="7854"/>
                    <a:pt x="23650" y="8813"/>
                  </a:cubicBezTo>
                  <a:cubicBezTo>
                    <a:pt x="19304" y="25149"/>
                    <a:pt x="15137" y="34411"/>
                    <a:pt x="5606" y="45441"/>
                  </a:cubicBezTo>
                  <a:cubicBezTo>
                    <a:pt x="3807" y="47540"/>
                    <a:pt x="2188" y="49098"/>
                    <a:pt x="480" y="51077"/>
                  </a:cubicBezTo>
                  <a:cubicBezTo>
                    <a:pt x="150" y="51436"/>
                    <a:pt x="0" y="51886"/>
                    <a:pt x="0" y="52306"/>
                  </a:cubicBezTo>
                  <a:cubicBezTo>
                    <a:pt x="0" y="53295"/>
                    <a:pt x="810" y="54224"/>
                    <a:pt x="1889" y="54224"/>
                  </a:cubicBezTo>
                  <a:cubicBezTo>
                    <a:pt x="2039" y="54224"/>
                    <a:pt x="2159" y="54194"/>
                    <a:pt x="2278" y="54164"/>
                  </a:cubicBezTo>
                  <a:cubicBezTo>
                    <a:pt x="7314" y="53205"/>
                    <a:pt x="12649" y="49848"/>
                    <a:pt x="17535" y="49848"/>
                  </a:cubicBezTo>
                  <a:cubicBezTo>
                    <a:pt x="19034" y="49848"/>
                    <a:pt x="20503" y="50177"/>
                    <a:pt x="21882" y="50987"/>
                  </a:cubicBezTo>
                  <a:cubicBezTo>
                    <a:pt x="22691" y="51466"/>
                    <a:pt x="23560" y="51766"/>
                    <a:pt x="24459" y="51856"/>
                  </a:cubicBezTo>
                  <a:cubicBezTo>
                    <a:pt x="24639" y="51886"/>
                    <a:pt x="24819" y="51886"/>
                    <a:pt x="24969" y="51886"/>
                  </a:cubicBezTo>
                  <a:cubicBezTo>
                    <a:pt x="29015" y="51886"/>
                    <a:pt x="28206" y="46730"/>
                    <a:pt x="30304" y="44272"/>
                  </a:cubicBezTo>
                  <a:cubicBezTo>
                    <a:pt x="33152" y="40885"/>
                    <a:pt x="38008" y="37648"/>
                    <a:pt x="41994" y="35820"/>
                  </a:cubicBezTo>
                  <a:cubicBezTo>
                    <a:pt x="45261" y="34321"/>
                    <a:pt x="48679" y="32223"/>
                    <a:pt x="51706" y="30334"/>
                  </a:cubicBezTo>
                  <a:cubicBezTo>
                    <a:pt x="54164" y="28806"/>
                    <a:pt x="57371" y="26318"/>
                    <a:pt x="57371" y="23530"/>
                  </a:cubicBezTo>
                  <a:cubicBezTo>
                    <a:pt x="57371" y="22841"/>
                    <a:pt x="57161" y="22151"/>
                    <a:pt x="56712" y="21432"/>
                  </a:cubicBezTo>
                  <a:cubicBezTo>
                    <a:pt x="56352" y="20773"/>
                    <a:pt x="55782" y="20533"/>
                    <a:pt x="55033" y="20533"/>
                  </a:cubicBezTo>
                  <a:cubicBezTo>
                    <a:pt x="54164" y="20533"/>
                    <a:pt x="53055" y="20892"/>
                    <a:pt x="51946" y="21222"/>
                  </a:cubicBezTo>
                  <a:cubicBezTo>
                    <a:pt x="50807" y="21582"/>
                    <a:pt x="49638" y="21912"/>
                    <a:pt x="48619" y="21912"/>
                  </a:cubicBezTo>
                  <a:cubicBezTo>
                    <a:pt x="47809" y="21912"/>
                    <a:pt x="47090" y="21702"/>
                    <a:pt x="46550" y="21132"/>
                  </a:cubicBezTo>
                  <a:cubicBezTo>
                    <a:pt x="46011" y="20563"/>
                    <a:pt x="45711" y="19843"/>
                    <a:pt x="45651" y="19064"/>
                  </a:cubicBezTo>
                  <a:cubicBezTo>
                    <a:pt x="45621" y="18884"/>
                    <a:pt x="45621" y="18704"/>
                    <a:pt x="45621" y="18525"/>
                  </a:cubicBezTo>
                  <a:cubicBezTo>
                    <a:pt x="45621" y="15407"/>
                    <a:pt x="48499" y="12440"/>
                    <a:pt x="48858" y="9292"/>
                  </a:cubicBezTo>
                  <a:cubicBezTo>
                    <a:pt x="48888" y="8873"/>
                    <a:pt x="48948" y="8363"/>
                    <a:pt x="48948" y="7794"/>
                  </a:cubicBezTo>
                  <a:cubicBezTo>
                    <a:pt x="48948" y="5156"/>
                    <a:pt x="48259" y="1349"/>
                    <a:pt x="45231" y="420"/>
                  </a:cubicBezTo>
                  <a:cubicBezTo>
                    <a:pt x="45022" y="360"/>
                    <a:pt x="44812" y="330"/>
                    <a:pt x="44632" y="330"/>
                  </a:cubicBezTo>
                  <a:cubicBezTo>
                    <a:pt x="44542" y="330"/>
                    <a:pt x="44482" y="330"/>
                    <a:pt x="44392" y="360"/>
                  </a:cubicBezTo>
                  <a:cubicBezTo>
                    <a:pt x="44362" y="390"/>
                    <a:pt x="44332" y="390"/>
                    <a:pt x="44302" y="420"/>
                  </a:cubicBezTo>
                  <a:cubicBezTo>
                    <a:pt x="43733" y="930"/>
                    <a:pt x="43463" y="1319"/>
                    <a:pt x="43223" y="1829"/>
                  </a:cubicBezTo>
                  <a:cubicBezTo>
                    <a:pt x="43073" y="2159"/>
                    <a:pt x="42953" y="2578"/>
                    <a:pt x="42774" y="3088"/>
                  </a:cubicBezTo>
                  <a:cubicBezTo>
                    <a:pt x="42714" y="3208"/>
                    <a:pt x="42624" y="3268"/>
                    <a:pt x="42504" y="3268"/>
                  </a:cubicBezTo>
                  <a:lnTo>
                    <a:pt x="42414" y="3268"/>
                  </a:lnTo>
                  <a:cubicBezTo>
                    <a:pt x="42324" y="3238"/>
                    <a:pt x="42264" y="3118"/>
                    <a:pt x="42264" y="3028"/>
                  </a:cubicBezTo>
                  <a:cubicBezTo>
                    <a:pt x="41994" y="3987"/>
                    <a:pt x="41874" y="5096"/>
                    <a:pt x="41874" y="6235"/>
                  </a:cubicBezTo>
                  <a:cubicBezTo>
                    <a:pt x="40675" y="3807"/>
                    <a:pt x="39836" y="1289"/>
                    <a:pt x="37858" y="1289"/>
                  </a:cubicBezTo>
                  <a:cubicBezTo>
                    <a:pt x="37738" y="1289"/>
                    <a:pt x="37588" y="1319"/>
                    <a:pt x="37438" y="1349"/>
                  </a:cubicBezTo>
                  <a:cubicBezTo>
                    <a:pt x="35490" y="1439"/>
                    <a:pt x="34471" y="3028"/>
                    <a:pt x="34471" y="6235"/>
                  </a:cubicBezTo>
                  <a:cubicBezTo>
                    <a:pt x="34471" y="6385"/>
                    <a:pt x="34471" y="6505"/>
                    <a:pt x="34471" y="6655"/>
                  </a:cubicBezTo>
                  <a:cubicBezTo>
                    <a:pt x="31803" y="6115"/>
                    <a:pt x="31803" y="3897"/>
                    <a:pt x="31473" y="1739"/>
                  </a:cubicBezTo>
                  <a:cubicBezTo>
                    <a:pt x="31263" y="510"/>
                    <a:pt x="30094" y="0"/>
                    <a:pt x="28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3354247" y="3261134"/>
              <a:ext cx="82287" cy="142281"/>
            </a:xfrm>
            <a:custGeom>
              <a:rect b="b" l="l" r="r" t="t"/>
              <a:pathLst>
                <a:path extrusionOk="0" h="6325" w="3658">
                  <a:moveTo>
                    <a:pt x="3657" y="0"/>
                  </a:moveTo>
                  <a:lnTo>
                    <a:pt x="3657" y="0"/>
                  </a:lnTo>
                  <a:cubicBezTo>
                    <a:pt x="3207" y="90"/>
                    <a:pt x="2818" y="210"/>
                    <a:pt x="2488" y="420"/>
                  </a:cubicBezTo>
                  <a:cubicBezTo>
                    <a:pt x="2009" y="690"/>
                    <a:pt x="1499" y="1619"/>
                    <a:pt x="1019" y="2758"/>
                  </a:cubicBezTo>
                  <a:cubicBezTo>
                    <a:pt x="989" y="2908"/>
                    <a:pt x="929" y="3028"/>
                    <a:pt x="899" y="3148"/>
                  </a:cubicBezTo>
                  <a:cubicBezTo>
                    <a:pt x="630" y="4287"/>
                    <a:pt x="480" y="5366"/>
                    <a:pt x="90" y="5905"/>
                  </a:cubicBezTo>
                  <a:cubicBezTo>
                    <a:pt x="0" y="6025"/>
                    <a:pt x="30" y="6205"/>
                    <a:pt x="150" y="6295"/>
                  </a:cubicBezTo>
                  <a:cubicBezTo>
                    <a:pt x="180" y="6325"/>
                    <a:pt x="240" y="6325"/>
                    <a:pt x="300" y="6325"/>
                  </a:cubicBezTo>
                  <a:cubicBezTo>
                    <a:pt x="390" y="6325"/>
                    <a:pt x="450" y="6295"/>
                    <a:pt x="510" y="6205"/>
                  </a:cubicBezTo>
                  <a:cubicBezTo>
                    <a:pt x="1019" y="5456"/>
                    <a:pt x="1139" y="4377"/>
                    <a:pt x="1409" y="3298"/>
                  </a:cubicBezTo>
                  <a:cubicBezTo>
                    <a:pt x="1709" y="2189"/>
                    <a:pt x="2128" y="1109"/>
                    <a:pt x="3148" y="360"/>
                  </a:cubicBezTo>
                  <a:cubicBezTo>
                    <a:pt x="3327" y="270"/>
                    <a:pt x="3477" y="120"/>
                    <a:pt x="3657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591591" y="3319126"/>
              <a:ext cx="20920" cy="68115"/>
            </a:xfrm>
            <a:custGeom>
              <a:rect b="b" l="l" r="r" t="t"/>
              <a:pathLst>
                <a:path extrusionOk="0" h="3028" w="930">
                  <a:moveTo>
                    <a:pt x="630" y="0"/>
                  </a:moveTo>
                  <a:cubicBezTo>
                    <a:pt x="510" y="0"/>
                    <a:pt x="420" y="60"/>
                    <a:pt x="360" y="180"/>
                  </a:cubicBezTo>
                  <a:cubicBezTo>
                    <a:pt x="120" y="1019"/>
                    <a:pt x="0" y="1859"/>
                    <a:pt x="0" y="2728"/>
                  </a:cubicBezTo>
                  <a:lnTo>
                    <a:pt x="0" y="2758"/>
                  </a:lnTo>
                  <a:cubicBezTo>
                    <a:pt x="0" y="2908"/>
                    <a:pt x="120" y="3028"/>
                    <a:pt x="270" y="3028"/>
                  </a:cubicBezTo>
                  <a:cubicBezTo>
                    <a:pt x="420" y="3028"/>
                    <a:pt x="540" y="2908"/>
                    <a:pt x="540" y="2758"/>
                  </a:cubicBezTo>
                  <a:lnTo>
                    <a:pt x="540" y="2728"/>
                  </a:lnTo>
                  <a:cubicBezTo>
                    <a:pt x="540" y="1919"/>
                    <a:pt x="660" y="1109"/>
                    <a:pt x="869" y="330"/>
                  </a:cubicBezTo>
                  <a:cubicBezTo>
                    <a:pt x="929" y="210"/>
                    <a:pt x="839" y="6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752071" y="3267883"/>
              <a:ext cx="47892" cy="65415"/>
            </a:xfrm>
            <a:custGeom>
              <a:rect b="b" l="l" r="r" t="t"/>
              <a:pathLst>
                <a:path extrusionOk="0" h="2908" w="2129">
                  <a:moveTo>
                    <a:pt x="2128" y="0"/>
                  </a:moveTo>
                  <a:cubicBezTo>
                    <a:pt x="1109" y="120"/>
                    <a:pt x="390" y="1199"/>
                    <a:pt x="0" y="2668"/>
                  </a:cubicBezTo>
                  <a:cubicBezTo>
                    <a:pt x="0" y="2758"/>
                    <a:pt x="60" y="2878"/>
                    <a:pt x="150" y="2908"/>
                  </a:cubicBezTo>
                  <a:lnTo>
                    <a:pt x="240" y="2908"/>
                  </a:lnTo>
                  <a:cubicBezTo>
                    <a:pt x="360" y="2908"/>
                    <a:pt x="450" y="2848"/>
                    <a:pt x="510" y="2728"/>
                  </a:cubicBezTo>
                  <a:cubicBezTo>
                    <a:pt x="689" y="2218"/>
                    <a:pt x="809" y="1799"/>
                    <a:pt x="959" y="1469"/>
                  </a:cubicBezTo>
                  <a:cubicBezTo>
                    <a:pt x="1199" y="959"/>
                    <a:pt x="1469" y="570"/>
                    <a:pt x="2038" y="60"/>
                  </a:cubicBezTo>
                  <a:cubicBezTo>
                    <a:pt x="2068" y="30"/>
                    <a:pt x="2098" y="30"/>
                    <a:pt x="2128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820711" y="3334108"/>
              <a:ext cx="25644" cy="78193"/>
            </a:xfrm>
            <a:custGeom>
              <a:rect b="b" l="l" r="r" t="t"/>
              <a:pathLst>
                <a:path extrusionOk="0" h="3476" w="1140">
                  <a:moveTo>
                    <a:pt x="282" y="0"/>
                  </a:moveTo>
                  <a:cubicBezTo>
                    <a:pt x="247" y="0"/>
                    <a:pt x="213" y="8"/>
                    <a:pt x="181" y="24"/>
                  </a:cubicBezTo>
                  <a:cubicBezTo>
                    <a:pt x="31" y="84"/>
                    <a:pt x="1" y="233"/>
                    <a:pt x="61" y="383"/>
                  </a:cubicBezTo>
                  <a:cubicBezTo>
                    <a:pt x="421" y="1103"/>
                    <a:pt x="600" y="1912"/>
                    <a:pt x="600" y="2751"/>
                  </a:cubicBezTo>
                  <a:cubicBezTo>
                    <a:pt x="600" y="2901"/>
                    <a:pt x="600" y="3051"/>
                    <a:pt x="600" y="3201"/>
                  </a:cubicBezTo>
                  <a:cubicBezTo>
                    <a:pt x="570" y="3351"/>
                    <a:pt x="690" y="3471"/>
                    <a:pt x="840" y="3471"/>
                  </a:cubicBezTo>
                  <a:cubicBezTo>
                    <a:pt x="856" y="3474"/>
                    <a:pt x="871" y="3475"/>
                    <a:pt x="886" y="3475"/>
                  </a:cubicBezTo>
                  <a:cubicBezTo>
                    <a:pt x="1014" y="3475"/>
                    <a:pt x="1110" y="3365"/>
                    <a:pt x="1110" y="3231"/>
                  </a:cubicBezTo>
                  <a:cubicBezTo>
                    <a:pt x="1140" y="3081"/>
                    <a:pt x="1140" y="2901"/>
                    <a:pt x="1140" y="2751"/>
                  </a:cubicBezTo>
                  <a:cubicBezTo>
                    <a:pt x="1140" y="1852"/>
                    <a:pt x="930" y="953"/>
                    <a:pt x="540" y="143"/>
                  </a:cubicBezTo>
                  <a:cubicBezTo>
                    <a:pt x="475" y="56"/>
                    <a:pt x="377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5264455" y="2982534"/>
              <a:ext cx="70139" cy="26567"/>
            </a:xfrm>
            <a:custGeom>
              <a:rect b="b" l="l" r="r" t="t"/>
              <a:pathLst>
                <a:path extrusionOk="0" h="1181" w="3118">
                  <a:moveTo>
                    <a:pt x="2817" y="0"/>
                  </a:moveTo>
                  <a:cubicBezTo>
                    <a:pt x="2797" y="0"/>
                    <a:pt x="2778" y="2"/>
                    <a:pt x="2758" y="6"/>
                  </a:cubicBezTo>
                  <a:lnTo>
                    <a:pt x="240" y="665"/>
                  </a:lnTo>
                  <a:cubicBezTo>
                    <a:pt x="90" y="695"/>
                    <a:pt x="0" y="845"/>
                    <a:pt x="30" y="995"/>
                  </a:cubicBezTo>
                  <a:cubicBezTo>
                    <a:pt x="82" y="1099"/>
                    <a:pt x="180" y="1181"/>
                    <a:pt x="302" y="1181"/>
                  </a:cubicBezTo>
                  <a:cubicBezTo>
                    <a:pt x="321" y="1181"/>
                    <a:pt x="340" y="1179"/>
                    <a:pt x="360" y="1175"/>
                  </a:cubicBezTo>
                  <a:lnTo>
                    <a:pt x="2908" y="516"/>
                  </a:lnTo>
                  <a:cubicBezTo>
                    <a:pt x="3028" y="486"/>
                    <a:pt x="3118" y="336"/>
                    <a:pt x="3088" y="186"/>
                  </a:cubicBezTo>
                  <a:cubicBezTo>
                    <a:pt x="3062" y="82"/>
                    <a:pt x="2945" y="0"/>
                    <a:pt x="281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688575" y="3346120"/>
              <a:ext cx="22270" cy="72951"/>
            </a:xfrm>
            <a:custGeom>
              <a:rect b="b" l="l" r="r" t="t"/>
              <a:pathLst>
                <a:path extrusionOk="0" h="3243" w="990">
                  <a:moveTo>
                    <a:pt x="306" y="0"/>
                  </a:moveTo>
                  <a:cubicBezTo>
                    <a:pt x="262" y="0"/>
                    <a:pt x="218" y="10"/>
                    <a:pt x="180" y="29"/>
                  </a:cubicBezTo>
                  <a:cubicBezTo>
                    <a:pt x="60" y="89"/>
                    <a:pt x="0" y="239"/>
                    <a:pt x="60" y="389"/>
                  </a:cubicBezTo>
                  <a:cubicBezTo>
                    <a:pt x="330" y="898"/>
                    <a:pt x="480" y="1498"/>
                    <a:pt x="480" y="2067"/>
                  </a:cubicBezTo>
                  <a:cubicBezTo>
                    <a:pt x="480" y="2367"/>
                    <a:pt x="450" y="2637"/>
                    <a:pt x="360" y="2937"/>
                  </a:cubicBezTo>
                  <a:cubicBezTo>
                    <a:pt x="330" y="3057"/>
                    <a:pt x="420" y="3206"/>
                    <a:pt x="570" y="3236"/>
                  </a:cubicBezTo>
                  <a:cubicBezTo>
                    <a:pt x="589" y="3240"/>
                    <a:pt x="608" y="3242"/>
                    <a:pt x="627" y="3242"/>
                  </a:cubicBezTo>
                  <a:cubicBezTo>
                    <a:pt x="749" y="3242"/>
                    <a:pt x="843" y="3161"/>
                    <a:pt x="869" y="3057"/>
                  </a:cubicBezTo>
                  <a:cubicBezTo>
                    <a:pt x="959" y="2727"/>
                    <a:pt x="989" y="2397"/>
                    <a:pt x="989" y="2067"/>
                  </a:cubicBezTo>
                  <a:cubicBezTo>
                    <a:pt x="989" y="1408"/>
                    <a:pt x="839" y="748"/>
                    <a:pt x="540" y="149"/>
                  </a:cubicBezTo>
                  <a:cubicBezTo>
                    <a:pt x="499" y="47"/>
                    <a:pt x="402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21"/>
          <p:cNvSpPr txBox="1"/>
          <p:nvPr>
            <p:ph type="title"/>
          </p:nvPr>
        </p:nvSpPr>
        <p:spPr>
          <a:xfrm>
            <a:off x="720000" y="445025"/>
            <a:ext cx="60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Hack the box</a:t>
            </a:r>
            <a:endParaRPr/>
          </a:p>
        </p:txBody>
      </p:sp>
      <p:sp>
        <p:nvSpPr>
          <p:cNvPr id="437" name="Google Shape;437;p21"/>
          <p:cNvSpPr txBox="1"/>
          <p:nvPr>
            <p:ph idx="1" type="subTitle"/>
          </p:nvPr>
        </p:nvSpPr>
        <p:spPr>
          <a:xfrm>
            <a:off x="515731" y="1141030"/>
            <a:ext cx="6002608" cy="2956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Hack The Box provides a fully immersive, interactive platform where both novices and experienced cybersecurity professionals can hone their skills. </a:t>
            </a:r>
            <a:endParaRPr>
              <a:solidFill>
                <a:schemeClr val="accent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environment includes real-world scenarios that challenge users to apply their knowledge in penetration testing, security research, and problem-solving in a way that textbooks and traditional learning do not.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HTB features a diverse set of challenges and machines that cover various aspects of cybersecurity, including but not limited to web security, cryptography, forensics, and binary exploitation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>
            <a:off x="947050" y="4353150"/>
            <a:ext cx="696900" cy="90600"/>
            <a:chOff x="821600" y="4429350"/>
            <a:chExt cx="696900" cy="90600"/>
          </a:xfrm>
        </p:grpSpPr>
        <p:sp>
          <p:nvSpPr>
            <p:cNvPr id="439" name="Google Shape;439;p21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1486855" y="4526280"/>
            <a:ext cx="214452" cy="329448"/>
            <a:chOff x="4633900" y="4206325"/>
            <a:chExt cx="331200" cy="508800"/>
          </a:xfrm>
        </p:grpSpPr>
        <p:sp>
          <p:nvSpPr>
            <p:cNvPr id="444" name="Google Shape;444;p21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21"/>
            <p:cNvCxnSpPr>
              <a:stCxn id="444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Like HTB</a:t>
            </a:r>
            <a:endParaRPr/>
          </a:p>
        </p:txBody>
      </p:sp>
      <p:sp>
        <p:nvSpPr>
          <p:cNvPr id="452" name="Google Shape;452;p22"/>
          <p:cNvSpPr txBox="1"/>
          <p:nvPr/>
        </p:nvSpPr>
        <p:spPr>
          <a:xfrm>
            <a:off x="720000" y="1432560"/>
            <a:ext cx="2429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TryHackMe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CTFtime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VulnHub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OverTheWire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Root Me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PentesterLab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4074160" y="1432560"/>
            <a:ext cx="43498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Here are some of the other platform which is similar to HTB, which we can use to improve our hacking skills in different environments.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Challenge Details</a:t>
            </a:r>
            <a:br>
              <a:rPr lang="en-US"/>
            </a:b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1107440" y="1259840"/>
            <a:ext cx="7518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Challenge Name: Supermarket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Challenge description: My supermarket list is too big and I only have $50. Can you help me get the Discount code?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Level: Medium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About the challenge:  It’s a mobile application challenge where we need to find the Discount code for the user which is the flag we need to submit for completing the challenge.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 falls under Mobile category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</a:pPr>
            <a:r>
              <a:rPr lang="en-US"/>
              <a:t>Procedure</a:t>
            </a:r>
            <a:endParaRPr/>
          </a:p>
        </p:txBody>
      </p:sp>
      <p:sp>
        <p:nvSpPr>
          <p:cNvPr id="465" name="Google Shape;465;p24"/>
          <p:cNvSpPr txBox="1"/>
          <p:nvPr/>
        </p:nvSpPr>
        <p:spPr>
          <a:xfrm>
            <a:off x="172720" y="1168400"/>
            <a:ext cx="78855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doing this challenge we can do the following things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Decompiling the APK</a:t>
            </a:r>
            <a:endParaRPr/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Analysis</a:t>
            </a:r>
            <a:endParaRPr/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Through the App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udents at Risk of Identity Theft by Slidesgo">
  <a:themeElements>
    <a:clrScheme name="Simple Light">
      <a:dk1>
        <a:srgbClr val="1D2F41"/>
      </a:dk1>
      <a:lt1>
        <a:srgbClr val="FAFAFA"/>
      </a:lt1>
      <a:dk2>
        <a:srgbClr val="E4F1FE"/>
      </a:dk2>
      <a:lt2>
        <a:srgbClr val="9CB2DA"/>
      </a:lt2>
      <a:accent1>
        <a:srgbClr val="4E77C0"/>
      </a:accent1>
      <a:accent2>
        <a:srgbClr val="153D85"/>
      </a:accent2>
      <a:accent3>
        <a:srgbClr val="F1F7DF"/>
      </a:accent3>
      <a:accent4>
        <a:srgbClr val="DAEE97"/>
      </a:accent4>
      <a:accent5>
        <a:srgbClr val="D9D9D9"/>
      </a:accent5>
      <a:accent6>
        <a:srgbClr val="B2B8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