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Black"/>
      <p:bold r:id="rId29"/>
      <p:boldItalic r:id="rId30"/>
    </p:embeddedFont>
    <p:embeddedFont>
      <p:font typeface="Roboto"/>
      <p:regular r:id="rId31"/>
      <p:bold r:id="rId32"/>
      <p:italic r:id="rId33"/>
      <p:boldItalic r:id="rId34"/>
    </p:embeddedFont>
    <p:embeddedFont>
      <p:font typeface="Roboto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j2DzUe3tJqC/Fdm1gIMW0LzN75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Black-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RobotoMedium-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RobotoMedium-italic.fntdata"/><Relationship Id="rId14" Type="http://schemas.openxmlformats.org/officeDocument/2006/relationships/slide" Target="slides/slide9.xml"/><Relationship Id="rId36" Type="http://schemas.openxmlformats.org/officeDocument/2006/relationships/font" Target="fonts/RobotoMedium-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Robot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8: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9: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1: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2cbe684b9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72cbe684b9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5: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21: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2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2cbe684b9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72cbe684b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418e903bc_0_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g22418e903bc_0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1072e4af1_0_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g261072e4af1_0_3: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418e903bc_0_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g22418e903bc_0_1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418e903bc_0_2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g22418e903bc_0_2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7: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jp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0" name="Google Shape;120;p8"/>
          <p:cNvSpPr/>
          <p:nvPr/>
        </p:nvSpPr>
        <p:spPr>
          <a:xfrm>
            <a:off x="894180" y="81276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import java.io.*;</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class Binary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public static void main(String[] args)</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int x=9;</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String s = Integer.toBinaryString(x);</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boolean ans = false;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String s1="";</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for (int i = s.length() - 1; i &gt;= 0; i--)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s1 = s1 + s.charAt(i);</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if (s.equals(s1))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System.out.println("True");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else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System.out.println("False");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202124"/>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21" name="Google Shape;121;p8"/>
          <p:cNvSpPr txBox="1"/>
          <p:nvPr/>
        </p:nvSpPr>
        <p:spPr>
          <a:xfrm>
            <a:off x="280220" y="45344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7" name="Google Shape;127;p9"/>
          <p:cNvSpPr/>
          <p:nvPr/>
        </p:nvSpPr>
        <p:spPr>
          <a:xfrm>
            <a:off x="894180" y="1078231"/>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Binary Representation: The program converts the decimal number `9` to its binary representation using `Integer.toBinaryString(x)` and stores it in the string `s`.</a:t>
            </a:r>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Reversing a String: The program then reverses the binary string `s` by iterating through it in reverse order and appending each character to a new string `s1`.</a:t>
            </a:r>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3. Palindrome Check: The program checks if the original binary string `s` is equal to the reversed string `s1` using the `equals` method. If they are equal, it means the binary representation is a palindrome, and the program prints `"True"`. Otherwise, it prints `"False"`.</a:t>
            </a:r>
            <a:endParaRPr/>
          </a:p>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33" name="Google Shape;133;p10"/>
          <p:cNvSpPr/>
          <p:nvPr/>
        </p:nvSpPr>
        <p:spPr>
          <a:xfrm>
            <a:off x="894180" y="91584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class BinaryPalindromeChecker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static String bin(int n)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 ans =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while (n &gt; 0)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ans = (Integer.toString(n &amp; 1)) + ans;</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n &gt;&gt;= 1;</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ans;</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static int checkPalindrome(int n)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 s1 = bin(n);</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StringBuilder s2 = new StringBuilder(s1);</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s2 = s2.reverse();</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s1.equals(s2.toString()) ? 1 : 0;</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void main(String[] args)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x = 9;</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System.out.println(checkPalindrome(x));</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sp>
        <p:nvSpPr>
          <p:cNvPr id="134" name="Google Shape;134;p10"/>
          <p:cNvSpPr txBox="1"/>
          <p:nvPr/>
        </p:nvSpPr>
        <p:spPr>
          <a:xfrm>
            <a:off x="265470" y="504983"/>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0" name="Google Shape;140;p11"/>
          <p:cNvSpPr/>
          <p:nvPr/>
        </p:nvSpPr>
        <p:spPr>
          <a:xfrm>
            <a:off x="894180" y="438719"/>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x = 10;</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System.out.println(checkPalindrome(x));</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class PalindromeChecker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boolean isBinaryPalindrome(int num)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revBinary = 0;</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copyNum = num;</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while (copyNum != 0)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revBinary = (revBinary &lt;&lt; 1) | (copyNum &amp; 1);</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copyNum &gt;&gt;= 1;</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return revBinary == num;</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public static void main(String[] args)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int num = 9;</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System.out.println(isBinaryPalindrome(num));</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num = 10;</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System.out.println(isBinaryPalindrome(num));</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6" name="Google Shape;146;p12"/>
          <p:cNvSpPr/>
          <p:nvPr/>
        </p:nvSpPr>
        <p:spPr>
          <a:xfrm>
            <a:off x="658206" y="755809"/>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Binary Conversion: The "bin" method in "BinaryPalindromeChecker" converts a decimal number to its binary representation by repeatedly dividing the number by 2 and storing the remainders in reverse order.</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Palindrome Check: The "checkPalindrome" method in "BinaryPalindromeChecker" checks if the binary representation of a number is a palindrome by comparing the original binary string with its reversed version using a "StringBuilder".</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3. Bit Manipulation: The "isBinaryPalindrome" method in "PalindromeChecker" reverses the binary representation of a number using bitwise operations to check if it remains the same as the original number, indicating a binary palindrome.</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4. Shifting and Masking: In "isBinaryPalindrome", the algorithm shifts the reversed binary number left by 1 bit and then uses bitwise OR with the least significant bit of the original number to reverse it.</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5. Comparison and Return: The methods return "true" if the binary representation is a palindrome and "false" otherwise, providing a clear indication of whether the input number's binary form is a palindrome or not.</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72cbe684b9_0_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2" name="Google Shape;152;g272cbe684b9_0_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3" name="Google Shape;153;g272cbe684b9_0_72"/>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54" name="Google Shape;154;g272cbe684b9_0_72"/>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155" name="Google Shape;155;g272cbe684b9_0_72"/>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00B0F0"/>
                </a:solidFill>
                <a:latin typeface="Roboto Black"/>
                <a:ea typeface="Roboto Black"/>
                <a:cs typeface="Roboto Black"/>
                <a:sym typeface="Roboto Black"/>
              </a:rPr>
              <a:t>INTERVIEW QUESTIONS</a:t>
            </a:r>
            <a:endParaRPr/>
          </a:p>
        </p:txBody>
      </p:sp>
      <p:sp>
        <p:nvSpPr>
          <p:cNvPr id="156" name="Google Shape;156;g272cbe684b9_0_72"/>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2" name="Google Shape;162;p13"/>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What is a binary palindrome?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A binary palindrome is a number whose binary representation reads the same forwards and backwards. For example, the binary representation of the number 9 is `1001`, which is the same forwards and backwards, making it a binary palindrome.</a:t>
            </a:r>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63" name="Google Shape;163;p13"/>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9" name="Google Shape;169;p14"/>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How can you determine if a given integer is a binary palindrome?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To determine if a given integer is a binary palindrome, you can convert the integer to its binary representation, then check if this binary string reads the same forwards and backwards. This can be done by comparing the string with its reverse.</a:t>
            </a:r>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70" name="Google Shape;170;p14"/>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6" name="Google Shape;176;p15"/>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3. Why might binary palindromes be important in computer science or specific applications?</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Binary palindromes might be important in certain applications where symmetry and error-checking are critical. For example, in data transmission and storage, palindromic patterns can be used to detect and correct errors. Additionally, they have theoretical importance in the study of algorithms and computational theory.</a:t>
            </a:r>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77" name="Google Shape;177;p1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83" name="Google Shape;183;p16"/>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4. What is the time complexity of checking if a number is a binary palindrome?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The time complexity of checking if a number is a binary palindrome is O(log n), where n is the given number. This is because converting a number to its binary representation involves examining each bit, and the number of bits required to represent a number n is log₂(n).</a:t>
            </a:r>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84" name="Google Shape;184;p1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7" name="Google Shape;67;p4"/>
          <p:cNvSpPr txBox="1"/>
          <p:nvPr/>
        </p:nvSpPr>
        <p:spPr>
          <a:xfrm>
            <a:off x="163252" y="1913123"/>
            <a:ext cx="4690948"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US" sz="3200" u="none" cap="none" strike="noStrike">
                <a:solidFill>
                  <a:schemeClr val="lt1"/>
                </a:solidFill>
                <a:latin typeface="Roboto"/>
                <a:ea typeface="Roboto"/>
                <a:cs typeface="Roboto"/>
                <a:sym typeface="Roboto"/>
              </a:rPr>
              <a:t>BINARY PALINDROME</a:t>
            </a:r>
            <a:endParaRPr b="1" i="0" sz="1050" u="none" cap="none" strike="noStrike">
              <a:solidFill>
                <a:srgbClr val="000000"/>
              </a:solidFill>
              <a:latin typeface="Roboto"/>
              <a:ea typeface="Roboto"/>
              <a:cs typeface="Roboto"/>
              <a:sym typeface="Roboto"/>
            </a:endParaRPr>
          </a:p>
          <a:p>
            <a:pPr indent="0" lvl="0" marL="0" marR="0" rtl="0" algn="ctr">
              <a:lnSpc>
                <a:spcPct val="115000"/>
              </a:lnSpc>
              <a:spcBef>
                <a:spcPts val="0"/>
              </a:spcBef>
              <a:spcAft>
                <a:spcPts val="0"/>
              </a:spcAft>
              <a:buNone/>
            </a:pPr>
            <a:r>
              <a:t/>
            </a:r>
            <a:endParaRPr b="1" i="0" sz="32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0" name="Google Shape;190;p17"/>
          <p:cNvSpPr/>
          <p:nvPr/>
        </p:nvSpPr>
        <p:spPr>
          <a:xfrm>
            <a:off x="643458" y="1264628"/>
            <a:ext cx="8087588" cy="341490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4. How can bitwise operations be used to check for binary palindromes?</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Bitwise operations can be used to check for binary palindromes by extracting bits from both ends of the binary representation and comparing them. This process involves using bit shifts and bit masks to isolate and compare the relevant bits.</a:t>
            </a:r>
            <a:endParaRPr/>
          </a:p>
        </p:txBody>
      </p:sp>
      <p:sp>
        <p:nvSpPr>
          <p:cNvPr id="191" name="Google Shape;191;p17"/>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Interview 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7" name="Google Shape;197;p21"/>
          <p:cNvSpPr/>
          <p:nvPr/>
        </p:nvSpPr>
        <p:spPr>
          <a:xfrm>
            <a:off x="628710" y="1728600"/>
            <a:ext cx="8087588" cy="229771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1. Write a function that checks if the binary representation of a given integer is a palindrome.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9 (binary 1001), Output: true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10 (binary 1010), Output: false</a:t>
            </a:r>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98" name="Google Shape;198;p21"/>
          <p:cNvSpPr txBox="1"/>
          <p:nvPr/>
        </p:nvSpPr>
        <p:spPr>
          <a:xfrm>
            <a:off x="85260" y="923907"/>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04" name="Google Shape;204;p22"/>
          <p:cNvSpPr/>
          <p:nvPr/>
        </p:nvSpPr>
        <p:spPr>
          <a:xfrm>
            <a:off x="628710" y="1728600"/>
            <a:ext cx="8087588" cy="2297710"/>
          </a:xfrm>
          <a:prstGeom prst="rect">
            <a:avLst/>
          </a:prstGeom>
          <a:noFill/>
          <a:ln>
            <a:noFill/>
          </a:ln>
        </p:spPr>
        <p:txBody>
          <a:bodyPr anchorCtr="0" anchor="t" bIns="45700" lIns="91425" spcFirstLastPara="1" rIns="91425" wrap="square" tIns="45700">
            <a:noAutofit/>
          </a:bodyPr>
          <a:lstStyle/>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2. Write a function that finds the next integer greater than a given number whose binary representation is a palindrome.</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9 (binary 1001), Output: 15 (binary 1111)</a:t>
            </a:r>
            <a:endParaRPr/>
          </a:p>
          <a:p>
            <a:pPr indent="0" lvl="0" marL="0" marR="0" rtl="0" algn="l">
              <a:lnSpc>
                <a:spcPct val="250000"/>
              </a:lnSpc>
              <a:spcBef>
                <a:spcPts val="0"/>
              </a:spcBef>
              <a:spcAft>
                <a:spcPts val="0"/>
              </a:spcAft>
              <a:buClr>
                <a:srgbClr val="000000"/>
              </a:buClr>
              <a:buSzPts val="1200"/>
              <a:buFont typeface="Arial"/>
              <a:buNone/>
            </a:pPr>
            <a:r>
              <a:rPr b="0" i="0" lang="en-US" sz="1400" u="none" cap="none" strike="noStrike">
                <a:solidFill>
                  <a:srgbClr val="000000"/>
                </a:solidFill>
                <a:latin typeface="Roboto"/>
                <a:ea typeface="Roboto"/>
                <a:cs typeface="Roboto"/>
                <a:sym typeface="Roboto"/>
              </a:rPr>
              <a:t>   Input: 10 (binary 1010), Output: 15 (binary 1111)</a:t>
            </a:r>
            <a:endParaRPr/>
          </a:p>
          <a:p>
            <a:pPr indent="0" lvl="0" marL="0" marR="0" rtl="0" algn="l">
              <a:lnSpc>
                <a:spcPct val="25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05" name="Google Shape;205;p22"/>
          <p:cNvSpPr txBox="1"/>
          <p:nvPr/>
        </p:nvSpPr>
        <p:spPr>
          <a:xfrm>
            <a:off x="122130" y="906867"/>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0" i="0" lang="en-US" sz="3600" u="none" cap="none" strike="noStrike">
                <a:solidFill>
                  <a:srgbClr val="00B0F0"/>
                </a:solidFill>
                <a:latin typeface="Roboto Black"/>
                <a:ea typeface="Roboto Black"/>
                <a:cs typeface="Roboto Black"/>
                <a:sym typeface="Roboto Black"/>
              </a:rPr>
              <a:t>Practice questions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2cbe684b9_0_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1" name="Google Shape;211;g272cbe684b9_0_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12" name="Google Shape;212;g272cbe684b9_0_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13" name="Google Shape;213;g272cbe684b9_0_9"/>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14" name="Google Shape;214;g272cbe684b9_0_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5" name="Google Shape;215;g272cbe684b9_0_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16" name="Google Shape;216;g272cbe684b9_0_9"/>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17" name="Google Shape;217;g272cbe684b9_0_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18" name="Google Shape;218;g272cbe684b9_0_9"/>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19" name="Google Shape;219;g272cbe684b9_0_9"/>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220" name="Google Shape;220;g272cbe684b9_0_9"/>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21" name="Google Shape;221;g272cbe684b9_0_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3" name="Google Shape;7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4" name="Google Shape;74;p5"/>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5" name="Google Shape;75;p5"/>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76" name="Google Shape;76;p5"/>
          <p:cNvSpPr txBox="1"/>
          <p:nvPr/>
        </p:nvSpPr>
        <p:spPr>
          <a:xfrm>
            <a:off x="311700" y="778809"/>
            <a:ext cx="3093120" cy="46779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accent1"/>
                </a:solidFill>
                <a:latin typeface="Roboto Black"/>
                <a:ea typeface="Roboto Black"/>
                <a:cs typeface="Roboto Black"/>
                <a:sym typeface="Roboto Black"/>
              </a:rPr>
              <a:t>TOPICS</a:t>
            </a:r>
            <a:endParaRPr b="0" i="0" sz="1400" u="none" cap="none" strike="noStrike">
              <a:solidFill>
                <a:srgbClr val="000000"/>
              </a:solidFill>
              <a:latin typeface="Roboto Black"/>
              <a:ea typeface="Roboto Black"/>
              <a:cs typeface="Roboto Black"/>
              <a:sym typeface="Roboto Black"/>
            </a:endParaRPr>
          </a:p>
        </p:txBody>
      </p:sp>
      <p:sp>
        <p:nvSpPr>
          <p:cNvPr id="77" name="Google Shape;77;p5"/>
          <p:cNvSpPr txBox="1"/>
          <p:nvPr/>
        </p:nvSpPr>
        <p:spPr>
          <a:xfrm>
            <a:off x="1040780" y="1358649"/>
            <a:ext cx="3204117" cy="2103140"/>
          </a:xfrm>
          <a:prstGeom prst="rect">
            <a:avLst/>
          </a:prstGeom>
          <a:noFill/>
          <a:ln>
            <a:noFill/>
          </a:ln>
        </p:spPr>
        <p:txBody>
          <a:bodyPr anchorCtr="0" anchor="t" bIns="45700" lIns="91425" spcFirstLastPara="1" rIns="91425" wrap="square" tIns="45700">
            <a:spAutoFit/>
          </a:bodyPr>
          <a:lstStyle/>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Introduction</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Explanation</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Coding</a:t>
            </a:r>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Interview Questions</a:t>
            </a:r>
            <a:endParaRPr/>
          </a:p>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2418e903bc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3" name="Google Shape;83;g22418e903bc_0_0"/>
          <p:cNvSpPr/>
          <p:nvPr/>
        </p:nvSpPr>
        <p:spPr>
          <a:xfrm>
            <a:off x="916075" y="1476597"/>
            <a:ext cx="7545000" cy="301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INTRODUCTION</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You are given an integer ‘X’, you need to convert the integer to binary format and check if the binary format is palindrome or not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For Example, 5 i.e. 101, 27 i.e. 11011 are numbers whose binary representations are palindromes. Whereas 10 i.e. 1011 and 20 i.e. 10100 are not palindromes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61072e4af1_0_3"/>
          <p:cNvSpPr/>
          <p:nvPr/>
        </p:nvSpPr>
        <p:spPr>
          <a:xfrm>
            <a:off x="865867" y="1211293"/>
            <a:ext cx="7545000" cy="2877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Roboto"/>
                <a:ea typeface="Roboto"/>
                <a:cs typeface="Roboto"/>
                <a:sym typeface="Roboto"/>
              </a:rPr>
              <a:t>The problem is very similar to checking whether a string is palindrome or not. Hence the binary representation must be strings.</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Roboto"/>
                <a:ea typeface="Roboto"/>
                <a:cs typeface="Roboto"/>
                <a:sym typeface="Roboto"/>
              </a:rPr>
              <a:t>We start from leftmost and rightmost bits and compare bits one by one. If we find a mismatch, then return false.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Roboto"/>
                <a:ea typeface="Roboto"/>
                <a:cs typeface="Roboto"/>
                <a:sym typeface="Roboto"/>
              </a:rPr>
              <a:t>We can use the regular palindrome program. Converting integer ‘val’ to binary is as easy as Integer.toBinaryString(val)</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p:txBody>
      </p:sp>
      <p:sp>
        <p:nvSpPr>
          <p:cNvPr id="89" name="Google Shape;89;g261072e4af1_0_3"/>
          <p:cNvSpPr txBox="1"/>
          <p:nvPr/>
        </p:nvSpPr>
        <p:spPr>
          <a:xfrm>
            <a:off x="589936" y="849002"/>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2418e903bc_0_1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5" name="Google Shape;95;g22418e903bc_0_16"/>
          <p:cNvSpPr/>
          <p:nvPr/>
        </p:nvSpPr>
        <p:spPr>
          <a:xfrm>
            <a:off x="628945" y="1367015"/>
            <a:ext cx="7545000" cy="295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Roboto"/>
                <a:ea typeface="Roboto"/>
                <a:cs typeface="Roboto"/>
                <a:sym typeface="Roboto"/>
              </a:rPr>
              <a:t>EXAMPLE</a:t>
            </a:r>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Find the nth number whose binary representation is a palindrome</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 special caution that you should not consider the leading zeros, while considering the binary representation.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Approach: Traverse through all the integers from 1 to 2^31 – 1 and increment palindrome count, if the number is a palindrome. When the palindrome count reaches the required n, break the loop and return the current integer.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418e903bc_0_2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1" name="Google Shape;101;g22418e903bc_0_24"/>
          <p:cNvSpPr/>
          <p:nvPr/>
        </p:nvSpPr>
        <p:spPr>
          <a:xfrm>
            <a:off x="829680" y="915840"/>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i="0" lang="en-US" sz="1400" u="none" cap="none" strike="noStrike">
                <a:solidFill>
                  <a:srgbClr val="000000"/>
                </a:solidFill>
                <a:latin typeface="Roboto"/>
                <a:ea typeface="Roboto"/>
                <a:cs typeface="Roboto"/>
                <a:sym typeface="Roboto"/>
              </a:rPr>
              <a:t>PROGRAMS</a:t>
            </a:r>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sng" cap="none" strike="noStrike">
                <a:solidFill>
                  <a:srgbClr val="000000"/>
                </a:solidFill>
                <a:latin typeface="Roboto"/>
                <a:ea typeface="Roboto"/>
                <a:cs typeface="Roboto"/>
                <a:sym typeface="Roboto"/>
              </a:rPr>
              <a:t>Sample IO</a:t>
            </a:r>
            <a:endParaRPr b="0" i="0" sz="1400" u="sng"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1st Number whose binary representation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is palindrome is 1 (1)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Input : 9</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Output : 27</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9th Number whose binary representation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is palindrome is 27 (11011)</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7" name="Google Shape;107;p6"/>
          <p:cNvSpPr/>
          <p:nvPr/>
        </p:nvSpPr>
        <p:spPr>
          <a:xfrm>
            <a:off x="894180" y="548378"/>
            <a:ext cx="7694700" cy="3414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import java.io.*;</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class Main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public static boolean Palindrome(int N)</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String s = Integer.toBinaryString(N);</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int i = 0, j = s.length() - 1;</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while (i &lt; j)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if (s.charAt(i) != s.charAt(j))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return false;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i++;</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j--;</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	return true;</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Roboto"/>
                <a:ea typeface="Roboto"/>
                <a:cs typeface="Roboto"/>
                <a:sym typeface="Roboto"/>
              </a:rPr>
              <a:t>}</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public static void main(String[] args) {</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Scanner s1=new Scanner(System.in);</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System.out.println("enter the number-");</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int x=s1.nextInt();</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	System.out.println(Palindrome(x));</a:t>
            </a:r>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t>
            </a:r>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108" name="Google Shape;108;p6"/>
          <p:cNvSpPr txBox="1"/>
          <p:nvPr/>
        </p:nvSpPr>
        <p:spPr>
          <a:xfrm>
            <a:off x="250722" y="39448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Roboto"/>
                <a:ea typeface="Roboto"/>
                <a:cs typeface="Roboto"/>
                <a:sym typeface="Roboto"/>
              </a:rPr>
              <a:t>Program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4" name="Google Shape;114;p7"/>
          <p:cNvSpPr/>
          <p:nvPr/>
        </p:nvSpPr>
        <p:spPr>
          <a:xfrm>
            <a:off x="341268" y="272845"/>
            <a:ext cx="8588880" cy="324798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1. The `Palindrome` method takes an integer `N` as input.</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2. It converts the integer `N` to its binary representation using `Integer.toBinaryString(N)` and stores it in the string `s`.</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3. It initializes two pointers `i` and `j` to the start and end of the string `s`, respectively.</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4. It enters a loop that continues as long as `i` is less than `j`.</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5. Inside the loop, it compares the characters at indices `i` and `j` in the string `s`.</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6. If any pair of characters does not match, it returns `false`, indicating that the binary representation is not a palindrome.</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7. If all characters match, it increments `i` and decrements `j` to move the pointers towards the middle of the string.</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8. If the loop completes without returning `false`, it means the binary representation is a palindrome, and the method returns `true`.</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9. In the `main` method, it prompts the user to enter a number using `Scanner`.</a:t>
            </a:r>
            <a:endParaRPr/>
          </a:p>
          <a:p>
            <a:pPr indent="0" lvl="0" marL="0" marR="0" rtl="0" algn="l">
              <a:lnSpc>
                <a:spcPct val="150000"/>
              </a:lnSpc>
              <a:spcBef>
                <a:spcPts val="0"/>
              </a:spcBef>
              <a:spcAft>
                <a:spcPts val="0"/>
              </a:spcAft>
              <a:buClr>
                <a:srgbClr val="000000"/>
              </a:buClr>
              <a:buSzPts val="1200"/>
              <a:buFont typeface="Arial"/>
              <a:buNone/>
            </a:pPr>
            <a:r>
              <a:rPr b="0" i="0" lang="en-US" sz="1350" u="none" cap="none" strike="noStrike">
                <a:solidFill>
                  <a:srgbClr val="000000"/>
                </a:solidFill>
                <a:latin typeface="Roboto"/>
                <a:ea typeface="Roboto"/>
                <a:cs typeface="Roboto"/>
                <a:sym typeface="Roboto"/>
              </a:rPr>
              <a:t>10. It calls the `Palindrome` method with the user-entered number `x` and prints the result (either `true` or `false`) to indicate whether the binary representation of `x` is a palindrome or not.</a:t>
            </a:r>
            <a:endParaRPr/>
          </a:p>
          <a:p>
            <a:pPr indent="0" lvl="0" marL="0" marR="0" rtl="0" algn="l">
              <a:lnSpc>
                <a:spcPct val="150000"/>
              </a:lnSpc>
              <a:spcBef>
                <a:spcPts val="0"/>
              </a:spcBef>
              <a:spcAft>
                <a:spcPts val="0"/>
              </a:spcAft>
              <a:buClr>
                <a:srgbClr val="000000"/>
              </a:buClr>
              <a:buSzPts val="1200"/>
              <a:buFont typeface="Arial"/>
              <a:buNone/>
            </a:pPr>
            <a:r>
              <a:t/>
            </a:r>
            <a:endParaRPr b="0" i="0" sz="135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