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1" r:id="rId4"/>
    <p:sldId id="257" r:id="rId5"/>
    <p:sldId id="258" r:id="rId6"/>
    <p:sldId id="259" r:id="rId7"/>
    <p:sldId id="262" r:id="rId8"/>
    <p:sldId id="263" r:id="rId9"/>
    <p:sldId id="26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3:50:1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26026 5875 0 0,'0'0'60'15,"0"0"9"-15,0 0-7 0,0 0 10 0,0 0 19 16,0 0 13-16,0 0 7 0,0 0 1 0,0 0-9 16,0 0-9-16,0 0-6 0,0 0-4 0,32-70-4 15,-39 65-11-15,0 0-18 0,-3 1-17 16,-1-1-12-16,-2 3-1 0,-5 0 0 0,-1 2 4 15,-2 0 1-15,-2 0-7 0,-4 7-7 0,-1 3-8 16,-2 4-5-16,-2 3-12 0,-1 5-8 0,2 3 4 16,-1 2 6-16,4 5 10 0,0 0 8 0,1 3 2 15,1 0-3-15,5 2 2 0,1 0-3 0,5-4 0 16,2 0 1-16,4-4 2 0,3-2 3 16,5-2 2-16,1-1 6 0,1-1 3 0,6-3 6 15,4-1 3-15,3-1-1 0,4-2 3 16,2-2 1-16,3-1 1 0,4-3-1 0,1-3-9 0,3-1-9 15,1-2-11-15,0-2-9 0,-1-2-15 16,-1 0-20-16,-2-1-53 0,-3-5-59 0,-3-2-88 16,-2-1-115-16,-6 2-229 0,-6 2 304 0</inkml:trace>
  <inkml:trace contextRef="#ctx0" brushRef="#br0" timeOffset="400.7526">26243 6113 676 0,'0'0'1'0,"0"0"12"0,0 0-8 0,0 0-8 0,0 0 2 16,0 0 1-16,0 0-3 0,0 0 3 15,0 0-4-15,128-77 1 0,-115 72 1 0,-2 3-6 16,-2 0-3-16,1 2-4 0,0 0-7 0,-2 0-1 15,1 3-3-15,-1 5-1 0,1-1 5 16,-3 3 3-16,1 5 8 0,-1 0 8 0,-3 5 13 16,1 2 7-16,-3 1 5 0,-1 0 6 0,0 0 2 15,-6-1 11-15,0 2 9 0,-6-2 8 0,0 2 6 16,-4-6 5-16,-1 1 4 0,-2-3 10 16,-3-3 13-16,2-1 12 0,-2-4 13 0,2-2 4 15,1-2 4-15,1-3 1 0,-1 0 0 0,3-3-1 16,1-7-11-16,1 0-12 0,1-1-18 15,3-3-27-15,2-2-15 0,1-1-22 0,4-3-14 16,1 1-12-16,0-1-13 0,2-2-6 0,0 1-8 16,3-3-11-16,2 3-20 0,4 0-47 15,-1 2-44-15,5 2-70 0,1 1-86 0,2 3-115 0,-4 5-102 16,-2 4-35-16</inkml:trace>
  <inkml:trace contextRef="#ctx0" brushRef="#br0" timeOffset="893.0035">26788 6036 0 0,'0'0'408'16,"0"0"-227"-16,0 0 0 0,0 0-57 0,0 0-115 15,0 0-66-15,0 0-11 0,0 0 13 16,0 0 38-16,0 0 42 0,0 0 11 0,0 0 25 16,0 0 10-16,0 0 2 0,8 121-8 0,-6-103-22 15,-1 2-16-15,0-3-10 0,2-1-4 0,-1 0-1 16,3-2-1-16,0-1 2 0,-1-3 6 0,3 0 6 16,-1-3 9-16,3 1 10 0,-1-3 10 15,-1 0 5-15,2-3 5 0,1-2-3 0,0 0-4 16,0 0-5-16,1 0-7 0,0-1-4 0,0-5-2 15,3-1-5-15,-3-1-3 0,2 0-2 16,-2-3-2-16,-1-1 1 0,-2-1 1 0,0-1 1 16,-2-3-3-16,1-2-2 0,-2-4-3 0,2-1-5 15,-3-1-2-15,1-2-3 0,-2-1-1 0,1 3-1 16,-1 5-1-16,-2 5-1 0,-1 5-5 0,0 4-8 16,0 4-24-16,0 2-36 0,0 0-67 15,0 2-7-15,1 6 17 0,2 5 38 0,1 5 72 16,-1 3 14-16,2 4 6 0,-1 1 0 0,-2-1 1 15,2-2 1-15,0 0-2 0,0-4-1 16,-1 2-2-16,2-4-3 0,1-2-2 0,-1 0 3 16,2-2 1-16,-1-1-2 0,4-1-8 0,-1-3-9 15,1-2-30-15,2-1-106 0,-5-1-204 0,1-3-687 0</inkml:trace>
  <inkml:trace contextRef="#ctx0" brushRef="#br0" timeOffset="1187.8863">27592 6029 777 0,'0'0'44'0,"0"0"16"16,0 0-36-16,0 0-6 0,0 0-2 15,0 0 18-15,0 0 8 0,0 0-1 0,0 0-22 16,0 0-7-16,-125 67-1 0,109-47-1 0,4 0 8 15,2-2-3-15,0 1-6 0,3-1-4 0,1-2-4 16,4 0-2-16,2-1-1 0,0 0 2 16,4-2 5-16,3-1 7 0,5-1 9 0,1-2 13 15,1 0 3-15,1-1 3 0,1-2-4 0,4-2-7 16,-1-1-8-16,-1 0-12 0,2-2-20 16,0-1-31-16,0 0-44 0,0-1-51 0,0-4-70 15,-2-3-53-15,-1 3 15 0,-7 1-164 0</inkml:trace>
  <inkml:trace contextRef="#ctx0" brushRef="#br0" timeOffset="1560.8092">27901 5623 1251 0,'0'0'87'0,"0"0"-20"0,0 0-110 0,0 0-50 16,0 0-20-16,0 0 55 0,0 0 80 0,0 0 4 15,-1 118-2-15,1-82-20 0,2 3-4 16,-1 0 3-16,2-2-4 0,-1 1 1 0,1-2 0 15,-1-2 0-15,1 0 4 0,1-2 3 0,-2-3 1 16,-1-4 0-16,2-4 2 0,-2-5 4 16,0-3 5-16,1-5 8 0,-1-1 11 0,0-3 15 15,-1-3 38-15,0-1 50 0,1 0 60 0,0 0 46 16,2-2-26-16,1-5-48 0,-2-4-68 0,6-4-63 16,-2-2-17-16,0-3-12 0,3-2-4 15,2-2-7-15,-2 2-1 0,-2 3-2 0,2 4-5 16,-2 3-5-16,1 1-9 0,-3 6-14 0,0 1-15 15,0 4-18-15,2 0-11 0,1 2 0 0,2 8 9 16,1 2 10-16,-1 5 14 0,0 4 16 0,1 3 11 16,-2 3 10-16,-3-2 7 0,0 0 1 15,-1 1 1-15,0-4 4 0,-3 1 2 0,0-3 0 16,-1-1-3-16,-1 1 0 0,0-2-6 0,0-1-15 16,0-1-25-16,-3-3-45 0,0-4-80 15,-5-1-181-15,4-2-469 0,0-4 207 0</inkml:trace>
  <inkml:trace contextRef="#ctx0" brushRef="#br0" timeOffset="1807.0896">28343 5963 1673 0,'0'0'198'0,"0"0"32"15,0 0-48-15,0 0-57 0,0 0-53 0,0 0-24 16,0 0-27-16,0 0-23 0,0 0-19 0,0 0-27 16,0 0-28-16,0 0-54 0,79-117-122 0,-63 109-198 15,-5 4-721-15</inkml:trace>
  <inkml:trace contextRef="#ctx0" brushRef="#br0" timeOffset="2101.8019">28999 5929 1903 0,'0'0'139'0,"0"0"-16"0,0 0-36 16,0 0-48-16,0 0-28 0,0 0-16 0,0 0-14 15,0 0-7-15,0 0-2 0,0 0-3 0,0 0-5 16,-123 9-9-16,114-4-8 0,4 1-11 16,1 1-3-16,4 2 0 0,0 1 4 0,3 1 12 15,4 2 20-15,4 1 19 0,4 0 9 0,-1 3 11 16,1-1-2-16,1 0-2 0,-2-1 1 0,0 0-3 16,-4-1-4-16,-6-3 1 0,0 1 2 0,-4-2 8 15,-6 1 15-15,-4 0 16 0,-6-1 12 16,-5 0 5-16,-4-2-3 0,-5-2-12 0,-3 0-14 15,-4-3-24-15,5 1-45 0,2 0-83 0,10-2-205 16,6-1-957-16</inkml:trace>
  <inkml:trace contextRef="#ctx0" brushRef="#br0" timeOffset="2684.7908">27560 7411 1474 0,'0'0'93'0,"0"0"66"0,0 0-26 16,0 0-17-16,0 0-30 0,0 0-12 15,0 0-11-15,0 0-11 0,0 0-24 0,0 0-45 16,0 0-40-16,0 0-19 0,-18-31-1 0,16 51 30 16,-2 5 35-16,2 6 24 0,-2 2 11 0,0 5 1 15,0-3 1-15,0 1-7 0,1-2-1 0,0-3-3 16,1-5-6-16,-1-3-3 0,2-3-5 16,0 1-13-16,0-3-24 0,-2-4-53 0,-2 2-91 15,3-5-254-15,-1-4-890 0</inkml:trace>
  <inkml:trace contextRef="#ctx0" brushRef="#br0" timeOffset="3227.8434">27487 7427 874 0,'0'0'208'0,"0"0"-25"0,0 0-56 0,0 0-55 16,0 0-37-16,0 0-18 0,0 0-9 16,0 0-5-16,0 0 2 0,0 0-4 0,0 0 3 15,0 0-1-15,142-79-3 0,-113 73 3 0,1 3-6 16,1-1-2-16,-1 3 1 0,-1 1-7 0,-3 0 3 15,-3 0-2-15,-3 4-7 0,-2 1-1 0,-4 3-13 16,-3 0-3-16,-4 3 0 0,-3 1 5 16,-3 3 20-16,-1 2 14 0,-10 0 15 0,-3 1 11 15,-5 0 2-15,-2-1 2 0,-2 0 0 0,-5-1-6 16,5 0-6-16,-3-3-4 0,1-2-5 0,6 0-2 16,3-3-2-16,4-2-3 0,2-3-1 15,7 0-5-15,2-2-4 0,0 0-11 0,1-1 10 16,9 1 7-16,1 1 8 0,5 0 13 0,5-1-9 15,3 0-5-15,2 0-5 0,0 2-3 16,3 0-1-16,0 0-4 0,-3 1-1 0,0 4-3 16,-1-2-4-16,-3 5-5 0,-6-1-4 0,1 3-2 15,-9 3 6-15,-4-1 9 0,-4 1 16 0,0 0 17 16,-10 1 13-16,-7 2 14 0,-5-2 4 0,-2 0 4 16,-6-1 2-16,-3-2-6 0,-3-2 1 15,-3-3-6-15,4-1-8 0,-3-2-4 0,3-3-9 16,3-2-5-16,7-1-5 0,4 0-6 0,8-4-11 15,6-2-26-15,3-1-69 0,4-1-138 0,0 1-250 16,0 4-878-16</inkml:trace>
  <inkml:trace contextRef="#ctx0" brushRef="#br0" timeOffset="3558.8548">28185 7638 541 0,'0'0'84'0,"0"0"-14"16,0 0-20-16,0 0-28 0,0 0 0 16,0 0 3-16,0 0 8 0,0 0 3 0,0 0-4 15,124-23-3-15,-107 23-8 0,-5 0-2 0,1 2-3 16,-1 3-3-16,-1 0-4 0,-1 0-6 0,-2 3-3 16,1 1 1-16,-1 1 4 0,-3 1 9 15,-1 2 10-15,-3 1 10 0,-1 0 10 0,-1-1 9 16,-6-1 7-16,-1 2 5 0,-3-3 4 0,0 0 2 15,-1-2 1-15,-4-1-2 0,1-2-2 0,-2-3 5 16,3-2 9-16,0-1 2 0,-1-1 2 16,4-5-16-16,-2-1-21 0,1-1-17 0,-1-2-22 15,4 0-11-15,1-3-15 0,2 1-18 0,-1-1-18 16,5 0-24-16,-1 2-24 0,1-2-24 0,2 1-32 16,2 2-40-16,3 0-60 0,5 0-72 15,-2 5 25-15,0 0-216 0</inkml:trace>
  <inkml:trace contextRef="#ctx0" brushRef="#br0" timeOffset="3901.3745">28681 7646 198 0,'0'0'217'0,"0"0"-35"16,0 0-1-16,0 0-54 0,0 0-45 15,0 0-21-15,0 0-23 0,0 0-21 0,0 0-15 16,0 0-14-16,0 0-2 0,0 0 5 0,0 0 4 15,0 0 2-15,78-3 3 0,-63 3-5 0,-1 3 0 16,3 0-3-16,-2 1-1 0,0 1 5 0,-2 1-1 16,0-1 1-16,0 3 0 0,-3 1 3 15,-5 2 6-15,1-1 7 0,-4 1 9 0,-2 2 10 16,0-1 13-16,-8 2 16 0,-2-1 15 0,-4 0 11 16,-4 0 7-16,-3-3 0 0,-1-1-6 0,-3 0-7 15,-3-5-8-15,1 1-7 0,-2-5-2 16,2 0-3-16,2-1-2 0,-1-5-4 0,3-3-5 15,6-2-6-15,1 0-5 0,2-3-4 0,4 0-5 16,3-1-10-16,3-1-13 0,3 1-19 0,1 0-18 16,4 0-23-16,6 1-22 0,3 1-36 15,7-1-51-15,2 2-66 0,7 1-73 0,2 1-85 16,-3 3 28-16,-11 3-209 0</inkml:trace>
  <inkml:trace contextRef="#ctx0" brushRef="#br0" timeOffset="4155.4883">29108 7513 680 0,'0'0'235'0,"0"0"47"0,0 0-16 15,0 0-52-15,0 0-28 0,0 0-14 0,46-133-25 16,-38 116-35-16,-2 2-33 0,-3 2-24 0,0 3-17 16,1 3-4-16,-3 4-9 0,-1 1-11 0,0 2-29 15,0 0-49-15,0 8-11 0,0 5 1 16,-1 9 22-16,-4 5 39 0,3 11 11 0,-5 3 6 15,2 4 2-15,-2 4 1 0,1-1-1 0,1-1 1 16,0-5-3-16,1-2 2 0,2-1-2 0,1-5-1 16,-2-4 0-16,3 0-3 0,-1-6 0 0,1-2-5 15,1-5-20-15,-2 0-37 0,-2-6-78 16,2-1-169-16,0-3-216 0,-2-4-703 0</inkml:trace>
  <inkml:trace contextRef="#ctx0" brushRef="#br0" timeOffset="4453.7733">29576 7516 1507 0,'0'0'34'0,"0"0"-27"0,0 0-28 0,0 0 29 15,0 0 19-15,0 0 5 0,0 0 6 0,-131 52-3 16,96-39-7-16,0-1-5 0,-4 2-8 15,1-1-5-15,1-2-1 0,1 1-3 0,5-3-3 16,6-1-1-16,6-1-6 0,4-3-9 0,9 1-22 16,5 0-16-16,1-1 13 0,10 2 22 0,8 1 35 15,9 1 28-15,7 1-3 0,4 0-9 0,8 2-8 16,-1 0-10-16,2 3-4 0,-2 0-3 16,-3 1-3-16,-4 0 0 0,0 1-6 0,-8 0-8 15,-8-2-15-15,-1 0-35 0,-4-3-51 0,-6 0-145 16,-7-2-163-16,0-5-554 0</inkml:trace>
  <inkml:trace contextRef="#ctx0" brushRef="#br0" timeOffset="24713.2388">17838 1242 0 0,'0'0'0'16,"0"0"0"-16,0 0 0 0,0 0 0 0,0 0 0 16,0 0 0-16,0 0 0 0,0 0 0 0,0 0 0 15,0 0 0-15,0 0 0 0,122-26 0 0,-117 25 0 16,1 1 0-16,-3-1 0 0,1 1 0 15,-3-1 34-15,0 1 5 0,0 0-5 0,-1 0-10 16,0 0-5-16,0 0-2 0,0-1-3 0,0 1 3 16,0 0-6-16,-2-2-18 0,-3 1-13 0,-1 0-9 15,-1-1 7-15,-4-2 11 0,-3 1 16 0,-4 0 11 16,-4-3-6-16,-5 1 3 0,-3 1-1 16,-2-3-7-16,-4 2 5 0,0-1 8 0,-4 1-4 15,-5-1 11-15,1-1 3 0,-4 2-4 0,-3-1 3 16,-2 2-12-16,-2-2 0 0,-3 2-2 0,-3 0 0 15,-1 3 6-15,-4-2-2 0,0 1 4 16,-3 0-2-16,-3 1 0 0,0 1 0 0,-2-1-7 16,-3 1 15-16,-3 1-4 0,3-1 3 0,-8 0-4 15,3 2-18-15,0 1-3 0,0 1 0 0,-1 0 0 16,1 3 2-16,-4-1 7 0,7 2-5 16,-1-1 1-16,-1 3 1 0,-17 5-1 0,-7 2-1 15,-13 1-1-15,1 4-5 0,13-2 0 0,12-2 1 16,7-1 2-16,-5 2 0 0,4 3 1 15,-4-2 0-15,0 1 3 0,-1 2 2 0,-1 0-1 16,0 0 1-16,-1 0-6 0,2 1 4 0,3 1-1 16,1 1 1-16,3 2 2 0,2 1-4 0,4 1 12 15,0 2 3-15,-1-1 7 0,5 0 2 16,0 2-5-16,4-1 1 0,3 1-6 0,2 2-2 16,3 1-2-16,2 1-8 0,2-1 6 0,0 2-7 15,1 0-1-15,1 2 1 0,-3 0-3 0,1 0 4 16,0 5-4-16,-3-4 3 0,1 5-3 0,-1 1-1 15,0 1 0-15,-2 0-1 0,2 1-6 16,0-2 1-16,2 2 1 0,-1-2-5 0,1 1 1 16,1 1-1-16,2 1-6 0,0-1-2 0,5 1 0 15,4 1-3-15,3-1 0 0,4 0 3 0,2 0 0 16,6 1 1-16,3-2 3 0,2-2 3 16,5 1-1-16,2-2 0 0,0-1 2 0,2 0-4 15,5-2 5-15,0 1-1 0,0 1 4 0,2-1 2 16,-1-1-2-16,1 2-1 0,1 2 1 0,-1 0 1 15,1 1 2-15,-2 1 6 0,3-1 0 16,-1 3 1-16,1-5-2 0,0-2 0 0,3 1-9 16,0-2 4-16,3 2 3 0,2-4-1 0,1 0 7 15,0-2-8-15,2 0-1 0,4-3 2 0,1-1 1 16,4 2 1-16,0-4 6 0,4 0 1 16,-1-1 0-16,4 0 4 0,0 0-5 0,2-2 2 15,2 1-1-15,0-1-1 0,4-2 3 0,0-2-7 16,2-1 2-16,0 2 1 0,3-3 0 0,0 2 1 15,3-3 1-15,2 1-2 0,3 0 1 16,1-2 3-16,4 1-1 0,3-2-3 0,3 1 6 0,4-2 1 16,2-2 2-16,1 3 5 0,2-5-2 15,0 1-5-15,4 0 3 0,-1-2-7 16,1-2-2-16,1 1 2 0,1-2-2 0,1-1-1 0,2-1 1 16,-1-1 0-16,4-3-1 0,-1 1 6 15,4-2 3-15,3 0 3 0,2-2 2 0,3-1 0 16,2 2-7-16,5-3 3 0,-4 1-2 0,4 1-1 15,-2-2 1-15,1 1-2 0,4 1 0 16,5-1 0-16,-2 1 1 0,5 1-2 0,2-1-3 16,-1 0-3-16,1 0 1 0,1-1-5 0,0 0 1 15,5 1 3-15,1-2-5 0,3 1 3 0,-1-1-4 16,2-2-3-16,0 1 5 0,0 0-1 16,0 0 1-16,4 0 5 0,0-5-5 0,-1 1 1 15,0 0 0-15,2-4 0 0,-2 3 2 0,2-2 3 16,-2 1 1-16,5-1-1 0,0 1 1 0,3-1 1 15,1 1-1-15,2 0 3 0,3 3-3 0,-4-2-1 16,3 0-1-16,-3-1 0 0,3 2 1 16,0 3 0-16,1-3 1 0,0 2-4 0,-1 0-5 15,1-1 0-15,0-1 0 0,1 0-2 0,0 1 5 16,-4-1-3-16,0-1 1 0,-1 2 0 0,-2-3 1 16,-1 0 3-16,1 1-2 0,-2-2-2 15,-1 0 2-15,-1-2 2 0,0-3 0 0,-2 2 7 16,-2-2 2-16,-1-1 1 0,-3 0 2 0,1-2 0 15,-3 3-1-15,2-4-3 0,-6 1-2 0,3 0-2 16,-8-3-1-16,-2-1-2 0,-4 2-1 16,-4-3-1-16,0-2 1 0,-4 0 2 0,-1 0 0 15,-5-2-2-15,-7-2 4 0,1-2 4 0,-9-2 5 16,-4-1 16-16,-4-6 6 0,-5-1 0 0,-2-5-3 16,-2-2-9-16,-2-2-5 0,-4 0-4 15,0-4 6-15,-4 1-2 0,-5-2-2 0,-3-2 1 16,-2 0-3-16,-1-3-6 0,-5 1 5 0,-4-3-3 15,0-1 0-15,-7-3 0 0,-2-2-3 0,-3-2-1 16,-5-1-2-16,-2-2-3 0,-1 1-1 16,-7-1-2-16,-4 0-4 0,-4-1 1 0,-2-1-6 15,-6-3-2-15,0-1-1 0,-4-1-3 0,-3 0 0 16,-3 0 3-16,-6 2-4 0,-2 0 0 0,-5 3 2 16,3 2-4-16,-6 0 4 0,-5 2-2 15,1-3-2-15,-6-1 4 0,-2 0-2 0,-4 2-2 16,-2-2 0-16,-10 2 2 0,0 1-2 0,-3 2 2 15,-5 2-2-15,-3 2-9 0,-4 0 2 0,0 3 2 16,-7 1 1-16,-7-1 8 0,0 5 3 0,-9 0-3 16,16 9 9-16,7 7 1 0,6 6 12 15,10 3 4-15,-14-3-3 0,-12-1-2 0,-8-1-14 16,-15-1 6-16,-14-2-2 0,-8 2-3 0,-9 0 6 16,-7 3-7-16,-5 3-3 0,-7 3-1 0,-6 4-7 15,-5 5-7-15,-6 2-9 0,0 5-15 16,-3 5-53-16,-4 5-96 0,5 1-160 0,47 7-281 15,52-3 237-15</inkml:trace>
  <inkml:trace contextRef="#ctx0" brushRef="#br0" timeOffset="59067.2938">9821 12457 178 0,'0'0'20'0,"0"0"10"0,0 0-3 0,0 0-6 16,0 0-1-16,0 0 2 0,0 0 1 0,0 0 7 16,0 0 10-16,0 0 9 0,0 0 17 0,0 0 7 15,42-2-5-15,-24 5-8 0,1 1-14 16,1 1-7-16,2-1-1 0,0 2 0 0,4 0 0 16,1 0-3-16,1 2-4 0,5-2-4 0,1 0-1 15,1-1 1-15,5 0 1 0,1-2 6 0,6 1 2 16,-2-2 5-16,8 0 3 0,2 0-1 15,5-2 1-15,3 0-8 0,2 1-4 0,4 1-5 16,2-2-9-16,4 0 0 0,1 0-3 0,4 2-1 16,1-2 2-16,1 0-1 0,3 0 0 0,-4 0 1 15,-1 0-3-15,1 1-2 0,-4 1-5 16,-6 1-1-16,-3 0-2 0,-2 2 0 0,-4-1 0 16,-1 3-2-16,-2-1-3 0,0 1 3 15,-1 0-2-15,-3-2 0 0,-1 2 4 0,-3-1-3 0,-6 0-1 16,-3-1 2-16,-5-1-5 0,-6-2 1 15,-4 1 1-15,-5-1-1 0,-5-1 5 0,-5-1-1 16,-4 0 8-16,-3 0 12 0,-4 0 11 0,-1 0 8 16,0-2-13-16,-6-4-30 0,-6-2-25 0,-2-1-20 15,-9-3 0-15,-3 1 10 0,-1 0 11 16,-2-2 5-16,-1-3 5 0,3 4 3 0,-3-1-5 16,5-1 4-16,-2 0 0 0,-2-1 3 0,3 1 9 15,0-1 1-15,-2-1 7 0,6-1 1 0,-3 1-2 16,1-1 1-16,2 2-1 0,2-2-2 15,-3 2 1-15,1 2-2 0,1 1 2 0,2 1 1 16,-1 0-2-16,3 0 2 0,2 3 1 0,4-1 4 16,1 2 5-16,5 2 2 0,1 2 7 15,2 0 0-15,0 0-1 0,2 2 1 0,0 0-6 0,0 1-12 16,0 0-8-16,0 0-23 0,0 0-21 16,0 0-7-16,3 0-1 0,1 0 14 0,-2 0 18 15,5 0 13-15,-2 2 7 0,2 1 2 0,-1 0-1 16,0-1 0-16,1 0 1 0,-2 1 0 15,2 2 1-15,0-1 0 0,1 1-1 0,0 1 1 16,1-1-1-16,1 3-2 0,2-3 6 0,0 2-5 16,0 0 0-16,2 1 2 0,-2-1-5 0,2 1 4 15,-1 0 0-15,-2-1 0 0,0 0 3 16,-2 0 1-16,2-1 2 0,-5-1 1 0,0 0-1 16,-1-1 1-16,0 0 0 0,-1 1-1 0,1-1 4 15,-3 1-3-15,2 1 1 0,-3 0 1 0,1 1-4 16,-2 1 5-16,0-2 5 0,0 1 5 15,0 1 11-15,0-1 6 0,-3 2 8 0,-4 2 6 16,-2 1 4-16,-2 3 5 0,-4 3 3 0,-1 1-2 16,-7 2-2-16,-3 4-11 0,0-1-12 0,-4 2-5 15,-1 1-11-15,-1 1-3 0,-2-1-3 16,2 4-5-16,1-3-1 0,-2 1-1 0,3-3-5 0,-1-2-4 16,4-1-8-16,2-3-20 0,1-2-39 15,2-1-72-15,2-2-160 0,7-4-158 16,4-3-605-16</inkml:trace>
  <inkml:trace contextRef="#ctx0" brushRef="#br0" timeOffset="77369.017">9774 15234 0 0,'0'0'0'0,"0"0"18"15,0 0 19-15,0 0-15 0,0 0 4 0,0 0 8 16,0 0 20-16,0 0 22 0,0 0 14 0,0 0 3 15,0 0-9-15,0 0-17 0,-37-18-18 16,37 18-19-16,0 0-13 0,0 0-11 0,0 0-10 16,0 0-4-16,0 0-3 0,0 0 0 0,0 0 4 15,0 0 8-15,0 0 7 0,1 0 6 0,0 0 2 16,-1 0-3-16,0 0-4 0,1 0-1 16,-1 0-3-16,0 0 0 0,0 0 1 0,0 0 0 15,0 0-1-15,1 0 1 0,-1 0-4 0,2 0 0 16,-2 0-4-16,1 0-4 0,1 0-1 15,1 0 18-15,0 0 16 0,5 0 12 0,1 3 10 16,3-2-8-16,5 0-11 0,2-1-5 0,1 1-6 16,4-1-4-16,3 0 1 0,2 0-2 0,4 0 0 15,0 1 1-15,2-1-1 0,3 2-3 0,2-1 0 16,1 0-2-16,5 1-1 0,-1 0-3 16,4 0 1-16,0 1-1 0,1-2-1 0,1 1 3 15,0 1-2-15,2 0 0 0,2 0-3 16,1 0-2-16,-1 0 0 0,1 1-3 0,1 0 2 0,0 0 1 15,1 0-1-15,-1 0 2 0,1-1-1 0,1 1 0 16,-2-2 0-16,2 2 0 0,0 0 1 16,0 0 0-16,0 1 1 0,0-1 0 0,0 0-2 15,-3-1-2-15,-1 1-1 0,0-3-1 0,-2 3-1 16,-1 0 2-16,-3-1-1 0,1 1 2 0,-4-2 2 16,-4-1 1-16,-3 2 2 0,-1-2-1 15,-4-1 3-15,-3 0-2 0,-2 0 0 0,-4 0 1 16,-6 0-1-16,-3 0 2 0,-5 0 3 0,-4 0 9 15,-2 0 11-15,-4 0 11 0,-1 0 7 16,0 0-7-16,-1-1-22 0,-1-2-32 0,-6 2-31 16,-1-2-29-16,1-1-6 0,-5-2 6 0,-3 2 19 15,0-2 22-15,-4 0 17 0,0-1 13 0,3 1 6 16,-3-1 5-16,1 0 5 0,3 0 2 0,-3-1 0 16,3-4 3-16,0 1 2 0,1 1 2 15,-1 0-1-15,1-1 0 0,0 0-3 0,1 2-5 16,-1 0-1-16,3-1-1 0,2 2-3 15,-1 2-1-15,2 0-3 0,2 1 0 0,2 0 0 16,1 3 5-16,1 1 2 0,2 1-2 0,1 0-3 16,0 0-10-16,0-2-11 0,0 2-15 0,0 0-14 15,1 0-13-15,2 0-1 0,3 0 11 0,-1 0 14 16,4 2 16-16,2-1 11 0,2 4 2 0,1 0 2 16,2-1 3-16,-2 1 1 0,2 0 1 15,-3 0 1-15,1-1 1 0,-1 0 2 0,-2-1 4 16,0 1 1-16,-2-2 5 0,1 1-1 0,-1 0-1 15,-2-1-5-15,0 0-1 0,-4-1-1 16,1 0-2-16,-3 0-1 0,-1-1-4 0,0 1-2 16,0 1-3-16,0-2-4 0,0 1-3 0,0-1 5 15,0 1 4-15,0 2 8 0,-2 0 26 0,-1 1 14 16,1 3 14-16,-2 2 3 0,0 2-18 16,1 2-14-16,-3 5-13 0,3-1-8 0,-3 1 3 15,2 4 5-15,1 0 2 0,0 2 9 0,0 0-4 16,1 0-1-16,-3 0 1 0,0-2-5 15,-5 1 1-15,0-1 2 0,-4 0-2 0,-3-1 1 16,-7-2-3-16,-1-1-10 0,-3-1-24 0,-1-2-67 16,6-5-159-16,7-3-913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4:08:56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9300 8820 94 0,'0'0'74'0,"0"0"-39"0,0 0-12 0,0 0-9 16,0 0-6-16,0 0-6 0,0 0-6 0,0 0-1 16,0 0 0-16,0 0 1 0,0 0 1 0,0 0 1 15,0 0 4-15,0 0-2 0,0 0 0 0,0 0 0 16,0 0 0-16,0 1-1 0,0 0 3 15,1 2 0-15,0-1 1 0,0 0 2 0,1 1-1 16,2 0 0-16,-1 1 0 0,-1 0 1 0,4 0 2 16,-3-1 0-16,-1 1 1 0,3-1 2 0,-2 1 3 15,-1-1 2-15,3 0 3 0,-2 1 1 0,-1-1 0 16,5 0 1-16,-5 1-2 0,5 0 3 16,-4-2 3-16,5 1 2 0,-1 0 5 0,0 0 3 15,3 1-4-15,0-1 0 0,5 1-5 16,-2 0-5-16,0 0-4 0,3 0-4 0,-1 1-3 15,2-1-2-15,0 1-2 0,-3 0 0 0,4 0-3 16,-2 0 4-16,2 0 1 0,-1 0 0 0,-1 0-1 16,2 0 0-16,-1-2-1 0,0 2 3 0,-1 0 1 15,4-3 1-15,-1 2 1 0,-1-1 1 16,0 1 2-16,-1-1 0 0,2 1-1 0,-1 0-1 16,-1-2-3-16,0 1 0 0,2 1-1 0,0-1-1 15,-1-1 0-15,1 1 1 0,-1-1 0 0,0 0 0 16,1-1 0-16,-2 2-1 0,-2 0-2 15,2-1 0-15,-3 0-3 0,1 0-2 0,0-1 5 16,-2 1-4-16,1 0 2 0,-1-1 2 0,1 2-3 16,-1-2 2-16,0 0 2 0,-1 2-3 0,1-2 3 15,0-1 0-15,-2 1 1 0,-1-1 2 0,0 0 0 16,-2 0 5-16,1 0 0 0,1 0 6 16,-2-1 1-16,1-2-1 0,1 0 2 0,1-1-4 15,1 2-2-15,2 0-3 0,-2 0-3 0,0 0 0 16,1-1-3-16,1 1-1 0,0 1-1 0,-1 0-1 15,2-1-2-15,-2 0 3 0,4-1 0 16,-4 2-1-16,4-2 5 0,-3 0-3 0,2-1-1 16,-2 1 1-16,4 0-4 0,-3-1 0 0,3 0 1 15,-1 1-1-15,2 1-1 0,-4-1-1 16,5 1-2-16,0 0 1 0,0-1 1 0,0 2 0 16,0-1 2-16,-1 0 0 0,0 1-2 0,-2 0 0 15,3 0-2-15,0-1 0 0,0 1 2 0,-1 1-1 16,3 0 0-16,-2 0 1 0,1 0-5 0,0 0 3 15,-1 0 0-15,3 0-2 0,-2 0 4 16,0 0-2-16,0 0 1 0,1 0 1 0,-2 0 0 16,1 0 1-16,2 0 0 0,1 0 1 0,-2 0 0 15,2 0-1-15,-2 0 2 0,0-1-2 16,1 1-2-16,0-1 2 0,-1 1-2 0,-1-1 0 0,1 1 3 16,1 0-1-16,-1 0 0 0,-1 0-1 15,0-1 0-15,0 1 0 0,0-2 1 0,-2 1 0 16,1 0 0-16,-2 0-2 0,2 0 1 0,-3-2-2 15,3 2 0-15,0-2 4 0,-1 3 0 16,1-1 0-16,1-2-3 0,-3 2 1 0,4 0-3 16,-3 0 1-16,-1-1 4 0,2 1-3 0,-3 0 2 15,2 0 2-15,0-1-5 0,-1 0 4 0,1 1-2 16,-3-3 1-16,2 2 2 0,-2-2 1 16,0-1 1-16,3 1 1 0,-2 0-2 0,2-3 3 15,-2 0-1-15,2-1 10 0,1-1 2 0,-3 1-4 16,3 0 1-16,0-1-11 0,4 1-2 15,-3 0 1-15,3 0-5 0,-2 0 1 0,1-1 0 16,0 2-1-16,1-1 1 0,0 1-2 0,0 0-2 16,3 0 2-16,-1 1-5 0,1 1 3 0,3 0 2 15,-3 0-3-15,2-1 2 0,-3 2-5 0,3 1 1 16,1 1 0-16,0-1 2 0,-2 1 3 16,1 0-4-16,-1 1 1 0,2-1 0 0,1 1-2 0,0 0 7 15,2 1-4-15,1-1 1 0,-1 1 2 16,2-1-3-16,1-1 2 0,-1 1 0 15,0 1-2-15,0-1 4 0,1 1-4 0,2 0 1 0,-2 0 1 16,2 0-4-16,0 0 4 0,-4 0 1 16,3 0-5-16,-3 2 5 0,2 3-3 0,-1-1 3 15,-1 0 0-15,0-1-2 0,-2 2 0 0,-1-1 0 16,0 2 2-16,0-2 2 0,0-1-2 16,-2 2 1-16,2-1 0 0,-3 0 0 0,-4-1 4 15,3 0-1-15,-5-1-1 0,1 0 5 0,3 1-4 16,-4 0 1-16,-1 0 1 0,1-2-4 0,1 1 5 15,-1 0-2-15,-3 0 2 0,1-1-2 0,-3-1 0 16,2 1 1-16,1-1 0 0,-5 0 2 16,1 0 1-16,-1 0 3 0,-2-2 0 0,-1-1 3 15,-2 1-3-15,1-2-3 0,-1 1 0 0,-1-1-1 16,-1 1 4-16,-2-2-1 0,2 0 3 0,-1 2-2 16,-3-1-1-16,2-1 1 0,-1 0-4 15,0-1-1-15,-2 2-1 0,0-1-4 0,2 2 5 16,-3-4-1-16,2 3 0 0,0-2 0 0,-2 0-1 15,3-1 3-15,-1-1-2 0,-2 2 0 0,2 0 3 16,0-3-4-16,-2 1 4 0,0 0 1 0,3-1 0 16,-3 0 5-16,4-2 0 0,-1 0 2 15,0 1 1-15,0-1-4 0,2 1 2 0,-2 1-4 16,2-2-1-16,-3 1 1 0,3 0-5 0,-2-1-1 16,1 1-1-16,2-1-1 0,-2 0 2 15,0-1-1-15,3 1 2 0,1-2 0 0,-2-1 0 16,0 1 0-16,1-1-1 0,-1-1 4 0,1 0-1 15,-2-1 1-15,1-2-1 0,0 0-3 0,0 0 0 16,1-3 0-16,0 1-1 0,-1 1-1 16,0 0 2-16,0 1 0 0,2 1 1 0,0-1 0 15,-1 2-4-15,2 0-1 0,0-2-2 0,2 4 3 16,0-1-1-16,-1 0-3 0,3 1-1 0,0 0-1 16,3 1-3-16,-3-2 3 0,5 1 1 15,0 0 2-15,-1 0 0 0,2 1-1 0,-1-1 1 16,0 0-2-16,1-1 3 0,-2-1 2 0,-1 0 1 15,0-2 4-15,-1 1-2 0,2 0 1 16,0-3 1-16,-3 2-2 0,1-2 2 0,1-1 0 0,0 2 0 16,-4-2 1-16,5-1-3 0,-2 2 0 15,-1-2-4-15,3 0 1 0,0 1-1 0,0-1-1 16,0 1 1-16,-2-1-5 0,3-1 1 0,-1 1 1 16,0 2-1-16,-1 0 8 0,0 1-5 0,-4-1 1 15,4 2 0-15,-3-1-5 0,2-1 6 16,-3 0-1-16,1 2 0 0,-2-2 5 0,0 2-3 15,2 0 0-15,-3-2 1 0,-1 1-1 0,0 1 1 16,0-4 1-16,-1 3 1 0,-1-3 1 16,1 3 1-16,-2-1 3 0,-1 0-2 0,-2 0-2 15,4 1-1-15,-2-1-2 0,-3 2 0 0,3 1 4 16,-3 1-5-16,4 0-1 0,-4 0-2 0,3 2-4 16,0-1 3-16,-2-1 0 0,5 0 1 15,-2 1 4-15,1-2-2 0,3 0 1 0,-2-1 1 16,1 0-3-16,2 1 2 0,0 1-1 0,0 0 3 15,-2 1-1-15,0-1 2 0,0 2 0 0,-1 0-2 16,-1 0 4-16,3 1-3 0,-3 1 2 0,0-1 2 16,0-1-3-16,-4 2 4 0,3-1 1 15,-1 1-2-15,-2 0 0 0,3-1-3 0,-1 1-2 16,-2 2-2-16,3 1-2 0,-1 0 0 0,-2 0 0 16,3 1-4-16,1 1 1 0,1 0-6 0,0 0-1 15,1 0 1-15,1 2-1 0,0 0 2 16,5-1 0-16,0 0 3 0,-1 0-1 0,2 1 4 15,1-1-1-15,-2-1 4 0,-1 0 2 0,3-1 1 16,-2 0 0-16,0 0 4 0,0 0-2 0,1-2 1 16,-3 2 4-16,3-3 1 0,-1 2 1 15,-2 0-1-15,2 0-2 0,-3-1-3 0,2 2-3 16,-2 1-1-16,2 1-3 0,-3-1-3 0,3 0 2 16,-2 0-3-16,-2 2 0 0,5 1 0 15,-3-1-5-15,6 1-2 0,1 1-2 0,1 1 0 16,3-2 3-16,-3 3 2 0,4-1 2 0,-3 0 1 15,0 2-1-15,4-1 1 0,-3 1 1 0,3 0-1 16,-4 0 3-16,4 0 0 0,-2 0 0 0,1 0 1 16,-2-1-1-16,2 1 2 0,-2-2 1 15,-2 1 0-15,3 1 1 0,-3-3-1 0,0 2 1 16,-1-2-1-16,3 1-2 0,-2 1 2 0,-1 0-1 16,0 1 0-16,-1 0-2 0,0 0-2 0,0 0-2 15,-4 0-2-15,4 2 1 0,0 2-1 0,-1-2 2 16,0 1 3-16,-1 0-2 0,0-1 5 15,-1 1 1-15,1-1-1 0,0 0 5 0,-3 1-2 16,3-2 2-16,-3 1 0 0,1-2-1 0,-1-2 3 16,2 2 1-16,-1 0 1 0,-1-1 6 15,2-2-3-15,-1 1 1 0,0-1-1 0,2 0-6 16,-5-1 1-16,5 0 0 0,-5 0-3 0,4-1 3 16,-4 1-3-16,4 0-2 0,-3 0 1 0,0 0-4 15,1 1 3-15,-2-1-2 0,2 1 1 16,-1-1-1-16,2 1-1 0,-1-1-1 0,1 2 1 15,1 0-1-15,0 0 1 0,2-2 2 0,2 2-2 16,-1-1 4-16,1 0-2 0,0 1 2 16,-2-1-1-16,2-2 0 0,0 1 3 0,-1 0-1 15,0-1 2-15,1 1 1 0,-2 0-1 0,2-1-1 16,-1 0-1-16,-1 1 0 0,2-1 1 0,1-1-3 16,0 0 0-16,2 0-1 0,0 0 1 0,0 1 1 15,0-1-2-15,0-1 5 0,-1 1-3 0,-1 0-1 16,0 0 1-16,-1 0-4 0,0 1 0 0,1 2 1 15,1-1-1-15,1 1 0 0,-1 0-1 16,2 2 0-16,0-1 0 0,1 1-1 0,0-2 3 16,-1 1-1-16,1 0-1 0,-3-2 3 0,-1 1-1 15,1-1-2-15,-1-1 6 0,-2 0-2 16,1-2 1-16,1 1 1 0,-2-2 1 0,1-2-1 16,0 0 3-16,-2 1 0 0,0-2 1 0,1 1-1 15,-3-1 1-15,1 0 1 0,0-1 2 16,0 1 2-16,-2-2-2 0,0 2-1 0,-1-1-3 15,0 1-2-15,-2-1-1 0,0 1 2 0,-1 0 0 16,-1-1-1-16,0 1 1 0,-1-2 0 0,0 0 0 16,0 0 3-16,-1-1 0 0,-1 1 2 0,2-1 1 15,-2-1-3-15,0-2 6 0,0 3-2 16,1-2 1-16,-1 1 4 0,1 0-8 0,1-1-1 16,0 1-2-16,1 1-3 0,3-1 2 0,-3-1-1 15,3 1 0-15,-1 1 0 0,1 0 0 0,2 0-1 16,2 1-2-16,-3-1-1 0,1 0 1 15,-2 0-1-15,2 0 2 0,-4-1 0 0,3 1-3 16,1-1 0-16,1-2-1 0,-1-1-1 0,-1 0 2 16,2-2 2-16,-1-1 1 0,2-1-1 0,-2 3 1 15,-1-2 0-15,1 0 2 0,-2-1 1 0,2 2-1 16,-1-2-1-16,1-1-1 0,-1 1-2 16,2 0 2-16,-2-1-2 0,3 1 0 15,-3 1 3-15,1 1-3 0,0-2 0 0,-1 0 0 0,0 1-4 16,0 0 5-16,-3 1 4 0,2-1-4 15,-3 0 4-15,1-1-4 0,0 1-6 0,-3-1 5 16,0 1-4-16,-2-1 3 0,-1 2 2 0,2-2 1 16,-5-2 0-16,2 2-2 0,-1-3-1 0,2 1 0 15,-2-3-1-15,-2 1 1 0,1 2 1 16,1-3 1-16,-3 4 1 0,3 0-2 0,0 0 0 16,-2-1 1-16,4 2-3 0,-2-1 1 0,1 0 0 15,0 2-1-15,-1-1 2 0,1 1 0 0,0 1 1 16,1-1 0-16,-3-1 0 0,4 1 1 15,-2-1-3-15,1 2 2 0,1 0 0 0,-2 0 3 0,3 0 0 16,-2-1 1-16,0 1-2 16,3 1-3-16,-1-1 0 0,-2-1-1 0,1 2 0 15,2 0 3-15,-2 0-1 0,2 0 0 0,-1-1 0 0,1-1-1 16,0-1 1-16,0 1-1 0,3 0 1 16,0 2-1-16,0 1-1 0,2-1 0 0,1 1 0 15,1-1-1-15,-2-1 2 0,2 2 0 0,0 1-2 16,1-1 2-16,2 0 0 0,-1-2 0 15,-1 4 2-15,-1-3-3 0,3 0 1 0,-2 0 2 16,2 0-1-16,-1 0 1 0,1 1 0 0,0-1-2 16,2-1 1-16,-2-1 1 0,1 1-1 0,-1 1 1 15,0 0 0-15,1 1-1 0,-2 1 1 16,1 1-2-16,1 0-2 0,-1-2 0 0,1 2 0 16,-1 2 0-16,2-1 4 0,-1 1-3 0,0 1 2 15,0-1-1-15,1 2-3 0,-2-1 1 16,-1-1 0-16,1 1-2 0,-2 0 0 0,3 0 0 15,-1 0 0-15,2 0 1 0,0 2 2 0,0-1 1 0,2 1-1 16,-3 1 2-16,0-3 1 0,1 2-2 16,-1 1 0-16,0 0 1 0,1-1-2 0,-1 2 2 15,0-2 0-15,1 1-2 0,2 0-1 0,0 1 2 16,-2 0-2-16,6 1 1 0,-4-1-1 0,0 4-1 16,0-1-2-16,1 2 0 0,-2 0-1 15,2 1-1-15,-1 0 1 0,0 0 3 0,-1 2-1 16,5-1 2-16,-5 1-2 0,4 1 0 0,-1 0-1 15,1 0 1-15,0 0 1 0,3 0 1 16,-1-1 1-16,0 1 1 0,0 0-1 0,5 0-1 16,-2 0 2-16,3-1-2 0,-1 1 0 0,4 0 1 15,-2 0 0-15,4 2-2 0,1 1 1 0,-1 0-2 16,0 1-2-16,-1 2 4 0,4-2-2 16,0 0 1-16,-1 2 3 0,2 1-3 0,-2 0 0 15,2 1 2-15,3-1-3 0,-3 1 2 0,1 0 2 16,2-1 0-16,-1 0 0 0,3 0 0 15,2 0 1-15,-1-1-1 0,-3 1-1 0,5-2 2 16,-3 1 0-16,2-1-1 0,-1 1 1 0,-3 0-2 16,3 0 1-16,-1 1 0 0,-2-1 2 0,2 1-2 15,2 0 2-15,1 1-3 0,-1-2 0 0,2 2 1 16,2-2 2-16,1 1-2 0,-1-1 0 0,2 1 1 16,-1 0-1-16,-3 1 1 0,3 0 1 15,0-3 0-15,-3 1 1 0,2-1 1 0,0 0-1 16,1-3-1-16,-2 1 0 0,2 0 1 0,1-2-4 15,2 1 3-15,-4-2 1 0,2-2-1 0,-3 2 4 16,0 0-2-16,2 0-1 0,0 0 1 16,-3-1-2-16,5-2 3 0,-3 0 0 0,4 1 2 15,-3-1 0-15,3-1-2 0,-1 0-1 0,-2 3-2 16,2 0-2-16,-2 1 1 0,0 0-3 16,-2 0-1-16,-1 2-1 0,0 3 1 0,-4-1 1 15,-2 2 0-15,-2-1 0 0,0 3-5 0,-5 0-4 16,-4 0-8-16,2 1-20 0,-3 3-41 0,-3 3-78 15,6 3-151-15,-13-2-134 0,-4-3-523 0</inkml:trace>
  <inkml:trace contextRef="#ctx0" brushRef="#br0" timeOffset="21297.8796">9343 7181 0 0,'0'0'0'0,"0"0"0"15,0 0 0-15,0 0 0 0,0 0 0 0,0 0 0 16,0 0 10-16,0 0 3 0,0 0-6 0,0 0 2 16,0 0 3-16,0 0 9 0,11-2 2 0,-11 1-3 15,0 1-2-15,0 0-9 0,0 0-2 16,0 0-2-16,0 0 1 0,0 0 2 0,0 0 2 16,0 0 3-16,0 0-1 0,0 0 4 0,0 0-1 15,0 0 0-15,0 1-2 0,0-1-8 0,2 1-4 16,2 2-3-16,-2-1-1 0,0-1 3 0,0 2 0 15,2 1 0-15,-2-1 1 0,0 1 0 16,3 2-2-16,-1-1 1 0,-2 2 0 0,1 1-1 16,-1 1-1-16,-1 3 0 0,-1-1-1 0,0-1-1 15,0 2 2-15,-5-1 2 0,2 1-1 16,-5 0 3-16,3-1 0 0,-3-2 2 0,-1 1 1 16,-1-2-1-16,0-2 1 0,0 0 1 0,-1-1-2 15,1 0 4-15,1-2 1 0,-2-1 0 0,2 1 2 16,1-1 0-16,2-1 1 0,-3 1-1 0,1-1-1 15,2-1 1-15,1 0 0 0,-3 0 1 16,5 0 2-16,-2 0 6 0,2-3 8 0,0 0 7 16,-2-1 3-16,3-1-2 0,-1-4-4 0,-2 0-5 15,2-1-6-15,1-2-1 0,0 0-1 16,2 0-2-16,0-2 2 0,0 1-2 0,0 1 1 16,2-1 0-16,0 2-1 0,5-1-1 0,-3 2-4 15,1-2-5-15,0 2-1 0,0 2-3 0,-1-1 0 16,3 2 0-16,-3 0-3 0,-2-1-1 0,3 1-1 15,-2-1 1-15,-1 1 4 0,4 0-2 16,-3 0-1-16,4 1 0 0,-3 1-4 0,4-2 4 16,-2 1 2-16,-1 1 0 0,5-1 0 0,-3 3-2 15,0-1-2-15,0 2 1 0,3 1-4 0,-2-1 0 16,0 2-1-16,0 0-1 0,-1 0 1 0,1 0-1 16,-1 0-2-16,-2 2-1 0,4 1 1 15,-3 0 0-15,-1 1 1 0,2 2 0 0,-1 1 0 16,1 0 2-16,0 1 1 0,-2 3 3 0,2-1 0 15,-1 1-4-15,0 2 1 0,0 0-3 0,-2-2 3 16,1 2 0-16,-2-1 0 0,-1 1 2 16,1-1-1-16,1 0-2 0,-2 0 1 0,-1-1-1 15,-1 0 1-15,0 2 2 0,0-2 0 0,0 1-1 16,0-1 0-16,-2-1-5 0,-5 1 2 16,4 0 1-16,-4 1 3 0,2-1 3 0,-3 1 1 15,-2-2 3-15,0 2-2 0,-1-3 1 0,-1 0 0 16,1-1-1-16,-3 0 3 0,2-5 3 15,1 2 3-15,-2-2 3 0,0-2 3 0,-1-1 2 16,2 0 1-16,1 0 2 0,-1-4 4 0,2-2 2 16,-4 1 0-16,4-3 0 0,0-1-3 0,2-2 0 15,-1 1-5-15,1-2 0 0,1 2 1 16,1-2 3-16,1-1 4 0,2 2 3 0,2 0-2 16,-1-2-1-16,2 2-1 0,0-2-3 0,3 0-1 15,0 2-1-15,5-2-1 0,-3 2-1 0,3-1-3 16,1 1-7-16,1 0-6 0,0-1-3 15,1 3-1-15,0-1 2 0,-1 0 0 0,1 3 1 0,2 0 1 16,-1-1-3-16,1 1-1 0,-2-1-3 16,0 2-1-16,1 1-3 0,-2 1-1 0,0 2-1 15,0 1-4-15,-1 1 0 0,0 0-2 0,1 0-3 16,-3 2-6-16,-2 4-4 0,2 1-2 0,-2 0-1 16,0 5 2-16,-2 0 4 0,-3 2 2 15,0 3 2-15,0-1 1 0,-1 2-1 0,-6 2-4 16,-2-2 6-16,-1 1 5 0,-3-1 7 0,1-2 5 15,-1 0 2-15,-3-2 1 0,2-1 0 16,-3-3 1-16,1-1-2 0,0-1 1 0,1-2-1 0,0-2 5 16,2-3 5-16,-2-1 3 0,3 0 7 15,1 0 6-15,2-6 9 0,-1-1 9 0,4-1 5 16,0-3 5-16,-1-1-4 0,5-2-6 16,0-3-6-16,1 0-5 0,1-2-3 0,0-1-3 15,3 0 0-15,3 0-3 0,-1 1-3 0,5-1-5 16,-1 2-3-16,1 0-5 0,1 2 0 0,0 2-2 15,3 1-2-15,-1 2-1 0,-2 3-4 0,1 3 0 16,-1 0-2-16,3 2-4 0,-2 1-2 0,-2 2-8 16,1 0-6-16,-4 2-9 0,-1 4-5 15,2 2 2-15,-5 3 4 0,3 3 5 0,-4 1 4 16,-1 2 1-16,-1 0 1 0,0-1-3 0,0 0-2 16,-3-1 2-16,-4 2-1 0,1-5 4 15,0-1 1-15,-2 1 2 0,-3-3 6 0,3 1 6 16,-2-2 4-16,0-1 2 0,2-3 1 0,0 0 3 15,-1-2 5-15,0-1 3 0,1-1 5 0,3 0 3 16,-2 0 4-16,-1-4 5 0,5-2 5 16,-4-2 1-16,4 0 0 0,-1-3-5 0,0 0-2 15,3-1 0-15,0 1-2 0,1-2 2 0,0 1-2 16,1 1-5-16,2 0-3 0,4 1-4 16,0 2-2-16,-2 0-6 0,5 1-1 0,-1 1-5 15,0 1-4-15,1 1 1 0,-2 1-4 0,-3 1 0 16,2 1-8-16,-5 1-12 0,0 0-23 15,-2 0-19-15,0 4 3 0,0 2 9 0,0 3 19 0,-2 3 18 16,-2-1 3-16,-2 3 5 0,-2-2 5 0,2 1 3 16,-4-1 5-16,1-2-5 0,0-2 0 15,-1-1-1-15,0-1-2 0,1-2 9 0,-2 0 5 16,5-3 3-16,1-1 8 0,2 0 3 0,-1 0 17 16,3 0 27-16,1 0 13 0,0-5 1 0,0-2-15 15,2-4-27-15,6-1-16 0,-1-4-6 16,3-1-5-16,0 3-1 0,1 0-1 0,1 2 0 15,-1-1-1-15,3 2-1 0,-1 3 0 0,0 1-7 16,-1 3-4-16,0 2-11 0,-1 2-14 16,-1 2-17-16,-3 8-17 0,0 4-12 0,-3 7-18 15,1 6-55-15,-4 0-95 0,-1-3-186 0,0-8-92 0</inkml:trace>
  <inkml:trace contextRef="#ctx0" brushRef="#br0" timeOffset="31100.011">9553 14427 0 0,'0'0'0'0,"0"0"0"0,0 0 0 0,0 0 0 16,0 0 0-16,0 0 0 0,0 0 0 0,0 0 0 16,0 0 0-16,0 0 0 0,0 0 0 15,0 0 0-15,0-7 0 0,0 7 0 0,0 0 10 16,0 0 3-16,0 0 1 0,0 0-1 0,0 0-3 16,0 0-2-16,0 0-2 0,0 0-4 0,0 0-1 15,0 0 1-15,0 0 4 0,0 0 8 0,-2 0 11 16,2 0 15-16,0 0 10 0,-1 0 6 0,1 0 2 15,0-1-6-15,-2 1-11 0,1-1-24 16,0-1-20-16,-1 2-12 0,-3-2-2 0,4 1 12 16,0-1 3-16,0 2 4 0,-1-1-2 0,-2 1-3 15,1-1 2-15,1 1-4 0,-3 0 2 16,2-1 3-16,-2 1-2 0,0 0 1 0,-3-1 1 16,2 1 0-16,-2 0 1 0,-1-2 1 0,0 2-1 15,1 0 1-15,1 0-1 0,0 0 0 0,-2 0 1 16,2 0 1-16,1 0-1 0,-2 0 0 15,-1 0-2-15,4 0-1 0,-2 0 2 0,1 0-1 16,2 0 1-16,-1 2 0 0,0-1 0 0,2 0 0 16,-2 0-1-16,3 0-2 0,-1 1 1 15,-2 0 0-15,3-1-2 0,-1 2 0 0,-4 0 2 16,5 2 0-16,-3 1 0 0,1-2 1 0,0 1 2 16,-1 1-1-16,2-1 2 0,-3 1 0 0,4 0-1 15,-1 0 1-15,-2-1 0 0,3 1 0 0,0 1 3 16,-2-1-1-16,0 0 1 0,2 0-1 15,0 0 0-15,-3-1 0 0,3 1 0 0,1-1-1 16,-1 0 3-16,1 0-3 0,1 0 0 0,0 1 3 16,0 0-2-16,0 0 3 0,0 0 2 0,0-1-1 15,0 3 0-15,0-3 0 0,0-2 1 0,0 3-4 16,1-1 4-16,0 0-1 0,0 1-1 16,0 1 0-16,0-1-3 0,0 0 0 0,4 0-1 15,-4-1 0-15,1 1 4 0,-1-1-1 16,1 1 2-16,3-1 4 0,-3 0 1 0,0 0 0 15,3 0 3-15,-3 0-1 0,0 1 3 0,3-2 2 16,0 1 6-16,-1-2 8 0,1 1 3 0,0 0 9 16,1 1 4-16,3-3 0 0,-3 3 1 0,1-1-5 15,2 0-9-15,1-1-9 0,-2 1-5 16,0-1-8-16,-2 1-2 0,3-1-4 0,0 1 0 16,0 0-5-16,0-1-1 0,1 1 1 0,-1-1-8 15,2 1 6-15,-3-2 1 0,2 1 0 0,-1-1 3 16,-1 0-4-16,2-2 1 0,-3 1-1 0,-1-1 3 15,1 0 7-15,2 0 3 0,0 0 4 16,2-2-2-16,-1-3 1 0,1-1 1 0,0 0 4 16,-1-1 4-16,1-1 0 0,2 0 0 0,-3-2-2 15,-2 0-2-15,4 2 1 0,-5-2 0 0,3 1-1 16,-2-3 2-16,0 3-1 0,-3-2-3 16,1 1-1-16,-3 1-3 0,3 0-5 15,-2-1-4-15,-3 1 2 0,2 0-1 0,0 1-1 0,-2 1 4 16,0-1-4-16,0 1-1 0,0 0 3 0,-1 0-2 15,1 0 0-15,-1 0 2 0,2 0-3 16,-2 0 1-16,0-1 2 0,1 2-1 0,-1 0 2 16,0-2 0-16,2 1-3 0,-2-1 2 0,0 1-3 15,0 0-2-15,0 0 1 0,0 0-4 16,0 1 5-16,0 1-1 0,0-2-2 0,-3 1-2 16,1 0-3-16,0 0-4 0,0 0-4 0,-1 1 3 15,-1 1-3-15,2-2-3 0,-5 0 0 0,4 1-5 16,-2-1 1-16,0 2 2 0,-2-1 4 15,3 0 5-15,-4 3 2 0,4-2 0 0,-2 0 1 0,3 1-4 16,-4-1 0-16,2 2-3 0,-1-1-2 16,2 0-3-16,-2 1-3 0,-2 0-3 0,3 0-1 15,-4-1-3-15,0 1-4 0,0 0-9 16,-2 1-9-16,2-1-8 0,-2 2-9 0,-1 0-5 0,0 0-1 16,-5 0-8-16,-1 4-5 0,-3-1-24 15,-2 3-44-15,-6 0-35 0,5 2-47 0,3-3-36 16,5 0-20-16</inkml:trace>
  <inkml:trace contextRef="#ctx0" brushRef="#br0" timeOffset="31956.3211">9564 14348 0 0,'0'0'64'15,"0"0"-13"-15,0 0 8 0,0 0 23 0,0 0 17 16,0 0 17-16,0 0 12 0,0 0-1 0,0 0-8 15,0 0-21-15,0 0-24 0,0 0-21 0,0 0-19 16,5-29-17-16,-5 29-16 0,-1 0-21 16,1 0-23-16,0 0-28 0,-1 0-8 0,-2 0 8 15,-4 1 17-15,1 4 28 0,-1-2 13 0,-2 2 5 16,-1 1 2-16,0-2 0 0,0 3 1 0,-1 0-6 16,0 0 3-16,1-1 2 0,-4 1 4 15,6-1 6-15,-1 1-1 0,-1 0-3 0,3 0-2 16,-1 0 1-16,3 0-1 0,-4 2 2 0,1 0 0 15,3-1 0-15,-3 3 0 0,0-1-1 0,0 0 0 16,3 2 0-16,-2-1-1 0,1 1 2 0,0 1 1 16,1 0-2-16,2-1-2 0,0 1 0 15,1 1 1-15,0-2 3 0,2-1 2 0,0 2 1 16,0 1 0-16,2-1 2 0,0-1 2 0,1 0-2 16,2-2 2-16,-2 2-1 0,0-3 0 15,4 0 4-15,-4 2 2 0,4-4 2 0,-3 3 4 16,4-2 2-16,-1 0 1 0,-2 0-3 0,3 0-1 15,-1-1-4-15,-2-1-2 0,4 0 0 16,-1-1-3-16,0 1 3 0,1 0 0 0,0 0 2 16,1-1 6-16,-2 0-7 0,3-1 1 0,-2 1 0 15,0-2-7-15,0 1 9 0,-1-2 4 0,-1 0 7 16,0-2 14-16,3 0 5 0,-1 0 11 16,0 0 8-16,1-3 7 0,-1-4 6 0,0-1-4 15,-1 0-4-15,1-2-3 0,0-2-5 0,1-2 7 16,0 0 2-16,0-3-1 0,-1-1-1 0,1-1-10 15,-1-4-2-15,0-1-4 0,2-1-7 16,-3-3-5-16,-3 0-13 0,1-3-9 0,-3 2-9 0,-2 2-6 16,-1 3-3-16,0 1-5 0,0 3 2 15,-1 2-3-15,-2 2-3 0,-3 2 0 0,-1 3-8 16,1 1-12-16,-3 5-19 0,-1 0-29 0,-2 5-18 16,-6 0-33-16,-3 2-64 0,2 3-149 0,7-2-961 15</inkml:trace>
  <inkml:trace contextRef="#ctx0" brushRef="#br0" timeOffset="38844.1067">9402 7961 0 0,'0'0'134'0,"0"0"-54"16,0 0-46-16,0 0-14 0,0 0-5 0,0 0 0 15,0 0 2-15,0 0 0 0,0 0 5 16,0 0 4-16,0 0 3 0,0 0 3 0,0-26 1 16,0 26 3-16,0 0 5 0,0 0 9 0,0 0 3 15,0 0-1-15,0 0-5 0,0-1-7 0,0 0-4 16,0 0-1-16,0 0-6 0,0-2-4 15,0 2-6-15,0-1-3 0,0-1 4 0,-1 1-5 16,0 0 1-16,-1 1-2 0,0-2 0 0,1 2 4 16,1 0 1-16,0 1 5 0,0-1 4 0,0 1-4 15,0 0-6-15,0 0-9 0,0 0-16 16,0 0-13-16,0 0-17 0,0 0-16 0,3 0-6 16,0 0 14-16,0 0 21 0,7 0 26 0,0-2 15 15,1 2 5-15,6-1 6 0,-4 0-1 16,6-2 5-16,-3 2-3 0,4-1-6 0,-1-1-2 15,3 0-6-15,1 1-1 0,1-1-3 0,2 1-4 16,-1 0 0-16,-1 1 0 0,2-1 0 0,-1 0 0 16,-2 1-4-16,-3 1-1 0,-3 0-1 15,-1 0-4-15,-4 0-1 0,-3 1 0 0,2 0-4 16,-5 2 0-16,-2-2-1 0,-1 1-6 0,-2-1-2 16,-1 0 0-16,2-1-1 0,-2 2 3 0,0-1 4 15,0-1 1-15,0 1 7 0,0 0 3 0,0 0 1 16,1 0 3-16,0 3-1 0,0-2 3 15,1-1 2-15,2 3 4 0,0 0 2 0,-2-2-1 16,3 1 1-16,-2-2 1 0,-1 0-2 0,0-1 6 16,-1 1 5-16,1-1 4 0,-1 0 17 0,-1 0 5 15,0 0 12-15,0 0 5 0,0 0-2 16,0 0-1-16,0 0-8 0,0 0-12 0,0 0-10 16,0 0-20-16,0 0-24 0,0 0-47 0,0 1-96 15,1 0-20-15,1 2-53 0,1-1-754 0</inkml:trace>
  <inkml:trace contextRef="#ctx0" brushRef="#br0" timeOffset="42852.9946">9000 7348 0 0,'0'0'23'0,"0"0"18"0,0 0-9 16,0 0-10-16,0 0-4 0,0 0-6 0,0 0-1 16,0 0 2-16,0 0 0 0,0 0 1 15,0 0 5-15,0 0 0 0,-2-26 3 0,2 24 3 16,-1-1 4-16,0 1 2 0,0 1-1 0,0-2-2 15,-1 2-8-15,2 0-9 0,-2 0-5 0,1 1-6 16,0-1-2-16,0 0-2 0,-1-1-3 16,-3 0 0-16,1 0 1 0,-2 1 1 0,3-2 3 15,-4 2-1-15,3-1 0 0,-3 0 1 0,2 1 1 16,-2 0 4-16,1 0 1 0,1 1-1 0,-2 0-3 16,3 0 0-16,-2 0 0 0,4 0-1 15,-2 1 4-15,-1 3-2 0,3-1 0 0,-1 2 1 16,-3 0-3-16,3-1 5 0,-3 2-2 0,3 0-2 15,0 0 3-15,-3 1-4 0,3 1 1 0,-3 1 2 16,2-2-2-16,-2 2 3 0,4 1-2 16,-1-2 1-16,-3 1 1 0,3 0-2 0,-2 1 1 15,2 0 1-15,-3-2-3 0,2 2 2 0,-3 0 1 16,4 0-1-16,-4 2 1 0,3-1 0 0,-5 1-2 16,3 1 1-16,1 1-2 0,-3-2-3 0,3-1 0 15,-2 0 0-15,3 2 1 0,-3-2 2 16,-1-1 1-16,-1 0 0 0,3-2 0 0,-2 1 2 15,0-1 1-15,-2-3 3 0,1 1 3 0,0 0 2 16,-2-3 2-16,1 2 4 0,-1-1 1 16,-1-2 3-16,2 0 0 0,-2 1 1 0,0-2-4 15,-1-1-1-15,2 0-1 0,4 0 0 0,-1 0 3 16,0 0 6-16,0 0 0 0,4-1 5 0,-2-2 2 16,4 0 7-16,-1 0 1 0,-2 0 1 15,3-2 0-15,-1-1-8 0,-4 1-3 0,5-1-2 16,0-1-3-16,1 0 2 0,-2-1 3 0,3 0 2 15,0 0 3-15,0 1 4 0,4-1 3 16,0 1-5-16,4 1-5 0,0-1-11 0,-2 2-12 0,4-1-7 16,1 0-4-16,2 3-9 0,-1 2-3 15,-1 1-1-15,1 0 0 0,-1 0 3 0,0 0 2 16,3 1 0-16,-2 3-1 0,-1 0-2 0,2 1-2 16,-4 0-2-16,2 2 1 0,0 2 0 0,-1-1-1 15,-1 2 1-15,2 0 3 0,-2 2 1 0,0 2 7 16,1-2 3-16,-1 4 2 0,0-1 1 15,0 1 0-15,2 2 2 0,-1-1 0 16,0-2 2-16,-1 3 0 0,1-3-2 0,-2 1 0 0,2 0-2 16,-2-2-2-16,0-1 0 0,-2-2-1 15,1 0 2-15,-1-1 2 0,-2-1 2 0,2-1 1 16,-2-1 3-16,1-2 5 0,-2-1 9 0,0-1 11 16,-1-2 5-16,3-1-7 0,-1 0-14 15,4-2-27-15,3-4-35 0,-1-1-75 0,0-1-125 16,0 1-103-16,-7 2-294 0</inkml:trace>
  <inkml:trace contextRef="#ctx0" brushRef="#br0" timeOffset="44703.6189">6098 7671 212 0,'0'0'52'0,"0"0"-15"0,0 0-13 16,0 0-10-16,0 0-9 0,0 0-5 0,0 0 2 16,0 0 4-16,0 0 3 0,0 0 2 0,0 0 0 15,0 0-1-15,-26-21 1 0,26 21-4 0,1 0-3 16,0 0-2-16,2 0 2 0,0 0 7 16,0 0 3-16,1 2 7 0,1 0 1 0,3 1 5 0,0-1 7 15,3-1 2-15,1 0-1 0,0 1-4 16,6-1-6-16,2-1-3 0,1 0 0 0,2 0 2 15,5 0 5-15,0 0 2 0,4 0 0 0,-3-3-1 16,4-1-2-16,-2-1-1 0,-2 0-4 16,-3 1-4-16,1-1-4 0,-6 2-6 0,-2-1-7 15,-6 2-2-15,-1 0-6 0,-4 0-4 0,-2 2-4 16,-4 0-8-16,-2-1-13 0,0 1-15 0,0 0-47 16,0 0-65-16,-1 0-107 0,-2 0-55 0</inkml:trace>
  <inkml:trace contextRef="#ctx0" brushRef="#br0" timeOffset="45181.3659">6776 7429 668 0,'0'0'160'0,"0"0"-3"0,0 0-165 0,0 0-107 15,0 0-28-15,0 0 11 0,0 0 56 0,0 0 60 16,0 0 14-16,0 0 2 0,0 0-2 0,0 0-4 16,0 0-1-16,0 0 0 0,112 128 4 15,-100-103 5-15,-1 1 3 0,1 1 0 0,-2-1 0 16,0-2 4-16,1-1 1 0,-2-2 3 0,0-1 0 15,-3-3-1-15,2 0 0 0,-1-2-3 0,-3-2 2 16,2-2-2-16,-2-1-3 0,-2-3 3 16,1 0-3-16,0-2 4 0,-3-2 5 0,1 0 10 15,-1-2 43-15,0-1 54 0,0 0 63 0,1 0 59 16,-1 0 23-16,0 0-4 0,1 0-43 16,0-5-68-16,3-3-62 0,0-2-55 0,3-4-26 15,1-1-2-15,2-2-4 0,4-3 4 0,0-2 2 16,3-1 3-16,2-5 7 0,2-3 3 0,-1-4 1 15,2-4-1-15,5-3-7 0,-2 0-4 0,3-1-6 16,-4 3-7-16,4-2-8 0,-5 3-14 0,1 5-13 16,-7 3-12-16,1 5-9 0,-7 5-8 0,-2 5-18 15,-7 8-43-15,-1 4-208 0,2 4-121 16,-3 0-210-16,0 0 116 0</inkml:trace>
  <inkml:trace contextRef="#ctx0" brushRef="#br0" timeOffset="45567.9268">7602 7859 0 0,'0'0'227'16,"0"0"-154"-16,0 0 6 0,0 0 0 0,0 0-17 16,0 0-46-16,0 0-36 0,0 0-20 15,0 0 6-15,0 0 26 0,0 0 24 0,0 0 14 16,0 0 14-16,-142-2 17 0,111 15 7 0,2 0 7 16,1 2-4-16,3 0-11 0,2 1-17 0,6 1-17 15,2-2-12-15,4 1-10 0,7-4-3 0,1-1 2 16,3-3 18-16,4-2 26 0,6 2 41 15,1-2 36-15,3-1 8 0,7 0 0 0,4-4-24 16,2-1-23-16,8 0-15 0,0-4-15 0,3-2-13 16,2-1-15-16,-6 2-14 0,0-3-13 15,-7 3-13-15,0 1-16 0,-7 0-25 0,-5 2-46 16,-2 2-78-16,-7 0-76 0,0 1-56 0,-4 4-14 16,-2-2-308-16</inkml:trace>
  <inkml:trace contextRef="#ctx0" brushRef="#br0" timeOffset="56430.1305">10266 14365 0 0,'0'0'73'16,"0"0"-41"-16,0 0-12 0,0 0-3 0,0 0-2 16,0 0-1-16,0 0 0 0,0 0 2 0,0 0-1 15,0 0 2-15,0 0 0 0,0 0 3 0,3-26 0 16,-4 24-3-16,1 2 0 0,-1 0-4 15,0 0-4-15,1 0-9 0,-1 0-7 0,-2 0-10 16,0 0-3-16,0 0 2 0,-4 0 6 0,2 0 6 16,-3 0 6-16,-1 0 4 0,0 0-2 15,-2 0 2-15,0 0 1 0,0 0 2 0,-4 0 5 16,2 0-1-16,-2 0 0 0,-1 0 0 0,-1 0-3 16,2 2-1-16,-4 0-3 0,3 0-3 0,0 2-2 15,-2 0-2-15,1 1 0 0,-1 0-2 16,1 2 1-16,-3-1 1 0,1 2 0 0,-1-1 2 15,1 1 0-15,0-1 1 0,1 0 0 0,-1-2 0 16,2 2 1-16,2-1 0 0,-1 1 1 0,5-3 2 16,-1 0-1-16,2 2-1 0,1-3 3 0,0 2-2 15,2-1 0-15,1 0 1 0,-1 2 0 16,2-1-2-16,-1 2 0 0,3 2-3 0,-3-1-2 16,3 0 0-16,-3 2 0 0,4 1 2 15,-2 1 0-15,1-1 0 0,0 2-1 0,3 2 0 16,0-3 1-16,0 0 2 0,0 1 5 0,0 0 0 15,0 1 2-15,0-2 0 0,6 1-3 0,-1 0 3 16,1-2 1-16,-1 2 0 0,3-2 3 0,-1 1-6 16,0-1 0-16,0 0 0 0,2-1 0 0,0-2 5 15,-1-1 4-15,-2 0 3 0,3-2-2 16,1 0 4-16,0 1-2 0,1-1-1 0,4 1 2 16,-1-2-6-16,3 0-2 0,0 1-3 0,3 0-2 15,-2-2-2-15,2-1 1 0,0 1 1 16,-2-1 2-16,1-2 3 0,-3 0 0 0,2 0 5 15,1 0 0-15,-4 0 6 0,2-5 6 0,-1 0 2 16,-1-3 6-16,2 1 0 0,-3-1-1 0,3-3 0 16,-3 2-6-16,3-2-2 0,-2-3-5 15,-1 1-1-15,0 1-1 0,-2-1-1 0,2 1-1 16,-2-1-4-16,-1 1-1 0,0-1 8 0,-1-1 4 16,-1 0 8-16,0 1 9 0,-3-3-8 0,0 0-2 15,-1 2-4-15,0-4-2 0,0 1 4 16,-2 0 2-16,-1-1 1 0,-2-1 0 0,0-1-3 15,0 2 1-15,0 0 1 0,-1-1 1 0,-3 2 3 16,-1 1-3-16,0 1-5 0,-1 1-13 0,-2 1-11 16,0 3-18-16,-1 2-32 0,-1 4-39 0,-4 1-45 15,0 3-39-15,-7 3-41 0,4 3-58 16,4-3-518-16</inkml:trace>
  <inkml:trace contextRef="#ctx0" brushRef="#br0" timeOffset="67196.9455">9984 8447 0 0,'0'0'0'0,"0"0"0"0,0 0 0 0,0 0 29 15,0 0 11-15,0 0-25 0,0 0-10 0,0 0-6 16,0 0-1-16,0 0 0 0,0 0 6 0,0 0 0 15,0-1-13-15,0 1-53 0,0 0 41 16,0 0 21-16,0 0 0 0,0 0 0 0,0 0 0 16,0 3 0-16,0-1 0 0,1 0 0 0,3-1 0 15,-3 2 0-15,0-1 0 0,1-1 0 16,0 2 0-16,-1-1 0 0,1-1 0 0,0 1 0 16,-2-1 0-16,0 0 0 0,1-1 0 0,-1 1 0 15,0-1 0-15,0 0 0 0,0 0 41 16,0 0 76-16,0 0-47 0,0 0-22 0,0 0-13 15,0 0-6-15,0 0-4 0,0 0-1 0,0 0 0 16,0 0-2-16,0 0-3 0,0 0-9 0,0 0-11 16,1 0-11-16,-1 0-7 0,0 0-2 0,1 0 4 15,-1 0 6-15,1 0 6 0,-1 0 4 16,0 0 2-16,0 0 4 0,0 0 1 0,0 0 4 16,0 0 6-16,0 0 3 0,0 0 8 0,0 0 9 15,0 0 5-15,0 0 3 0,0 0-1 0,0 0-9 16,1 0-6-16,1 0-9 0,-2 0-10 0,1 0-6 15,1-1-10-15,-1 1-3 0,2 0 0 16,0 0 1-16,2 0 5 0,1 0 1 0,0 0 3 16,-1 0 0-16,1 0 2 0,-1 0 1 0,1 0 1 15,0-1 1-15,0 1 0 0,1 0 2 0,1-1 1 16,1 1 0-16,-1-1 0 0,1 1-2 16,2 0-1-16,-1 0-1 0,2 0-1 0,-1 0-1 15,1 0 0-15,-1 0 0 0,1 0 0 0,1 0 2 16,2 0-1-16,-3 0 1 0,1 0-1 15,0 1 2-15,-1 0-2 0,0 0 0 0,-1-1 4 16,-1 1-3-16,3-1 2 0,-2 0 0 0,0 1-5 16,1-1-1-16,-2 2-2 0,2 0-4 0,-1 0 3 15,0 2-1-15,2-1 0 0,0 0 2 16,1-1 0-16,-3 1 2 0,2 0 2 0,-1-2-1 16,0 1 2-16,-1-1-3 0,-2 0 3 0,-1-1 2 15,-2 2 1-15,3-2 4 0,-4 0 3 16,0 0 9-16,-3 0 9 0,1 0 10 0,0-2 8 15,-2 0 5-15,0 1 7 0,-1-1 6 0,1 1 7 16,-1-2 2-16,0 3-2 0,0-2-12 0,0 1-18 16,0 1-23-16,0 0-29 0,0 0-28 0,0 0-34 15,0 0-26-15,0 0-17 0,0 0 3 0,0 0 19 16,0 0 27-16,0 0 30 0,0 0 17 16,0 0 13-16,0 0 11 0,0 0 2 0,1 0 9 15,-1 0 8-15,0 0 9 0,0 0 17 0,0 0 11 16,0 0 9-16,0 0 7 0,0 0-9 0,0 0-5 15,0 0-11-15,0 0-13 0,0 0-8 16,0 0-19-16,0 0-16 0,0 0-17 0,0 0-22 16,0 0-13-16,0 0-13 0,0 0-6 0,0 0-1 15,0 0 4-15,0 0 14 0,0 0 20 16,0 0 22-16,0 0 23 0,2 0 14 0,-1 0 8 16,-1 0 12-16,3 0 6 0,-3 0 8 0,0 0 6 15,0 0 0-15,0 0 2 0,0 0-7 16,0 0-1-16,0 0-10 0,0 0-6 0,0 0-3 15,0-1-6-15,0 1 1 0,0 0-2 0,0-1-1 16,0 1-6-16,0 0-7 0,0 0-9 0,0 0-11 16,0 0-11-16,0 0-7 0,0 0-15 0,0 0-10 15,0 0-10-15,0 0-18 0,0 0-8 0,-3 0-28 16,3 0-36-16,-3 0-14 0,1 2-45 0,-1 1-30 16,0-2-381-16</inkml:trace>
  <inkml:trace contextRef="#ctx0" brushRef="#br0" timeOffset="68335.1783">10073 7963 363 0,'0'0'49'16,"0"0"4"-16,0 0 6 0,0 0 2 0,0 0-2 16,0 0-3-16,0 0-1 0,0 0-10 0,0 0-10 15,0 0-13-15,0 0-15 0,0 0-14 0,0 0-13 16,0 0-18-16,-22-37-15 0,22 37-11 16,0 0 4-16,0 0 19 0,0 1 18 0,0 1 15 15,0 1 11-15,0-1 0 0,0 2 2 0,0-3 2 16,-1 2 1-16,-1 0 2 0,0-1 4 0,1 2 3 15,0-2-1-15,0 2 3 0,-3 0-1 0,1 1-5 16,1 1-1-16,-3 2-4 0,1 0-5 0,0 3-1 16,-2 1-2-16,2 2-2 0,-2 1 2 15,3 2-1-15,-1 2 1 0,1 2 0 0,0 2 1 16,1-1 0-16,-1 0 0 0,0 0 1 0,2-1 2 16,-1-1 1-16,-1 0 2 0,2-2 3 15,-1 1-1-15,1 0 1 0,1-1 2 0,-1-2-2 16,0 0 0-16,1-1-1 0,-1-2-2 0,1-1 3 15,0-1 0-15,0 0 2 0,0-1 1 16,0 1-4-16,0-1-2 0,0 0 2 0,0-1-3 16,0-2 0-16,0 2 1 0,0-3-2 0,0-3 1 15,0 0 0-15,0 0 2 0,0-2 12 0,0 0 24 16,0-1 38-16,0 0 41 0,0 0 30 0,0 0 15 16,0 0-2-16,0 0-16 0,0 0-19 15,0 0-23-15,0 0-28 0,0 0-26 0,0 0-27 16,0 0-17-16,0 0-10 0,0 0-7 0,0 0-1 15,0 0-1-15,0 0-2 0,0 0 3 0,0 0 0 16,0 0-2-16,0 0 2 0,0 0 0 16,0 0 0-16,0 0 2 0,0 0 1 0,0 0 1 15,0 0 6-15,0 0 2 0,0 0 4 0,0 0 6 16,1 0-4-16,-1 0 0 0,1 0-5 0,0 0-8 16,0 0-5-16,4 0-6 0,0 0-1 0,6 0-4 15,3 0 2-15,1 0 4 0,2 0 1 16,4 0 6-16,1 0 5 0,5 0 1 0,0 0 1 15,4 0 3-15,0-1-3 0,3 1 2 0,-1 0-2 16,2 0-1-16,1-1 2 0,-1 0-1 16,1-2 2-16,-2 3 1 0,-1-2-3 0,-4 2 1 15,-2 0-3-15,-1 0-2 0,-4 0 3 0,-2 0 0 16,-3 0-3-16,-4 0 1 0,-2 0-2 0,-6 0-3 16,0 0 1-16,-4 0-6 0,0 0 0 0,-1 2-3 15,0-2 1-15,0 0 4 0,0 0 3 16,0 0 5-16,-1 0 7 0,0 0 2 0,1 0-3 15,-1 0-2-15,1 0-5 0,0 0-2 0,0 0 4 16,0 0-3-16,0 0 3 0,0 0 0 16,0 0-2-16,0 0-2 0,0 0-3 0,0 0-5 0,0 0-4 15,1 0-6-15,-1 0 2 16,0 0 6-16,0 1-2 0,0-1 2 0,0 2-16 0,0-1-27 16,0 1-29-16,0 1-47 0,0 3-72 15,0-1-104-15,-1-2-733 0</inkml:trace>
  <inkml:trace contextRef="#ctx0" brushRef="#br0" timeOffset="76287.0245">10557 8537 0 0,'0'0'0'16,"0"0"136"-16,0 0-66 0,0 0-22 15,0 0-11-15,0 0-8 0,0 0-5 0,0 0-5 16,0 0-2-16,0 0 2 0,0 0 4 0,0 0-1 15,-3-19 5-15,3 18 0 0,0-2-4 0,0 2 1 16,0 0-6-16,0 1-5 0,0-1-7 0,0 1-6 16,0 0-8-16,0 0-4 0,0 0 0 15,0 0 1-15,0 0 3 0,0 0 1 0,0 0 3 16,0 0 2-16,0 0-1 0,0 0 7 0,0 0 0 16,0 0 7-16,0 0 9 0,0 0 4 15,0 0 13-15,0 0 10 0,0 0 1 0,0 0 3 16,0-1-11-16,0 1-14 0,0-2-10 0,0 2-9 15,0 0-5-15,0 0-3 0,0 0 0 0,0 0-1 16,0 0 0-16,0 0 2 0,2 0-2 0,-2-1 0 16,1 1-2-16,1 0-1 0,-1-1 1 0,-1-1 5 15,1 2 5-15,-1 0 4 0,0-1 3 16,1-1 3-16,-1 2 5 0,0-1 7 0,0 0 4 16,0 1 3-16,1-1 2 0,-1 1-5 0,0-1-3 15,0 1-9-15,0 0-12 0,0 0-12 16,0 0-19-16,0 0-14 0,0 0-16 0,0 0-9 15,0 0-4-15,0 0 4 0,0 0 11 0,0 0 15 16,0 1 19-16,0 0 12 0,0 1 7 0,0 0 4 16,0-2 0-16,0 1 2 0,0-1 3 15,0 0 2-15,0 0 4 0,0 0-2 0,0 0 3 16,0 0-2-16,0 0-2 0,0 0 3 0,0 0-5 16,0 0-5-16,0 0-2 0,0 0-7 0,0 0-3 15,0 2-1-15,0-1-3 0,0 2 1 16,0 0 4-16,0 1 2 0,0 0 2 0,3 0 1 15,-2 3 0-15,2 0 1 0,-2 0 1 0,1 0 0 16,0 1 1-16,-1 1-2 0,3-2 1 0,-2 1 1 16,-1 2-2-16,0-1 3 0,-1 1-1 15,2 1 3-15,-1-2 1 0,1 0-1 0,-1 1 1 16,0 0 1-16,0-1 0 0,0 2 3 0,-1 0-4 16,1-1-3-16,-1 0-1 0,0 1-3 0,2-2 1 15,-1 2 2-15,2-2 1 0,-2 2 4 16,0 0 4-16,1 2-4 0,-2 0 1 0,3-1-4 15,-1 1-4-15,0-1 1 0,-1-1-1 0,0 1-2 16,0-2 1-16,-1 1 2 0,2 1-1 0,-1-1 0 16,0-1 1-16,1 0 0 0,-1-1 0 0,-1 1 1 15,1-1 1-15,0 1 1 0,-1 1 0 16,0-3 1-16,0 2 0 0,0-2-1 0,0 1 4 16,0 0-2-16,0-1 2 0,0 1 2 0,0-1-2 15,0 1 0-15,0 0-1 0,0-1-3 16,0 3-1-16,0-3-4 0,0-1 1 0,0 0 0 15,0 1 0-15,0-1 2 0,0 0-2 0,1 1-2 16,1 1 1-16,-1 0-2 0,2-2 1 0,-2 2 3 16,1-1-1-16,-1 0 0 0,1-1 1 15,-1 1-3-15,0-1 1 0,2-2 1 0,-2-1-1 16,0 0 4-16,-1-1-1 0,0-2 0 0,1 2 3 16,-1-3 1-16,0 1 9 0,0-1 10 0,0 0 14 15,0 0 14-15,0 0 10 0,0 0 2 16,0 0-2-16,0 0-9 0,0 0-13 0,0 0-13 15,0 0-9-15,0 0-9 0,0 0-3 0,0 0-2 16,0 0-3-16,0 0 1 0,0 0 0 0,0 0 1 16,0 0 5-16,0 0 3 0,0 0 9 0,0 0 10 15,0 0 14-15,0 0 16 0,0 0 6 16,1 0 9-16,-1 0-2 0,0 0-9 0,0 0-5 16,2 0-14-16,-2-1-16 0,1 1-10 0,1-1-10 15,-2 1-6-15,0-2-2 0,1 2-3 0,-1 0 0 16,0 0-1-16,1 0 0 0,-1-1 3 15,0 1-3-15,1-2 1 0,-1 2 0 0,1-1-4 16,0 0 4-16,2 0-1 0,1-1 1 0,-2 1 3 16,1-2-3-16,2 0 0 0,-2 0-2 0,3-1-1 15,-2 1-1-15,4-1 1 0,-2 1 1 16,3-2 0-16,-1 2-2 0,-1-1 0 0,-1 1-2 16,3 0 2-16,-2 0 0 0,0 1-1 0,-1-1 1 15,2 1-7-15,-1 1 3 0,-1 1-5 0,3 0 0 16,-1 0 4-16,2 0-3 0,1 0 4 15,5 0 2-15,-2 0-3 0,3 0 6 0,-1 0-1 16,4 0 2-16,-1 0 1 0,0 2-1 0,2-1 1 16,-2 2-2-16,-1-2 2 0,-1 0 1 0,-2 0 0 15,-3 1-1-15,2 0 2 0,-3-1-3 0,1 0 1 16,-5 0-1-16,0 0-1 0,-3 0 2 16,0-1-1-16,-2 0 2 0,-2 0 0 0,0 0 3 15,0 0 3-15,0 0-1 0,0 0 4 0,0 2 0 16,0-2 0-16,0 0 1 0,0 0-1 15,0 0-5-15,0 0-5 0,0 0-6 0,0 0-13 16,0 0-21-16,0 0-34 0,0 0-75 0,0 1-36 16,0 1-42-16,4 4-56 0,1 1-10 0,-1 0-34 15,0-3-437-15</inkml:trace>
  <inkml:trace contextRef="#ctx0" brushRef="#br0" timeOffset="101630.9808">10668 9182 121 0,'0'0'119'0,"0"0"-80"16,0 0-16-16,0 0-10 0,0 0-6 15,0 0-4-15,0 0 0 0,0 0-2 0,0 0 1 16,0 0-4-16,0 0-4 0,0 0 0 0,0-4-3 15,0 4 0-15,0 0 4 0,0 0 0 0,2 0 1 16,-2 0 2-16,2 0-2 0,-2 0 4 16,2 0 6-16,-1 0 1 0,3 0 5 0,2 1 0 15,0-1 0-15,0 2 1 0,3-2-2 0,-1 0 1 16,1 1 0-16,0-1 1 0,2 0 0 0,0 0 2 16,4 0-2-16,1 0 0 0,4-3 1 0,1 2-4 15,0-1 0-15,3 0 1 0,2-2-3 16,-1 1 3-16,2-1-1 0,-1 1-1 0,-1 0-1 15,2 1-4-15,-3 0 1 0,2 1-4 0,-5 1 0 16,0 0-1-16,-2 0-3 0,-5 0 3 16,0 0 0-16,-1 0-3 0,-6 0 3 0,-1 0-4 0,-2 1-1 15,-1-1 3-15,-2 1 0 0,-1-1 8 16,0 0 8-16,0 0 13 0,0 0 16 0,0 0 16 16,0 0 7-16,-3 0-8 0,0 0-22 0,-1 0-25 15,-2 0-17-15,-1-2-8 0,-3 1 0 16,1 1-2-16,0 0-10 0,-1 0-10 0,-3 0-13 15,1 0-10-15,-1 0-2 0,1 0 4 0,-2 2 11 16,0-1 10-16,1 1 11 0,-3-1 5 16,2 2 6-16,-4-2 4 0,1 0 3 0,-1 0 0 15,-2-1 4-15,1 0 0 0,-1 0 3 0,2 0 2 16,0 0 2-16,1 0 2 0,2-1 0 0,0-1 4 16,2 0 1-16,2 0 1 0,0 1-1 15,0 0-4-15,1 1-5 0,-1 0-2 0,3 0-3 16,-1 0-2-16,1 0-1 0,1 2-1 0,1-1 0 15,3 2 1-15,2-1 0 0,0-1-1 0,1 0-2 16,0-1 1-16,0 1 2 0,0-1 9 0,3 2 9 16,4-1 5-16,4-1 6 0,1 1-1 15,2 0-5-15,5-1-3 0,2 0-3 0,2 1-5 16,0-1-1-16,1 0-1 0,2 1 2 0,-1-1 1 16,0 0 0-16,-2 0-1 0,0 0-1 0,-3 0 0 15,-3 0 2-15,-2 0-1 0,-2 0 1 16,-5-1-1-16,0 0-1 0,-4 1-1 0,-3 0-15 15,-1 0-26-15,0 0-12 0,-3 0-4 0,-2 0-7 16,2 1-273-16</inkml:trace>
  <inkml:trace contextRef="#ctx0" brushRef="#br0" timeOffset="113023.0195">9394 8834 0 0,'0'0'114'15,"0"0"-4"-15,0 0-68 0,0 0-16 16,0 0-11-16,0 0-2 0,0 0 1 0,0 0-4 16,0 0 3-16,0 0 0 0,0 0 0 0,0 0 2 15,0-2-2-15,0 2-5 0,1-1-5 0,-1-1-6 16,3 1-3-16,0 0-2 0,-1 0-1 0,-1 1 1 15,1-1 1-15,4 1 2 0,-3-1 5 16,3-1 0-16,-2 2 2 0,2-1 0 0,-2 1 0 16,3-1-1-16,-2 1 1 0,3 0 1 0,0-1 0 15,1 1 2-15,-3-1 2 0,3 1-3 0,1 0 0 16,1 0-2-16,-1 0-4 0,0 0 2 16,1-1 3-16,0 1 1 0,-1 0 3 0,3 0-2 15,-3 0 0-15,-2 0-3 0,1 1 2 0,-1-1-1 16,-1 1-1-16,-1-1 4 0,1 0-1 0,0 0-1 15,-2 1-1-15,3-1-1 0,2 1-3 0,-1-1 2 16,0 1 0-16,2 1 2 0,-1-1 2 16,1 0 0-16,1 0-1 0,-2 0-1 0,3 0 1 15,0-1 2-15,-1 2 1 0,1-2 4 0,-2 0 1 16,3 0-2-16,-2 0 0 0,-1 0 1 16,1 0-4-16,-2 0 4 0,1 0 2 0,0 0-3 15,-1-2 1-15,2 1-4 0,0 1-1 0,0-1-1 16,-1 1-1-16,1 0-2 0,-1 0-4 15,1 0 1-15,1 0-2 0,0 0 2 0,0 0 2 16,-3 0 1-16,2 1 2 0,0 0-2 0,0 1 0 16,-1-2-2-16,0 1 1 0,0-1 3 0,1 1 2 15,-1-1 4-15,5 0 4 0,-4 0-1 0,0 0 0 16,2 0-1-16,0 0-2 0,-1-2 0 0,1 0-1 16,1 1 0-16,-3 0-3 0,4 1-3 15,-2-1-1-15,0 1-3 0,-1 0-1 0,0 0 0 16,1 0 1-16,-1 0 0 0,0 0 5 0,-1 1-3 15,0 1-1-15,0 0 1 0,0-1-3 0,1 0 0 16,-3 0 2-16,1 0 2 0,0 1 0 16,-1-1 1-16,0-1 0 0,1 1 0 0,-2-1 0 15,1 0 0-15,1 0-1 0,-1 0-2 0,0 0 1 16,3 0 3-16,-2 0 0 0,2 0 4 0,-2 0 0 16,-1 0-6-16,1 0-1 0,0 0-3 15,0 0-3-15,0 0 4 0,1 0 1 0,-1 0 1 16,2 0 3-16,-5 0-2 0,2 0-1 0,0 0 1 15,-1 0-1-15,-1 0 2 0,3 0 3 16,-2 0 0-16,0 0-1 0,1 0 1 0,-1 0-2 16,1 0-2-16,-1-1 1 0,2 1-4 0,-1 0 0 15,2 0 1-15,-2 0-1 0,1 0 1 0,1 0 0 16,-2 0-1-16,2 0 2 0,2 0 0 0,-3 0-1 16,2 0 2-16,-1 0 2 0,0 0-1 0,2 0 1 15,-3 0 4-15,1 0-2 0,0 0 3 16,-4-1 2-16,3-1-2 0,-1 0 1 0,2 1-1 15,0-2-2-15,1 1-1 0,0 0 0 0,1 1-3 16,1-1-2-16,0 0-2 0,1 1-3 0,0 0 4 16,2 1-2-16,-2 0 3 0,1 0 2 15,1 0-3-15,2 0 2 0,-3 0-3 0,3 0 0 16,0 0 3-16,0 0 0 0,2-1 1 0,1 1 3 16,2-2-1-16,0 0 0 0,3 1 0 15,0-1-1-15,2-1-1 0,1 0 0 0,0 1 0 16,1 1 0-16,1 0-1 0,-1 0 0 0,2-1-4 15,-2 2 1-15,0 0-1 0,-1 0 1 0,-1 0 2 16,1-1-1-16,-1 1 3 0,-1 1-3 16,1-1 2-16,-3 2 0 0,1-2 0 0,-2 0 2 15,0 0 1-15,-1 0 3 0,0-4 0 0,0 2 0 16,1-2 1-16,-4 1-2 0,1-1-2 0,-5 2-1 16,1-1-2-16,-4 1-1 0,0 1 1 0,-5-1-2 15,-1 2 2-15,-2 0 1 0,-3 0-2 16,-1-1 2-16,-1 1-3 0,-2 0-3 0,0 0-3 15,0 0-14-15,0-1-24 0,0 1-30 0,0 0-38 16,-2 0-11-16,-2 0 14 0,-6 4 23 0,1-1 15 16,3 1-340-16</inkml:trace>
  <inkml:trace contextRef="#ctx0" brushRef="#br0" timeOffset="113700.8201">9341 8794 95 0,'0'0'231'0,"0"0"-197"0,0 0-16 0,0 0-5 15,0 0-4-15,0 0 2 0,0 0 4 0,0 0 0 16,0 0 0-16,0 0 1 0,0 0-2 0,0 0-2 16,0 0 0-16,88-28-5 0,-75 28-2 0,-2 0-3 15,0 0-4-15,2 0-2 0,2 3 0 16,-1-1 3-16,2-1 8 0,-1 3 1 0,1-1 8 15,0-1 4-15,2-1 4 0,1 0 4 0,1 1 4 16,0-1-1-16,2-1 0 0,0 1 2 0,6-1-3 16,-2 0-1-16,4 0-1 0,4 0-3 15,1 0-2-15,4 0 0 0,2 0-3 0,4 0-2 16,1 0-3-16,4 0-1 0,-1 0-1 0,4 0-1 16,2 0 0-16,2 0-2 0,3 0-3 15,2 1 2-15,2 0-2 0,4 0-1 0,1 2 2 16,3-2-4-16,0 1 0 0,0 2 1 0,3-2-3 15,0 0 0-15,-2 2 0 0,5-2 0 0,-2 0 2 16,1 0 1-16,-1-1 0 0,2 2 0 0,-3-1-2 16,0-1 0-16,-2 0-5 0,-1 2 2 15,-5-2 1-15,0 1-2 0,-5 1 3 0,-1-1 0 16,-1 2-5-16,-4-2 1 0,-3 1-2 0,0-3 0 16,-1 2 3-16,-6 1-2 0,0-2 2 0,-6 0 0 15,0-1-2-15,-2 0 3 0,-4 0 1 16,-3 0 2-16,-1 0 3 0,-1-2 1 0,-7 0 2 15,1 0 1-15,-1 1-1 0,-5-1 0 0,1 0 0 16,-5 1-2-16,1-1-1 0,-4 1 0 0,-1 0 0 16,-2 0 1-16,-1 0 2 0,-2-1-4 0,1 2-4 15,-2 0-9-15,-2 0-10 0,-1 0-15 16,2 0-13-16,3 3-16 0,-1 2-24 0,2 1-39 16,0 4-24-16,1-2-30 0,-4 0-303 0</inkml:trace>
  <inkml:trace contextRef="#ctx0" brushRef="#br0" timeOffset="119415.7819">11189 14514 0 0,'0'0'0'0</inkml:trace>
  <inkml:trace contextRef="#ctx0" brushRef="#br0" timeOffset="121788.4143">11189 14514 0 0,'0'0'0'0,"0"0"0"0,0 0 0 15,0 0 0-15,7-1 0 0,-6 1 0 16,1 0 0-16,-2 0 0 0,0 0 0 0,1 0 0 15,-1 0 2-15,0 0 12 0,0 0-6 0,0 0-3 16,0 0-1-16,0 0-5 0,0 0-3 0,0 0-1 16,0 0-1-16,0 0-1 0,0 0 2 0,0 0 0 15,0 0 5-15,-1 0 0 0,1 0 0 16,0 0 0-16,0 0 0 0,0 0 0 0,0 0 0 16,0 0 0-16,0 0 8 0,0 0 1 0,0 0 6 15,0 0 8-15,0 0 14 0,0 0 20 0,0 0 16 16,0 0-4-16,0 0-12 0,0-2-15 15,0 0-15-15,0 0 0 0,0-2 1 0,0 2-3 16,0-1-5-16,0 0-1 0,0 1-5 0,0-2 0 16,0 1 0-16,0-2-1 0,0 1 6 0,0 0-1 15,0 0 3-15,0-1 3 0,0 0 0 16,0-2 9-16,0 0 4 0,2 1 6 0,0-4 8 16,0 1 1-16,2 0 0 0,-2-2-5 0,0 0-7 15,-2-1-6-15,2 3-3 0,-1-3-7 16,-1 0-4-16,0 1-6 0,0-2-5 0,0 1 0 15,0-1 0-15,0-2 1 0,0 0-1 0,0 1 2 16,0-1-3-16,0 0 3 0,0 0 0 0,3-1 0 16,-1 1 3-16,0 0 1 0,2 0 1 0,-1-2 4 15,-1 1 0-15,1 1-1 0,-1-2-3 16,1 2-2-16,-1 0-3 0,1 1-1 0,-3-1 0 16,1 2-2-16,0 0-2 0,0 0 1 15,1 0-2-15,-1 1 1 0,0-1 1 0,-1-1 0 16,3 3 0-16,-3-1 2 0,0 0-2 0,0 0 2 15,0 0 9-15,0-1 5 0,0 3-1 0,0 0 1 16,0-1-12-16,0 0-4 0,0-1 2 0,-2 1 1 16,1-2 9-16,0 1 0 0,1-1 4 0,-1 0-1 15,1 0-5-15,0-1 0 0,0 1-4 0,0 1-1 16,0 1-3-16,0 0-4 0,-2-1-3 16,2 2 1-16,0-2-3 0,-1 1 1 0,1 1 2 15,-1-2-1-15,0 1 2 0,-2-2 0 0,2 2-3 16,-2-2 1-16,1 0 0 0,1-1 0 15,-1 0 2-15,0-1-1 0,1 0 2 0,-2 1-1 16,-1-3-3-16,3 0 4 0,0-1-1 0,-1 2 1 16,0-2 2-16,1 0-3 0,0-1 0 15,1 0 0-15,-2-4-4 0,2 3 3 0,0-1 0 16,0-1-2-16,-1 1 6 0,1 2-4 0,-1-3-2 16,1 1 1-16,-1 2-4 0,-2-1 2 0,2 2 0 15,0 0 1-15,-2 0 2 0,1 1 2 16,-1-1-3-16,0-2 2 0,1 1 3 0,1 1 0 15,0 0 5-15,0-2-1 0,1 2 0 0,0-2 0 16,0-2-3-16,1 2 0 0,-1-1-1 0,1 0-3 16,0-2 2-16,1 1 2 0,0-1-5 0,1-1 3 15,-1 2-3-15,0 1-2 0,0-3 3 16,0 3-3-16,0 0 2 0,0 0-1 0,0 2 0 16,-2 0 1-16,3 2-1 0,-2 1 0 0,1 1 0 15,-2 1 0-15,1 1 1 0,-1 2 1 0,0-1-1 16,1 2 4-16,-1-1-2 0,0 1 1 0,1-1 0 15,-1 2-2-15,1-3-2 0,-1 1-1 16,2 0-1-16,1-1-2 0,-1 1 0 0,-1 1 3 16,0-1 0-16,0 2 3 0,1 1-1 0,-2 0-2 15,0-1-1-15,0 0-1 0,1-1-1 16,-1 0 2-16,0 2-1 0,0-3 1 0,0 3-2 16,0-2 0-16,0 1 5 0,0 1-2 0,0 1 2 15,-1 0 0-15,1 0-3 0,0 2 0 16,0 0-1-16,0-1 0 0,0 0 0 0,0 2 3 15,0-2 0-15,0 0-1 0,0-1 0 0,0 1 1 16,1 0-2-16,-1 1 2 0,1-1 1 0,0 1-1 16,1-2 0-16,-2-1 0 0,1-1-2 0,0-1 2 15,0 0-3-15,-1-1 0 0,0-1 0 0,2 1 0 16,-2 1-1-16,0 3 0 0,0 0-2 16,0 3-1-16,0 0-1 0,0 1 2 0,0 0 1 15,0 2-1-15,0 1 1 0,0-3-2 0,0 3 0 16,0 0 1-16,0 0-1 0,0 0-1 0,0 0-1 15,0 0-1-15,1 0-1 0,-1 0 2 16,0 0 5-16,0 0 1 0,0 0 3 0,0 0 3 16,0 0-3-16,0 0 4 0,0 0 0 0,0 0-1 15,0 0 5-15,0 0-1 0,0 0 3 0,0 0-1 16,0 0-2-16,0 0-1 0,0-1-5 16,0-1-3-16,0 1 0 0,0 0-2 0,0 1-3 15,0 0-1-15,0 0-5 0,0 0 2 0,0 0-1 16,0 0 2-16,0 0 5 0,0 0 0 0,0 0 2 15,0 0 2-15,0 0-1 0,0 0 4 16,0 0 1-16,0 0 2 0,0 0 5 0,0 0-4 16,0 0 0-16,1 0-1 0,-1 0-4 0,0 0 0 15,1 0 0-15,-1 0-3 0,0 0-2 0,0 0-1 16,0 0-2-16,0 0 1 0,0 0 2 0,0 0 1 16,0 0 1-16,0 0 1 0,0 0-2 15,0 0 0-15,0 0 0 0,0 0-1 0,0 0 4 16,0 0-3-16,0 0 3 0,0 0-1 0,0 0-3 15,0 0 4-15,0 0 1 0,0 0 2 0,0 0 5 16,0 0-4-16,0 0-1 0,2 0-4 16,0 0-6-16,1-1 0 0,0 1-2 0,1 0-1 15,0-1 0-15,-2 1-3 0,3 0 1 0,-1 0 1 16,1 0-3-16,1 0 3 0,2 0-1 16,-2 0 1-16,2 0 5 0,1 0-3 0,0 0 3 15,1 0-1-15,0 2 3 0,2-1 1 0,-1-1 2 16,1 3 2-16,-2-3 2 0,2 0-2 0,1 0 1 15,1 0-1-15,0 0-1 0,-1 0 2 16,2 0 0-16,-2 0 0 0,1-2 0 0,1 1-1 16,-1 0-3-16,2-1-1 0,-2 3 3 0,2-3-3 15,-2 2 1-15,0 1 0 0,0-1-4 16,1 0 2-16,-1 0-2 0,1 0 1 0,0 0 1 16,0 0 0-16,-2 1 2 0,3-1 1 0,-3 1-2 15,1 0 3-15,-1 0 0 0,-1-1-2 0,-1 2 3 16,-1-2-2-16,0 0 2 0,-2 0 0 0,-1 0-3 15,-1 0 1-15,0 0 1 0,-1 0 0 0,1 0 2 16,-3 0 1-16,-2-2 1 0,-1 2 1 16,1 0 2-16,-1 0 1 0,0 0 2 0,0 0 2 15,0 0 4-15,0-1-4 0,0 1 0 0,0 0-3 16,0 0-6-16,0 0-2 0,0 0-5 0,0 0-7 16,0 0-7-16,-1 0-4 0,1 0-5 15,-1 0 0-15,1 0 4 0,0 0 5 0,0 0 6 16,0 0 5-16,0 0 2 0,0 0 2 0,0 0 1 15,0 0 0-15,0 0-3 0,0 0-5 16,-2 0-7-16,1 0-8 0,-1 0-13 0,-2 0 4 16,-1 0 8-16,-2 0 9 0,-5 0 15 0,-2 1-2 15,-3 1-3-15,-1-1-4 0,-3 1 0 0,-2-1 3 16,1 1 1-16,-2 0 0 0,2-1-2 16,3-1 1-16,2 0 2 0,1 0 3 0,2 0 2 15,1 0 3-15,2 0 1 0,2 0 0 0,0 0 2 16,1 0-3-16,-1-1-1 0,2-1-1 0,-1 2-3 15,1-1 0-15,-3 1 1 0,2-1-1 0,-1 1 1 16,0-1-1-16,-1 1-2 0,3 0 1 16,1 0 1-16,-1 0 4 0,3-2 6 0,0 2 6 15,2-1 5-15,2 1 5 0,-2-2 4 0,2 2 0 16,0-2-2-16,0 2-5 0,0-1-5 0,0 1-6 16,0 0-5-16,0 0-6 0,0 0-4 15,0 0-3-15,0 0 0 0,0 0-4 0,0 0-2 16,0 0-6-16,0 0-4 0,-1 0-2 0,1 0-4 15,-1 0 3-15,1 0 6 0,-1 0 7 0,1 0 11 16,0 0 6-16,0 0 5 0,0 0 6 16,0 0 5-16,0 0 5 0,0 0 4 0,0 0 3 15,0 0-2-15,0 0-1 0,0 0 0 0,0 0-7 16,0 0-4-16,0 0-7 0,0 0-8 0,0 0-6 16,0 0-10-16,0 0-11 0,0 0-16 15,-2 0-15-15,-1 0 1 0,-1 0 11 0,-5 0 16 16,0 0 17-16,1 0 3 0,-5 0-2 0,3 0-1 15,-1 0 3-15,0 0 1 0,1 1 3 0,1-1 1 16,-1 1 0-16,3-1 2 0,1 0 3 0,1 1 0 16,0-1 4-16,0 0 1 0,3 0 3 15,1 0 3-15,1 0 2 0,0 0 2 0,0 0 3 16,0 0 0-16,0 2-1 0,0-2-4 0,0 0-9 16,0 0-8-16,0 0-8 0,0 0-7 0,0 0-6 15,0 0-2-15,1 0-1 0,-1 0 3 16,0 0 6-16,0 0 6 0,2 1 7 0,-2-1 3 15,2 0 1-15,-2 0 2 0,1 0 1 0,1 0 1 16,0 0 4-16,1 0 1 0,4 0-1 16,1 0-1-16,2 0-3 0,2 0 0 0,1 0 0 15,1 0-1-15,1 0 0 0,0 0-2 0,2 0 1 16,0 0 0-16,-1 0-1 0,3 0 3 0,1 0-3 16,-4 0 0-16,3 0 0 0,-2 0-4 0,2 0 4 15,-2-1 1-15,-1-1 1 0,2 1 3 16,-2 0-3-16,-1 1-2 0,1-1-1 0,-2 0-4 15,-2 1 3-15,0-1-2 0,-4 1 0 0,-2 0-3 16,-2 0-12-16,-3 0-21 0,-1 0-39 16,0 0-29-16,0 2-24 0,-3 6-11 0,-5 3-48 15,0-3-131-15,1-1-572 0</inkml:trace>
  <inkml:trace contextRef="#ctx0" brushRef="#br0" timeOffset="133390.6914">11246 8560 0 0,'0'0'0'15,"0"0"0"-15,0 0 50 0,0 0 8 0,0 0-15 16,0 0-4-16,0 0-9 0,0 0-8 15,0 0-4-15,0 0-3 0,0 0-3 0,0 0 3 16,-6-16-6-16,4 14 0 0,2-1 4 0,-1 1-2 16,1 0 8-16,-1-1 5 0,1 1 4 15,0-1 5-15,0 2 0 0,0-1 1 0,0 2-2 16,0-3-3-16,0 2-2 0,0-1-5 0,0 1-3 16,0-2 1-16,0 2-4 0,0-1 1 0,1 1-1 15,-1-1 2-15,0 0 2 0,1 0 2 16,-1 1 4-16,0-1-2 0,2 2-2 0,-2-1-8 0,0 1-15 15,1 0-15-15,-1 0-16 0,1 0-11 16,2 0 7-16,0 0 10 0,4 0 16 0,4 0 14 16,0 0 2-16,5 1 6 0,-2 1-1 0,4-2 3 15,-1 1 3-15,3-1-2 0,1 0 5 0,1 0-1 16,2 0-1-16,1 0 3 0,0 0-3 16,1 0-1-16,-1-1 1 0,2-1-6 0,-1 1 1 15,2 1-1-15,-3-1-3 0,-1 0 1 0,-2 1-6 16,0 0-1-16,0 0-3 0,-3 0-2 0,-1 0 1 15,-2 0 0-15,-1 0 1 0,-4 2 1 16,0-1-1-16,-3 1 0 0,-1-1-4 0,-3-1-2 16,0 2-3-16,-1-2-1 0,-2 1-1 0,-1-1 0 15,0 0 4-15,0 0 4 0,0 0 6 16,0 0 6-16,0 1 8 0,0-1 5 0,0 0 8 16,0 0 2-16,0 0 3 0,0 0-2 0,0 0-5 15,0 0-6-15,0 0-9 0,0 0-8 16,0 0-6-16,0 0-11 0,0 0-3 0,0 0-8 0,0 0-12 15,0 0-19-15,0 0-25 0,0 0-7 16,0 0-18-16,2 2-19 0,-1 0 12 0,1-1-399 0</inkml:trace>
  <inkml:trace contextRef="#ctx0" brushRef="#br0" timeOffset="135890.8022">11194 8525 0 0,'0'0'270'0,"0"0"-168"0,0 0-63 0,0 0-17 15,0 0-6-15,0 0-1 0,0 0 1 0,0 0 1 16,0 0 1-16,0 0-3 0,0 0-8 0,0 0-10 15,0-5-12-15,3 5-3 0,2 0-1 16,0 0 6-16,4 0 7 0,2 1 1 0,2 2 2 16,2-2 0-16,2 3 3 0,4-2 1 0,2 2 2 15,5-1 1-15,2 1 1 0,3-2-1 0,4 0-1 16,-2 1 1-16,2-2 1 0,-1 0 0 0,2-1-1 16,1 0 0-16,-1 1 0 0,-3-1 0 15,-2 0 0-15,0 0-1 0,-5 0 0 0,-2 0-1 16,-2 0 1-16,-5 0-1 0,-1 0-2 0,-6 0 4 15,-1 0 0-15,-6 0 8 0,-1 0 10 0,-3 0 7 16,-1 0 6-16,0 0 0 0,0 0-9 16,0 0-3-16,0 0-9 0,0 0-8 0,0 0-10 15,-1 0-11-15,-2 0-4 0,0 0 1 0,1 0 4 16,-1 1 6-16,0 0 3 0,0 1 1 0,2-1-2 16,0-1-6-16,1 1-4 0,0 1-2 15,0-2-1-15,0 0 3 0,0 0 3 0,0 0 3 16,0 0 4-16,0 1-1 0,0-1 0 0,0 0 2 15,0 2-2-15,2-1 4 0,2 1-1 16,2 1-2-16,2 0-8 0,-3 0-430 0,-1-1 415 0</inkml:trace>
  <inkml:trace contextRef="#ctx0" brushRef="#br0" timeOffset="137350.0124">11906 8574 0 0,'0'0'51'0,"0"0"139"0,0 0-121 15,0 0-28-15,0 0-16 0,0 0-8 0,0 0-6 16,0 0 0-16,0 0-2 0,0 0-1 0,0 0 0 16,0 0-3-16,0 0-1 0,0 0 3 15,-8-25 2-15,8 23 2 0,-1 2 7 0,1 0 7 16,0 0 4-16,0 0 5 0,-1 0-2 0,1 0-6 15,0 0-6-15,0 0-9 0,0 0-5 0,0 0-3 16,-1 0-3-16,1 0 1 0,0 0 0 16,0 0 2-16,0 0 3 0,0 0 0 0,0 0 3 15,0 0 3-15,0 0-2 0,0 0 0 0,0 0 1 16,0 0-2-16,0 0-1 0,0 0-6 0,0 0-19 16,0 0-12-16,0 2-8 0,0-1 0 0,-2 1 12 15,1 0 12-15,0 2 9 0,0-1 5 16,-1 2 2-16,1 0 2 0,0 0-1 0,0 0 0 15,1 1 0-15,-2 0 1 0,1 0-1 0,1 1 0 16,-1 0 2-16,0 0-1 0,-1 0 0 0,2 1-2 16,-1 0-1-16,0-1 2 0,0 0-2 15,1 1 1-15,-2-1 0 0,-1 0 1 0,2 0 1 16,-1 0-3-16,1-1 2 0,0 1 1 0,0 0-1 16,-1 0 2-16,0 1 0 0,-1 2-1 15,2-1 0-15,0 0-1 0,-2 0-2 0,2 0 2 16,-2 2-2-16,1-2 1 0,1 3 1 0,1-3-4 15,-2 1 2-15,1-1-4 0,1-1 1 0,-2 1 3 16,2 0-3-16,-1-2 3 0,1 1-2 16,0 0-1-16,-2 1 4 0,2-1-1 0,0-1 1 15,-1 0 1-15,0 0-1 0,1-2 1 0,-1 2 1 16,1-1 2-16,0-1-1 0,-2 1 0 0,2-2 0 16,-1 3-2-16,1-3-2 0,-1 1 0 0,1 2-3 15,0-3 2-15,-1 1 0 0,1 1-1 16,0-1 1-16,0 1-3 0,0 1 2 0,0-2 0 15,0 1 0-15,0-2 1 0,0 2 1 0,0 0 0 16,0-1 0-16,0 0 0 0,0-1 0 0,0 0-2 16,0-2-1-16,0 2 2 0,1-2 2 0,-1 0 2 15,0 1 0-15,0-1-3 0,0 0 1 16,0 0-3-16,0 0 0 0,0 0 5 0,0 2-3 16,0-2 1-16,0 2 2 0,0 0-7 0,0-1 4 15,0 1 0-15,0-1-4 0,0 0 5 16,0 0-3-16,0-1 0 0,0 2 1 0,0-1-3 15,0 1 4-15,0 0-1 0,1 1 2 0,-1 0 0 16,0-1-1-16,0 1-1 0,1 0 0 16,-1-2 2-16,2-1 0 0,-2 1 1 0,0-2 0 0,0 2-3 15,0-2 1-15,0 0-1 0,0-1-2 16,1 1 4-16,-1 0-2 0,0 2 0 0,1-2 3 16,-1 0-2-16,0 0 1 0,1 0 0 15,-1 1 2-15,0-1 2 0,2-1 1 0,-2 1 6 16,0-1 2-16,0 0-2 0,0 0 1 0,0 0-5 15,0 0-7-15,0 0 0 0,0 0-4 0,0 0 1 16,0 1 2-16,0 0-2 0,0-1 2 0,0 1-2 16,0 1 3-16,0-2 3 0,0 1-4 0,0-1 4 15,0 1-2-15,0-1-2 0,0 0 8 16,0 0 4-16,0 0 6 0,0 0 9 0,0 0 6 16,0 0 7-16,0 0 7 0,0 0 4 0,0 0 0 15,0 0-6-15,0 0-10 0,0 0-12 0,0 0-9 16,0 0-7-16,0 0-5 0,0 0 3 15,0 0 0-15,0 0 0 0,0 0 2 0,0 0 0 16,0 0 5-16,0 0 0 0,0 0-2 0,0 0 1 16,0 0-5-16,0 0 1 0,0 0 4 15,0 0 1-15,0 0 4 0,0 0-2 0,0 0-2 0,0 0-7 16,1 0-8-16,-1 0-7 0,0 0-12 16,2 0-23-16,1 0-21 0,-1 0-19 0,6-1-19 15,1 1-22-15,2 0-33 0,2 0-40 16,-1 0 7-16,-5 0-465 0</inkml:trace>
  <inkml:trace contextRef="#ctx0" brushRef="#br0" timeOffset="137885.0374">11815 9142 0 0,'0'0'0'0</inkml:trace>
  <inkml:trace contextRef="#ctx0" brushRef="#br0" timeOffset="138385.1622">11815 9142 0 0,'6'13'154'0,"-6"-13"-5"15,0 0-104-15,0 0-25 0,1 0-6 0,-1 0-7 16,2 0-3-16,-2 0-3 0,0 0-2 0,0 0-3 15,0 0-3-15,1 0-1 0,0 0 0 0,0 0 3 16,1 0 1-16,-1 0 5 0,1 0 2 16,0 0-1-16,0 1 3 0,1-1 1 0,1 0 0 15,-1 0 3-15,3 0-3 0,-1 0 0 0,2 0 2 16,0 0-2-16,0 0-1 0,1-1-1 16,1 1-1-16,2-1 0 0,-2 1-1 0,1 0-1 15,1 0 1-15,-1 0-2 0,1 0 2 0,0 0-3 16,-1 0 0-16,0 0 1 0,1 0-2 15,-2 0 4-15,0 0 2 0,2 0-2 0,-2 0 2 16,-1 0-1-16,0 0-3 0,-1-1 6 0,1 1 1 16,-2 0 3-16,-1-1 4 0,1 0-1 0,-1 0 3 15,0 0 3-15,-1-2 2 0,-2 2 1 16,2 0 2-16,-1 0-3 0,-2 1-1 0,1-1-1 16,0-1-1-16,0 1-1 0,-1 0-2 0,1 1-9 15,0-1-10-15,2 1-9 0,1 0-8 0,-2 0 4 16,4 0 3-16,0 0 5 0,2 0 6 0,0 1-2 15,-1 1 0-15,2 1 1 0,-1-1-2 0,0 0 5 16,1 2 0-16,0-3 2 0,-3 1 2 16,2-1-1-16,-1-1 2 0,-1 1 0 0,0-1 0 15,-1 0 4-15,1 0-1 0,3 0 0 0,-4 0 2 16,0 0-3-16,2 0 0 0,-1-1-3 16,-1 0-3-16,2 0-2 0,-3 0-2 0,0 1 1 15,2 0 1-15,-3 0-6 0,1 0-4 0,0 0-4 16,-3 0-11-16,1 0 0 0,0 0-6 0,-2 1-8 15,0 0 0-15,-1 0 0 0,0 0 2 16,0 0-91-16,0 0-121 0</inkml:trace>
  <inkml:trace contextRef="#ctx0" brushRef="#br0" timeOffset="140141.4388">12167 9190 0 0,'0'0'128'0,"0"0"15"0,0 0-98 0,0 0-25 15,0 0-10-15,0 0-8 0,0 0-5 0,0 0 2 16,0 0-3-16,0 0 1 0,0 0 0 0,0 0 0 16,0 0 2-16,115-8 0 0,-99 8 0 15,1 0-1-15,0 0 0 0,1 2 0 0,1-1 0 16,-2 2-1-16,3-2 1 0,-2 0 1 0,-1 2 0 15,-2-2-1-15,0 0 0 0,-3 1 0 0,-1-2 2 16,-5 1 3-16,-1-1 2 0,-3 0 4 0,1 0 6 16,-1 0 5-16,0 0 15 0,-1-1 11 15,-1-2 3-15,0 2-1 0,0-2-4 0,0 1-13 16,0-1-6-16,-1 1-8 0,-2-2-8 0,-1 0-1 16,1 0-2-16,-1 1 3 0,-1-1 1 0,1 2-2 15,-2 0 1-15,4-1-2 0,-1 1 2 16,0 1 1-16,2 0 5 0,0 0 2 0,1-1 6 15,0 1 4-15,0-2-1 0,0 1 1 0,0-3 0 16,0 1-4-16,0-1-2 0,0-3 1 16,0 0 0-16,1-3 10 0,2 0 6 0,-2-4 7 15,2 1 9-15,-2-2 15 0,1 0 13 0,2 0 7 16,-3-2-7-16,2 2-20 0,-2 0-19 0,1 0-17 16,-1-1-8-16,2 1-6 0,-2-1-3 15,1-1-3-15,-1 0-2 0,0-1-1 0,1 0-3 16,1 0 1-16,0-1-2 0,-2 0-1 0,0 1 2 15,0 0 2-15,-1 1 1 0,0 0 0 0,0-2 0 16,0 1-2-16,0 1-1 0,0 1-1 16,0-1 0-16,-2 2 0 0,1 2 0 0,-1 1 2 15,0 1 0-15,0 2 0 0,1 1-1 0,0 3-1 16,0 0-2-16,1 2 0 0,-1 0 1 16,-1 1 0-16,1 0 0 0,0 2-6 0,1 0-14 0,0 1-16 15,0 0-17-15,0 0-11 0,0 0-3 16,0 0-1-16,0 0 4 0,0 0 7 0,0 0 7 15,0 0 8-15,0 0 13 0,0 0 11 0,0 0 12 16,0 0 9-16,0 0 9 0,0 0 6 0,0 0 6 16,0 0 3-16,0 0-2 0,0 0-4 15,0 0-10-15,0 0-5 0,0 0-4 0,0 0-3 16,0 0 0-16,0 0-3 0,0 0-4 0,0 0-5 16,0 0-9-16,0 0-8 0,0 0-6 15,0 0 0-15,0 0 8 0,0 0 15 0,0 0 17 16,2 1 12-16,1 0 7 0,-1 0 3 0,2 1 4 15,1-2-1-15,2 0 0 0,0 0-5 0,0 0-5 16,1 0-4-16,2 0-4 0,-3 0-3 0,2 0-4 16,0 0 0-16,2 0-2 0,-1 0-1 0,3 0 3 15,-1 0 1-15,0 0 0 0,3 0 0 16,-1 0-2-16,3 0 0 0,-1 0 0 16,3 0-2-16,1-2 0 0,0 1-1 0,3 1 1 15,4-1-1-15,1 1-2 0,2 0 2 0,1 0-4 16,1 0 3-16,-3 0 2 0,0 0-3 0,-3 0 4 15,-1 0 0-15,-2 0-2 0,-5-1 1 0,-3 1-1 16,0 0-1-16,-2 0 3 0,-6 0-2 0,0 0 1 16,-1 0 2-16,-4 0-3 0,0 0 3 15,-2 0-2-15,1 0 2 0,-1 0 2 0,0 0 0 16,0 0-1-16,0 0-2 0,0 0-7 0,0 0-6 16,0 0-6-16,0 0-3 0,0 0-2 0,-1 0 3 15,1 0 0-15,0 0 0 0,0 0 4 16,-1 0 4-16,1 0 4 0,0 0 1 0,0 0 0 15,0 1-4-15,-1-1-1 0,1 1 2 0,0 0 3 16,0 1 3-16,0-1 4 0,0 1-2 0,-1-1-2 16,1 2 3-16,0-1-3 0,-1 0 1 0,1 2 3 15,-2-1-1-15,1 1 4 0,-1 2 0 16,0 0-2-16,2 2 1 0,-6 3-3 0,3-1-1 16,1 3 3-16,-2 0-2 0,0 1 2 0,1 2 1 15,-1 0-3-15,-1 3 2 0,2-1 0 16,-3 2-4-16,4 3 4 0,0-1-5 0,-3 2 0 15,3 0 1-15,1 2-8 0,0 2 6 0,-1-1 1 16,1 1 0-16,0 0 8 0,-1 0-4 0,1-3 1 16,0 0-1-16,1-1-1 0,0 2 2 0,0-4 2 15,0-1 1-15,-1-2-2 0,-1-2 0 16,2 0 0-16,-2-5 1 0,1 1 1 0,1-3 1 16,-1-2 0-16,1-1-2 0,0-2 1 0,0-3-1 15,0 2 9-15,0-4 17 0,0 1 20 16,0-1 22-16,0 0 19 0,0 0 5 0,0 0-1 15,0 0-10-15,0 0-18 0,0 0-15 0,0 0-14 16,0 0-10-16,0 0-6 0,0 0-3 0,0 0-6 16,0 0-2-16,0 0-3 0,0 0 1 15,0 0 3-15,0 0-2 0,0 0 3 0,0 0 0 16,0 0 0-16,0 0 5 0,0 0 0 0,0 0 2 16,0 0 1-16,0-1-7 0,0-1-3 15,0-1-7-15,2 1-2 0,0-2 0 0,1 0-3 16,-2 1 3-16,2-1-1 0,1 0-1 0,-2 1 0 15,2-1-4-15,-1 1-1 0,-1-1-1 0,1 2-4 16,2-2 0-16,-1 2-7 0,1 0-4 0,0 0-6 16,2 1-1-16,0 0 3 0,3 1 3 15,0 0 7-15,3 0 5 0,0 0 2 0,2 0 1 16,1 0 1-16,3 0-2 0,0 0 6 0,1 0 1 16,1 0 3-16,1 0 3 0,1 0-4 0,3 0 3 15,-4 0-1-15,0 0-1 0,2-1 3 0,-1-1-2 16,-5 1 1-16,2 0 0 0,-3 0-4 15,1 1 0-15,0 0-2 0,-4 0 0 0,3 0 2 16,-5 0-2-16,2 0 0 0,-2 2-1 0,-2-1-3 16,-3 1 1-16,1 0-2 0,-3-1 3 15,0 1-2-15,-4-1-2 0,3 0 1 0,-1 1-4 16,-1-1 2-16,-2 1 2 0,2-1 1 0,-2-1 3 16,2 1 6-16,-2-1 5 0,0 0 10 0,0 0 11 15,0 0 11-15,0 0 4 0,0 0-2 16,0 0-11-16,0 0-18 0,0 0-19 0,-3-1-15 15,2 1-17-15,-2-1-19 0,-3 1-17 0,3 0-41 16,-3 0-67-16,3 0-56 0,-2 0-600 0</inkml:trace>
  <inkml:trace contextRef="#ctx0" brushRef="#br0" timeOffset="160520.0697">15785 7290 0 0,'0'0'123'15,"0"0"-25"-15,0 0-70 0,0 0-31 0,0 0-13 16,0 0-1-16,0 0 8 0,0 0 3 0,0 0 8 16,0 0 9-16,0 0 1 0,0 0 5 15,-31-15 0-15,29 14-2 0,-1-1-4 0,2 0-2 16,0-1 0-16,1 1 1 0,0-2 1 15,0-1 6-15,0 0 1 0,0-3-1 0,0 0-2 16,0 0-3-16,0-1-2 0,0 0-3 0,0 1-1 16,0-4 1-16,0 1-1 0,-1-1-1 0,1 0 0 15,0 0 0-15,-1-2-1 0,-1-1-2 0,1 1 0 16,-4-1-2-16,4-2 1 0,-2-1 1 16,-2 0 0-16,3-3-1 0,1-1 0 0,0-2 1 15,0-4-1-15,1 1 1 0,0-5 0 0,0 1 0 16,0 0 0-16,0 0 0 0,3 3 1 0,-1 1-2 15,3 2 2-15,-3 5-1 0,0 3-2 0,0 3 2 16,1 2-2-16,-1 4-1 0,0-1 0 16,-2 3 1-16,1 1 0 0,0 2-2 0,-1 1 2 15,0 1-3-15,1 0-1 0,-1 1-3 0,0 0-4 16,0 0-16-16,0 0-17 0,3 0-8 16,-1 0 1-16,-1 0 3 0,1 0 13 0,-2 0-1 15,2 0-19-15,-1 0 3 0,2 1 9 0,-3-1 24 16,0 1 19-16,0-1 5 0,0 0 40 0,0 1 23 15,0-1 10-15,0 0-6 0,0 0-24 16,0 0-22-16,0 0-19 0,0 0-13 0,0 0-9 16,0 0-17-16,0 0-20 0,0 0-40 0,1 0 8 15,0 0 26-15,1 0 48 0,0 1 36 0,4 2 19 16,-2-2-2-16,5 1-13 0,0 0-3 16,2 1-8-16,4-1-6 0,-3-1-5 0,1 2-5 15,-2-1 1-15,1 2-2 0,3-2-3 0,-2-1 0 16,3 2-3-16,-2-1 6 0,2 2 5 15,-2-2-1-15,3 0 2 0,-1 1-6 0,3-1 2 0,2 0-1 16,-1 2-3-16,2-1 4 0,3 1-3 16,-3-3 0-16,0 3 1 0,0-1-2 0,-1 0-2 15,-1 1 2-15,0-1 0 0,0 0 3 0,-1-1 1 16,-1 0 0-16,-5-1 1 0,2 0-1 0,-4-1 2 16,-2 1 2-16,-3-1 4 0,3 0 6 15,-5 0 11-15,0 0 4 0,-2-3 0 0,-2 1-5 16,0 0-9-16,0-2-8 0,0 2-4 0,0-1-3 15,0 1 0-15,0 0-2 0,-1-2-1 0,-1 1 0 16,-1-1 0-16,-1 1-1 0,2-2 0 16,0 1 2-16,-5-2 1 0,5 0 1 0,-3 0 2 15,3-3-2-15,1 0 1 0,-1-1 2 0,0-2 1 16,-2 2 1-16,3-2 1 0,0 0-3 0,0 0-3 16,0-1 1-16,-1-1-1 0,-1 0-2 15,0 1 4-15,3-1-3 0,-1 1-1 0,0 2-1 16,0-4-1-16,0 2 1 0,-1-2-1 0,0 2 1 15,1-1-1-15,1-1-1 0,0 0 1 0,0 0-3 16,0 0 2-16,0 1-1 0,0-1 1 16,5-1-1-16,-1-1 1 0,2-3 0 0,-3-2-2 15,-1-1 1-15,3-1-1 0,-2 1 1 0,-1 2 3 16,0 3 2-16,2 4 1 0,-2 1-3 0,-1 3 0 16,-1 4-2-16,0-1 0 0,1 3 0 15,-1 2 1-15,0 0-1 0,0 1 3 0,0 1-4 16,0-1-3-16,0 1-3 0,0 0-5 0,0 0-3 15,1 0-4-15,-1 0-5 0,0 0-1 0,2 0 4 16,-2 0 9-16,3 0 9 0,-1 1 5 16,-1 0 1-16,0 1-1 0,0-2 5 0,-1 0 6 15,0 0 11-15,0 0 5 0,1 0-1 0,1 0-5 16,1-4-8-16,-1 1-3 0,-1-1 2 16,0 1-3-16,2-1 2 0,0 0-1 0,-1 0-4 15,-1 0-1-15,1 0-2 0,3 1-2 0,-3-1-2 16,0-2-2-16,-1 3 1 0,3 0-1 0,-1-1-1 15,-1 2-2-15,0 1-8 0,4 0-3 0,2 1 0 16,2 0 1-16,2 0 7 0,6 1 3 16,3 2 1-16,3 2 4 0,5-1-2 0,2 1 0 0,2-1 0 15,6 1-3-15,0-1 2 0,-1 0 1 16,-1 1-1-16,4-2 1 0,-1 2 1 0,-1 0 1 16,2-2-1-16,-3 0 1 0,-2 2-1 0,-1 0 1 15,-3 0 2-15,-1-2-3 0,-4 1 4 16,-3 1-1-16,-6-2-1 0,-2 0 3 0,-4-1-2 15,-3-1-1-15,-3 0-1 0,-2 0-3 0,-1-1-1 16,-3 0-6-16,0 2-4 0,0-1-22 16,0-1-424-16</inkml:trace>
  <inkml:trace contextRef="#ctx0" brushRef="#br0" timeOffset="162023.4762">16367 5209 0 0,'0'0'0'16,"0"0"0"-16,0 0 0 0,0 0 0 0,0 0 0 15,0 0 0-15,0 0 6 0,0 0-4 16,0 0-10-16,0 0 8 0,0 0 0 0,0 0 0 16,15-16 0-16,-19 16 0 0,3 0 0 0,-1 0 0 15,1 3 0-15,0 0 0 0,1 1 6 0,0 2 25 16,0 2 1-16,0 4-5 0,0 3-5 16,3 4-10-16,3 3 0 0,-1 5-1 0,4-1-3 15,2 1 3-15,-1-1-3 0,0 0 0 0,1-2 3 16,-1-1 0-16,0-1 1 0,2 1-1 0,0-1-6 15,0 0-1-15,-2 3-8 0,-4 1-1 0,2 2-2 16,-1 2 2-16,-3 5 2 0,-3 3 6 0,2 5 3 16,-3 6 1-16,0 5 1 0,0 3-4 15,0 2 1-15,0 3 0 0,-4 1 0 0,1-1-1 16,-4 1 0-16,4 0-2 0,-4-3-3 0,3 1 1 16,-2-3-1-16,1 1 4 0,-2 0 0 15,0-2 0-15,3 3-2 0,-2 1 1 0,2 1 0 16,0 5 1-16,-1 2 0 0,3 2-2 0,-3 2 2 15,3 1-1-15,-3 4 3 0,-2-1-2 16,-3 3-9-16,-5 0-8 0,-1 1-16 0,-4-3-31 16,1-17-25-16,8-22-20 0</inkml:trace>
  <inkml:trace contextRef="#ctx0" brushRef="#br0" timeOffset="163131.4697">14107 6533 0 0,'0'0'0'0,"0"0"0"0,0 0 0 16,0 0 0-16,0 0 0 0,0 0 12 0,0 0 33 16,0 0 3-16,39-120 0 0,-37 111-7 0,-1 2-6 15,-1 1-9-15,0 3-11 0,0-1-17 0,0 3-16 16,0 1-21-16,0 0-9 0,-1 0 2 16,-4 0 9-16,2 5 19 0,-3-2 15 0,2 6 13 15,-4 1 7-15,3 3 4 0,-2 4 5 0,0 2-2 16,2 2 0-16,-2 3 2 0,3 1-2 15,-2 6-2-15,4-3 2 0,0 4-4 0,0-2-5 16,0 3 2-16,2-1-4 0,0 2 9 0,0-2 4 16,2 1 3-16,2 3 7 0,1 2-2 0,2 4 7 15,0 2 1-15,-2 3 6 0,3 0 1 16,2 3-2-16,-2 0-1 0,-3 0-4 0,2 3-3 16,1 1 2-16,-3-1 2 0,0 2-1 0,-2 3 1 15,1 0-5-15,-1 0-3 0,-2 3-1 0,-1-2-5 16,0-1-2-16,0 3-6 0,-6 0-4 15,1 2-4-15,-5-1-1 0,0 0-5 0,-1 0-2 16,-5 1-3-16,4-3-1 0,-4 1-2 0,2-1 0 16,0 1-2-16,-1-2 0 0,3-2 3 0,2 3-1 15,1-4 0-15,5 1 0 0,-1 3-1 16,4-3 1-16,1 1 2 0,0 2 0 0,4-2 1 16,1 5 2-16,0-2-5 0,0 2-2 0,-3 1-3 15,0 0-8-15,-2 0-3 0,0-3-5 0,-3 0 1 16,-1 1-1-16,-4-5-8 0,-1 2-16 0,-2 0-32 15,1-2-84-15,-3 2-105 0,5-17-56 16,0-13 88-16</inkml:trace>
  <inkml:trace contextRef="#ctx0" brushRef="#br0" timeOffset="173640.0232">14682 11607 77 0,'0'0'79'0,"0"0"-47"0,0 0-12 16,0 0-6-16,0 0-6 0,0 0-3 16,0 0-3-16,0 0-1 0,0 0-2 0,0 0 3 15,0 0 1-15,0 0-1 0,-25-20 2 0,19 19-2 16,3 1 0-16,-6 0 1 0,3 0-1 15,-2 0 3-15,-6 0 0 0,2 0-2 0,-1 0 3 16,-5 0-1-16,-2 0-1 0,0 0 3 0,-2 3-1 16,-6-1 1-16,-2 0 2 0,-3 2-1 0,-3 0 5 15,-6 1 4-15,-1 0 1 0,2-1 6 16,-2 2-1-16,3 1-1 0,1 0 0 0,1 2-5 16,5-1 5-16,2 0 1 0,1 0-1 0,7 0-1 15,0 0-6-15,2 0-4 0,4 0 0 0,-1 2-2 16,1-3 0-16,3 2 0 0,0 0-1 0,0 0-5 15,4-1 1-15,0 1-4 0,2 1-2 16,1-1 0-16,0 2-1 0,2-2 1 0,0 1 0 16,3 0 0-16,-3-1 2 0,3 2-3 0,1 0 1 15,1 2 2-15,0-1 0 0,0 3 2 16,0-2 1-16,3 0 1 0,2 3-2 0,-1-1 1 0,4 1 1 16,-1 0-2-16,1 0 0 0,4 2 4 15,-2-2 0-15,2 1 4 0,0 0 3 0,2-2-2 16,2-3 5-16,3 1 2 0,-2-1 2 15,5 0 3-15,-2-3-1 0,2 2-6 0,0 0 0 16,3-3-2-16,1 3 1 0,1-2 2 0,1 0-4 16,0 2 0-16,3-2 0 0,1-1-3 0,2 1 1 15,-1 0-2-15,6 0 0 0,-4 1 2 0,3-2-2 16,0 0 1-16,-3 0 1 0,5-1 2 16,-1 1 1-16,1-4 1 0,2 1 0 0,-1-2-1 15,3 0 0-15,2 1-3 0,-2-2 0 0,6 0 2 16,-1-2-2-16,2 0 2 0,0 0 0 0,4 0 0 15,2 0 1-15,0 0-3 0,-2-1-2 16,2 0 0-16,-3-2-1 0,4 1 2 0,-4 0 2 16,3-2-1-16,-3 1 0 0,-1-1 0 0,-2 1-3 15,3 0-1-15,-5-2-1 0,0 2 1 16,0-1-1-16,-1 1-1 0,-4-3 0 0,2 1-2 0,-3 0 0 16,-1 1-1-16,0-2 1 0,-2 1 0 15,1 0-1-15,-1-1 3 0,-1 1 1 0,-4-2-1 16,3 1 2-16,-2-1-2 0,-2 1 0 0,-1-1-1 15,5 1-2-15,-6-1-1 0,4 2-2 0,-4 0 1 16,-1 1 0-16,-1-1 0 0,-3 0-1 16,0 1 2-16,-5-1 0 0,3-1 2 0,-3 0 6 15,-2 1 3-15,-2-2 6 0,-2-1 5 0,0-2 4 16,-1-1 2-16,0-1 3 0,-1-1 2 16,-1-3 2-16,0-3 3 0,0-1 2 0,-2-1 12 15,0-3 6-15,-1 1 8 0,0-2-1 0,-3 1-14 16,0 0-6-16,-4 0-14 0,-2 1-7 0,-1 0-9 15,-2 1-8-15,-6 1-5 0,-2 1-6 16,0 1-3-16,-2 1-2 0,-1 0 0 0,0 3 1 16,-2 0 1-16,-1 0 1 0,-3 2 0 0,0-1-2 15,-2 3-2-15,-1-3 1 0,-7 3-3 0,0 1 2 16,-6-1 1-16,-7 1 3 0,-7 1 5 0,-5 0 1 16,-5-2 4-16,-4 2 0 0,-4 0-1 0,-3-1 1 15,3 3-1-15,-8 0 2 0,2-1 0 16,-6 1-2-16,2 2 2 0,-9 1-4 0,2 3-3 15,-5 1-5-15,-3 0-10 0,-1 3-21 0,0 6-39 16,1 4-82-16,22 0-203 0,23-5-919 0</inkml:trace>
  <inkml:trace contextRef="#ctx0" brushRef="#br0" timeOffset="191296.9762">17321 11743 0 0,'0'0'0'0,"0"0"0"16,0 0 0-16,0 0 0 0,0 0 0 0,0 0 0 15,0 0 0-15,0 0 0 0,0 0 0 0,0 0 0 16,0 0 0-16,0 0 0 0,-70-32 0 0,63 35 0 15,-1 0 0-15,-3 2 0 0,2 1 0 16,-1-1 0-16,0 0 0 0,1 1 0 0,-1-2 0 16,-1 2 0-16,2 1 0 0,-1-1 0 0,-1 1 0 15,2 1 0-15,0 0 1 0,0 0 6 0,-2 1 0 16,2 1 0-16,2 1 0 0,-2 2-2 0,1 1-1 16,0 3 2-16,-1 0-3 0,1 0 3 15,2 3-1-15,-1 0-2 0,1 1 1 0,1 3-1 16,-3 0-1-16,4 1 2 0,-3 0-2 0,3-1 1 15,-2 1-1-15,1-2-1 0,-1 0 1 16,2-1-1-16,-2-1 2 0,2 1 2 0,-2 0-3 16,1 1 4-16,-1-1-2 0,2 0 0 0,-2-1 1 15,2 1-1-15,-1 0 2 0,-1 0 1 16,1 1 0-16,0 1 2 0,-1 0 3 0,-1 2 0 16,1 2 2-16,-1-2-1 0,1 1-2 0,0 0 0 15,-1 3-4-15,-1-1 0 0,1 2 0 0,-2 0 0 16,0 2-2-16,-1 1 3 0,1-1-3 15,-1-2 0-15,-1 1 0 0,1 0-3 0,0-3 1 0,0 3-1 16,1-3 2-16,2 4 2 0,1-1 1 16,-2-1 2-16,3 1-3 0,-1 1 0 0,-1 0 1 15,4-1 2-15,-5 2 1 0,5-1 2 0,-2 0-2 16,0 2 1-16,-2 0-1 0,4 0 2 0,-5 1 0 16,5-1-4-16,-4 2 2 0,4-3-3 15,-4 0-1-15,3 0-1 0,-4-2 0 0,4 1-2 16,-2-3 1-16,-1 5 0 0,4-4 0 0,-1 0 0 15,-2-1 0-15,4 2 1 0,1-2 0 0,0-1 3 16,1 3 2-16,-1 0 3 0,1-1 4 16,0-1 1-16,1 0 4 0,2 0-3 0,4-1 1 15,-4 0-1-15,0 2-3 0,3-1 0 0,-3 1-4 16,2-4-2-16,-2-2-2 0,-1 2-3 16,1-4 0-16,2 0-1 0,-3-1 1 0,2 1-1 15,0 1 2-15,0-3 0 0,2 0 1 0,-2-1 2 16,5 1 1-16,-2-1 3 0,1 1 0 15,-2-1 3-15,4-1-1 0,0 0 2 0,0-1 3 16,3 1-1-16,-1-1 4 0,1 1-2 0,-1-2 0 16,1 1 1-16,3-3-4 0,-3 0 2 0,4 5-2 15,-2-4 0-15,2-2-1 0,2 2-4 16,-2-1 0-16,2 0-2 0,-1-1-2 0,4 1 1 16,-1 1-1-16,1-2-1 0,-1 2-3 0,1-2-1 15,-1 1 0-15,1 1-3 0,0-2 5 0,1 0 0 16,0-3 1-16,0 1 2 0,3-2-2 0,-1-1 1 15,3 0 0-15,1-1-2 0,1 0-1 16,2 1-2-16,2 0-2 0,2 0 0 0,2-2 0 16,2 0 0-16,2 0 2 0,1-2 1 0,-1-1 4 15,0 0-1-15,0-2 1 0,2 1 3 0,0-3-5 16,-1 0 4-16,-2 0 0 0,0-2-1 0,0-2 4 16,0-1-2-16,-3-2 1 0,-2-2 0 15,-1 0 2-15,-3-3 4 0,-1 0 2 0,-1-3 1 16,0-2 1-16,-1-3-3 0,-3-2-1 0,1-4-3 15,-1-2-1-15,-1-1 6 0,0-1 3 16,0-2 3-16,-1 0-3 0,1-2-2 0,0 0 1 16,-3-3-3-16,2 1 4 0,-1 0 2 0,1-1-3 15,0 0 2-15,-4 0-4 0,2-1-1 0,-1 0-4 16,-2 1 0-16,2-2-3 0,-1 1-1 16,-4-1-1-16,2-3 0 0,-3-1-2 0,1 0-2 15,-4-2-2-15,2 0 2 0,-3 1-1 0,-1-1 1 16,1 1 1-16,-3-2 2 0,-1 0-1 15,1 1 1-15,0-2 0 0,-1 1-1 0,-2-2 3 0,0 2 0 16,0 1 1-16,-1-4 2 0,2 1-3 0,-4-2 1 16,3 3-5-16,-1-1-1 0,2 0-2 15,-2 2-2-15,2-1-1 0,2 1 1 0,-2 0 0 16,0-1-1-16,0 2 1 0,2-1-1 0,-2 1-1 16,0 1-1-16,0-1 1 0,-2 2-1 15,1-1 2-15,-1-2 0 0,-2 2 0 0,1 0 3 16,-3 2-4-16,0 0-1 0,0 2 0 0,0 1-3 15,-4 1 2-15,-1 2-2 0,-2 0-1 0,-2 1 0 16,0 1-3-16,-3-1-1 0,0 2-1 16,-2 2-1-16,0-1 3 0,-1 0 3 0,0 1 0 15,1 0 4-15,-2 0 0 0,3-1 1 0,-1 1 0 16,-1 2-1-16,1 1 2 0,-1-1-1 16,1 4 1-16,-2 0-1 0,0 0-3 0,-2 2-1 15,0-2-1-15,-3 3-3 0,2-2 2 0,-2 4-2 16,-2 0 2-16,3 0 2 0,-1 1 0 0,-1 2 0 15,2 0-1-15,-2 2 0 0,-1 1-4 0,1 2-2 16,0 1-3-16,-2 0-4 0,-1 2 3 0,-1 2 2 16,0 2-1-16,-2 0 6 0,-3 1-2 15,-3 1 1-15,-1 0 2 0,-2 1-1 0,-4 1 5 16,0-1 1-16,0 2 1 0,-1 0 2 0,-3 0-1 16,2 0-1-16,0 0-1 0,3 0-1 0,2 0 2 15,4 0 0-15,-1 3 1 0,2-1 2 16,1 2-2-16,2 0 0 0,1 1 2 0,2 0-3 15,1 0 3-15,0 2 1 0,1 0-1 0,2 3 1 16,-3-1-3-16,3 2-1 0,-1 3 0 16,0 2-3-16,3 3-7 0,-2 2-27 0,-3 7-70 15,2 5-160-15,4-5-170 0,5-9-454 0</inkml:trace>
  <inkml:trace contextRef="#ctx0" brushRef="#br0" timeOffset="202689.5811">20452 11564 0 0,'0'0'144'0,"0"0"-100"0,0 0-15 16,0 0-9-16,0 0-9 0,0 0-6 0,0 0-2 15,0 0-5-15,0 0-4 0,0 0 0 0,0 0-1 16,0 0 2-16,-31-49 2 0,11 46 3 16,-1 2-1-16,-6 0 0 0,1 1 0 0,-6-1 0 15,-3 1 0-15,-4-1 1 0,-3 1 1 0,-3 0 0 16,-3-1-1-16,-2 1-1 0,-2-2 0 0,-3 0 1 15,0 1 3-15,4-2 2 0,-4 2 2 0,3 0 0 16,-3 1-2-16,4 0-2 0,-1 1-2 16,1 4 1-16,0 3-2 0,1 3 0 0,1 0 0 15,1 4-3-15,-2 1 1 0,3 2 0 16,-3-1 0-16,4 1 2 0,-2 2 0 0,2 0 1 16,4-2 0-16,2 0 0 0,6 0 0 0,2-3-1 0,3 0 3 15,6-3 1-15,4-1 4 0,3-1 2 16,5-2 0-16,0-1-3 0,4 1 3 15,2-1 1-15,0 3 2 0,1 1 2 0,1 0 0 16,-2 4-3-16,2 1-2 0,1 3 2 0,0 0-2 0,0 2-2 16,2 3 1-16,0-1-5 0,0 2-2 15,5 0 0-15,2 2 1 0,1 0 0 0,3-3 5 16,4-1 4-16,0 0 2 0,4 0 5 0,0-2 0 16,2 3 2-16,1-3 3 0,1-2-1 15,1-2 8-15,3 0 5 0,0-3 3 0,3 1 5 16,4-1-7-16,2-2-5 0,0 1-5 0,2 0-9 15,2 1 0-15,3-1-1 0,3 1-4 16,-3-2 0-16,4 2-1 0,1-1-2 0,3-1 2 16,1 1-1-16,1-1 0 0,1 1 0 0,5-1-3 15,2-2 2-15,1 1 0 0,7-1-1 0,2-2 2 16,1-2 0-16,5-1-1 0,4 0 0 0,4-3-2 16,0 1-2-16,3-2 4 0,0 0-3 15,2-1-1-15,-1 0 1 0,1 0-2 0,2 0 0 16,-1-1 2-16,1-1-2 0,-1-2 0 0,-1 2-1 15,-5-2-1-15,0 2 0 0,-5-2 1 0,-2 1-1 16,-1-1 2-16,-4 0-1 0,-3-2 1 0,-7 0-1 16,0 0 2-16,-4-1 0 0,-3-1-3 15,-1 0 1-15,-4 1-1 0,0-2-1 0,-1 1 2 16,-2 1 0-16,-4 2 0 0,4-1-1 0,-6 3-2 16,-1-1 0-16,-1 1 1 0,-2 0-2 0,-3 1 3 15,-2 0-1-15,-3-3-1 0,-2 2 5 16,-1-1 0-16,-3-1 6 0,-4-3 6 0,1 1 3 15,-1-4 4-15,-2 0 2 0,-3-2-1 0,2-2 2 16,-4-1 3-16,2-1-3 0,-1-4-2 16,-2 0-3-16,2-1-3 0,-2-1 1 0,-2-2 3 15,-3-1 1-15,-2 1 1 0,-4 0-2 0,-1 0-4 16,-2-4-5-16,-8-1-7 0,-6-2-8 16,0 0-4-16,-6-4-3 0,-3 1 3 0,-6 1 4 0,-3-2 0 15,-4 0 1-15,-1 2 1 0,-1-4 1 16,-2 5 4-16,1-2-1 0,1 2 2 0,-3 0 0 15,-2 1-4-15,0 1 2 0,-3 1-6 0,0 3-2 16,-2 1-1-16,-6 3-5 0,1 0 2 0,-3 2-1 16,-3 5-2-16,-3 4-1 0,-4 0-8 15,-3 5-8-15,-1 3-11 0,0 4-17 0,0 0-32 16,3 5-81-16,1 8-113 0,20-2-42 0,17-3-330 0</inkml:trace>
  <inkml:trace contextRef="#ctx0" brushRef="#br0" timeOffset="205345.8373">23269 11103 0 0,'0'0'211'0,"0"0"-160"0,0 0-21 0,0 0-6 15,0 0-4-15,0 0-5 0,0 0-5 0,0 0-10 16,0 0-7-16,0 0 0 0,0 0 2 16,0 0 5-16,-22 16 5 0,3-5 0 0,-2 5 0 15,-8 0 0-15,-3 5-1 0,0 3-2 0,-7 0-2 16,0 6 0-16,-2 2-2 0,-2 0-1 0,0-1 0 15,-6 1-2-15,1 2 0 0,2 0 0 16,-2 1 0-16,-2 4 0 0,5 0-2 0,-2 1 1 16,4 2-3-16,1-1 1 0,1 2 4 0,2 2 3 15,3-2 5-15,3 2 3 0,5 2 4 0,3 0 0 16,-2 5 8-16,2-1-3 0,-1 5-1 16,5-2-1-16,-2 4-6 0,-1 2 2 0,0 4-1 0,4 1 2 15,0 4-1-15,1 1-2 0,5 5 0 16,-3 1-4-16,6 3 2 0,1 1 0 0,1-1-1 15,6 1 1-15,0 1 1 0,-1 1-3 16,4 1 2-16,0-2-3 0,0-1-1 0,0-2 1 16,0-3 0-16,0-4 2 0,0-3 0 0,4-2 2 15,-2 1-3-15,0 0 2 0,0 0 1 0,3 0-2 16,-1 0 5-16,3 1 1 0,-3-1 1 16,5-3-1-16,1 1 0 0,0-3-1 0,0-2 0 15,6 2 1-15,-2-1-2 0,4 0-1 0,1 0-1 16,3-3 0-16,1 1 4 0,4-3-2 0,-1-1 0 15,3-2 1-15,5-4-2 0,1-4 1 16,2-5 1-16,2-1 0 0,6-4 3 0,-2-2 3 16,6-3 1-16,0-4 3 0,3 0 2 0,2-4 4 15,6-4 1-15,1-4 1 0,5-1 5 16,0-6 0-16,4-5 1 0,2 0-4 0,2-2-7 16,3-4-2-16,2-3-3 0,-2-2 3 0,3-4 0 15,1-1-2-15,-1-1-2 0,-1-4-6 0,2-1-1 16,-6 2-2-16,6-2-2 0,-4 2 0 15,0 0-4-15,-1-2-1 0,-2 1 1 0,-2-2-1 0,0 0 3 16,-2-1 2-16,1-4 1 0,-2-1 7 0,-3-5-2 16,-2-4 2-16,-2-4 1 0,-5-5-3 15,-2-3 6-15,-3-5 1 0,-3-3 7 0,-4-6 2 16,0-2 2-16,-3-5 3 0,0-5 0 0,-2-4 4 16,-1-6 0-16,-1-4-4 0,-2-4-3 15,-5-2-3-15,-2-3-2 0,-6 0 2 0,-5 1 0 16,-7-1-3-16,-4-2-1 0,-7-3 1 0,-4-1-6 15,-8-3-1-15,-8 1 0 0,-3 0-8 16,-7-2-5-16,-5-2-4 0,-6 0-4 0,-3-4-1 16,-7-1 8-16,-3 0-5 0,-4 0-1 0,-7 0 3 15,-2 0-7-15,-3-3 7 0,-1 0 2 0,-5 5 1 16,-1 5 3-16,1 6-7 0,-2 8-6 0,-2 6-12 16,6 8-10-16,-4 13-10 0,7 9-23 15,-2 10-52-15,3 15-123 0,19 11-133 0,17 12-629 0</inkml:trace>
  <inkml:trace contextRef="#ctx0" brushRef="#br0" timeOffset="233898.3078">9165 7616 0 0,'0'0'0'0,"0"0"0"0,0 0 0 15,0 0 0-15,0 0 0 0,-112 137 0 16,99-112 0-16,-1 1 0 0,1 2 0 0,-1-1 0 16,4 3 0-16,1 3 0 0,2 2 0 0,2 3 0 15,2 2 0-15,0 1 0 0,3 3 0 16,0 0 0-16,5 2 0 0,1-2 0 0,2 3 0 15,3 1 0-15,2 0 0 0,0 0 0 0,0-1 0 16,5-2 0-16,-2 1 0 0,0 2 0 0,3-2 0 16,0 1 0-16,2-1 0 0,-2 1 0 15,3-1 0-15,0-1 0 0,3 1 0 0,-1 1 0 16,6 0 0-16,1 0 0 0,1 0 0 0,8-1 0 16,0-3 0-16,2-2 0 0,6-1 0 15,2-2 0-15,0-1 0 0,3-4 0 0,0-3 0 16,5-2 0-16,-2-5 2 0,4-2 9 0,2-4 5 15,-1-3 3-15,-1-6 4 0,-1-3 7 0,1-4 6 16,-3-1 15-16,-2-7 12 0,-4-8 17 16,-1-2 8-16,-5-4-6 0,1-4 6 0,-4-4 6 15,1-2 4-15,-5-4 0 0,2-2 1 0,-6-3-18 16,-3-3-9-16,-2-3 14 0,-2-3-19 0,-5-1-6 16,1-4-1-16,-4 0-26 0,-3-3-2 15,-3 1-5-15,0-2-13 0,-2 2 3 0,-2-4-2 16,-3 3-1-16,-2-2-3 0,-3 0-10 0,-1 0-8 15,-5 2-20-15,-8-1-19 0,-11 1-28 0,-9 1-39 16,-17 1-45-16,-16-1-55 0,-22 1-63 0,11 13-65 16,22 14 26-16</inkml:trace>
  <inkml:trace contextRef="#ctx0" brushRef="#br0" timeOffset="247812.9592">13358 8224 0 0,'0'0'0'0,"0"0"0"16,0 0 0-16,0 0 0 0,0 0 0 0,0 0 2 16,0 0 19-16,0 0 1 0,0 0-8 0,0 0 4 15,0 0-2-15,0 0-1 0,-103-38-2 16,73 30-6-16,-1-1-4 0,1-1 0 0,-3 2-1 15,1 0 2-15,-2 1 0 0,1-1 1 0,-1 1 2 16,0 0-3-16,2 0 3 0,-2 0 2 0,-1 0 1 16,-2 0 3-16,0-2 1 0,-3 2-2 0,-1-1 2 15,-1 0 0-15,0 1 2 0,-2 0 4 0,1 1 2 16,1 0 0-16,1 2 0 0,1 0-3 16,1 1-4-16,1 0 0 0,2 2 0 0,2 1 1 15,-1 0 0-15,3 0 2 0,-2 0 5 0,-1-1 5 16,2 1 1-16,-2 0 0 0,0 0-1 0,0 0-4 15,1-1-1-15,2 1-3 0,0 0-5 16,2 0-2-16,-1 0 0 0,1 0-4 0,-1 0 0 16,2 0 1-16,-1 1-4 0,2 1-1 0,0 1 0 15,-1 0-1-15,1 2-1 0,-2 1 1 16,-1-1-1-16,1 2 0 0,-3 1 1 0,-1 3-1 16,-2-1-1-16,0 0 1 0,-2 2 1 0,1 0 1 15,-2-1-1-15,1 0-1 0,3 1 1 16,-1-1-3-16,0 2 0 0,2-1 2 0,0-2-1 15,3 4 0-15,1-1 3 0,3-2-1 0,-1 1 0 16,1 0 2-16,2-1-6 0,-1 2-1 0,3 2 0 16,-1-2-1-16,-2 3 0 0,3-1 0 0,-2 3 1 15,2-2-1-15,0 2 1 0,0-2-3 0,-3 1-2 16,5 0 2-16,-1 1-2 0,-2 0 2 16,6 0 2-16,0-1 1 0,1 3 1 0,2 0 0 15,0 0 3-15,1 0 3 0,-1 0 3 0,2 4 3 16,1-1-2-16,-1 1-2 0,0 1-3 0,1 1-3 15,1-2-3-15,1 1 0 0,3 0-3 16,0 0 1-16,2-1 1 0,2-1-2 0,2 4 4 16,1-4 0-16,0 2 6 0,0-2 3 0,2 1 3 15,5 1 4-15,-2 0-1 0,3 2 2 0,1-2-1 16,1 0-4-16,-1-2-1 0,0-2-2 16,1 2-5-16,0-3 0 0,-2-1-1 0,2 3 2 15,0-4 1-15,4 2 2 0,-1-2 1 0,3-1 1 16,0 1 1-16,3 0 0 0,5-2 2 15,1 0-2-15,4 1 3 0,2 2 3 0,2-3-1 16,4 0-3-16,0 1-4 0,4-2-5 0,3 1 2 16,0 0-1-16,5 0-1 0,0-1 2 0,2 0 0 15,1-1 1-15,3-1 2 0,-2 0-3 0,5-1 1 16,3 0-1-16,0-2-1 0,2 1 2 16,2-1-2-16,2-2 0 0,2 0 0 0,-3 0-2 0,1-2 2 15,1 0-1-15,0 0 0 0,1-1 1 16,-1 0-1-16,-1-1-2 0,-1-1 1 0,-3-1-3 15,0-2-1-15,-2 0-1 0,-2 0 0 0,1-3 2 16,0-2-1-16,0-1 4 0,0-2-1 16,-2-1 0-16,0-1 3 0,1-2 1 0,1-1-2 15,0 0-1-15,-3 0 0 0,4 0-5 0,0-1 3 16,0-1-1-16,0 0 3 0,-1 0 1 16,-3-5 1-16,2 5 0 0,-4-3-1 0,2 0-1 15,-5 1-1-15,-1-3 4 0,-2 1-1 0,-6-3 4 16,-1-1 1-16,-1 1-3 0,-2-2 5 0,-2 1-4 15,-4-3 4-15,0 1 4 0,0-3 0 16,-3 1 2-16,-2-2 3 0,0-1 1 0,-5-2 1 16,1-3 5-16,-2-1 1 0,-1 1 5 0,-5 0 1 15,1-2 2-15,-2 3-2 0,-2-4-6 0,-3 3-1 16,1-1-4-16,-4-1-3 0,-2 2 1 0,2 1-7 16,-5-1-1-16,-1 1-2 0,-1 1-1 0,-1 1 0 15,-8 1-1-15,-1-1-2 0,-6-1-4 16,-4 0 0-16,-5 0-1 0,-6-3-2 0,-8-1 1 15,-5-1-1-15,-11-2 0 0,-10 1-3 0,-8 0-1 16,-11-2-2-16,-5 1 1 0,-9 2 3 16,0 1-1-16,-5 3 0 0,0 3-5 0,1 2-4 15,4 5-15-15,2 3-24 0,3 6-47 0,3 4-83 16,5 4-147-16,23 4-215 0,24 2-96 0</inkml:trace>
  <inkml:trace contextRef="#ctx0" brushRef="#br0" timeOffset="257383.2684">12289 8106 0 0,'0'0'0'0,"0"0"11"15,0 0 42-15,0 0 19 0,0 0 21 16,0 0 15-16,0 0 13 0,0 0 6 0,0 0-15 16,0 0-15-16,0 0-16 0,0 0-25 0,-13-53 8 15,7 47-3-15,-2 1-32 0,2-1-18 0,-3-1-26 16,-3 2-20-16,-1-1 9 0,-2 0-2 16,-2 1-3-16,-3-1 8 0,0 1 0 0,-4 1 3 15,-3 0-5-15,-2 2-3 0,-3 1 1 0,-3 1 8 16,-5 0 9-16,-3 1 5 0,-6 6 5 15,-2 1 3-15,-6 2 5 0,-2 4 5 0,-1 1 3 16,-2 2 7-16,0 3-2 0,0 3 1 0,-1 1-2 16,2 1-6-16,1 1 0 0,6-1-5 0,1 1-3 15,5-2-1-15,4 2-4 0,3-2 4 16,5 0 1-16,4-3-3 0,4-1 0 0,4 2-8 16,4-5-1-16,1 0-2 0,4-2-1 0,1 0-1 15,1 1-1-15,0 0 2 0,0 1 1 16,2 2 1-16,-3 1-3 0,-1 4 3 0,1 1-1 15,-3 0 5-15,-3 4 3 0,-1 1-2 0,1 2 2 16,-1 3-4-16,-1-2-7 0,2 1-5 0,1 2-10 16,3-3-6-16,5 5 0 0,2-3 0 0,5 0 1 15,3 1 5-15,1 1 0 0,5-1 1 0,5-2 5 16,5 0-2-16,2-4 2 0,2-2 9 16,4 0 6-16,0 1 9 0,4-3 2 0,0-1-1 15,1 2 3-15,3-2 0 0,2 0 2 0,1 0 3 16,0 0-8-16,2 1 0 0,2-4 0 0,0 3-4 15,1-3 3-15,2 1 0 0,3-2 1 16,2-1 5-16,4 2-3 0,3-3 3 0,3-3 0 16,2 1-4-16,4-2 1 0,3-3 0 0,0 0-2 15,2-2 1-15,1-1 2 0,2-2-1 16,2-1-1-16,2 0 2 0,0-2 0 0,1-1-2 16,1 0 1-16,0-3-1 0,-5 0-5 0,0 0 1 15,0-3-1-15,0-3-3 0,-4 0 6 0,0-2 3 16,3-2 0-16,-3-1 1 0,-1-1 0 0,3-2-1 15,-3-1-2-15,2-5 1 0,2 1-1 16,0-2 1-16,-3-4 5 0,-1 1 1 0,1-2 4 16,-2-3 4-16,-4 1 3 0,0-1 8 0,-6 1 4 15,-1-3 8-15,-5 2 12 0,-4 0 2 0,-3 0 12 16,-2 0-1-16,-3 2 3 0,-5-2 3 16,-3 1-4-16,-5-1 1 0,-2 2-4 0,-3-3 5 15,0 0-11-15,-2-1-10 0,-3 1-10 0,-2 0-17 16,1 1 4-16,-3 0 0 0,-4 0 3 0,1 0 3 15,-3 0-2-15,-3 0 1 0,-1 1-2 16,0-4 1-16,-5 3-3 0,-4-2-10 0,-4 0-6 16,-3 0-12-16,-6-1-9 0,-6 1-2 0,-2 0-1 15,-5 1-1-15,-7 1 6 0,-4 3 0 0,-5-1 4 16,-7 1 4-16,-6 2 2 0,-7 0 2 16,-10 4 1-16,-10 1-3 0,-5 6 0 0,-12 2-1 15,-8 4-1-15,-12 7 2 0,-9 0-4 0,-8 2-1 16,1 10-9-16,-6 3-11 0,5 3-18 15,3 2-32-15,5 3-49 0,9 1-90 0,8 2-162 16,34-7-118-16,32-6-313 0</inkml:trace>
  <inkml:trace contextRef="#ctx0" brushRef="#br0" timeOffset="270214.9123">20404 1727 0 0,'0'0'0'0,"0"0"0"0,0 0 21 0,0 0 36 0,0 0-12 15,0 0-8-15,0 0-7 0,0 0-11 16,87-123-4-16,-87 114-10 0,0 0-13 0,-2 0-15 15,-5-2-7-15,-6-2-2 0,-4 0 8 0,-5-2 9 16,-7-2 8-16,-5-3 2 0,-3-1 6 0,-7-1 3 16,-3 2-2-16,-2-2 0 0,-3 0-1 15,-1 3 3-15,-2-1 0 0,0 1 2 0,6 5 5 16,4 1 4-16,5 1 9 0,0 2 9 0,-4 0 2 16,-6-1-7-16,-6 0-4 0,-6-1-7 15,-7-2-8-15,-4 1 4 0,-3 1-1 0,-2 1-4 16,-5 0 10-16,-1 2 0 0,-4 1-3 0,-1 3-4 15,-5 0-3-15,0 2-3 0,-3 0 0 0,-2 3 6 16,0 0-6-16,-1 4 1 0,2 3 2 16,2 4-3-16,-17 7-7 0,-9 7 4 0,-4 7-7 15,3 2-1-15,26 2 9 0,13-4-5 0,10 2 7 16,1-1 6-16,-1 1 1 0,1 1-3 16,-2 1 1-16,4 1 0 0,-1 2-2 0,1-1 0 0,0 6 2 15,1-1 0-15,3 1 1 0,1 3 2 16,2 2 3-16,0 1-4 0,7 4 1 0,0 1-2 15,5 3-2-15,4 4 3 0,4-1-4 0,2 2-9 16,3 3-2-16,5-1 2 0,3 1-1 0,2 0 13 16,3-2-5-16,4-1-5 0,2 2 0 0,2-2-6 15,3 1 4-15,3 1-2 0,1-1 4 16,2-2-1-16,3 1-3 0,3-1 3 0,2-1-2 16,1-2 7-16,1-1 2 0,7-4 4 15,3 0 1-15,3 0-1 0,6 1 4 0,1-3 3 16,7-3 0-16,3-1 6 0,3 1 1 0,8-3 1 15,6 0 7-15,8-1-3 0,6-1-1 0,4-3-4 16,11-1-8-16,-2-2-3 0,6-5-3 16,0-1-1-16,2-5 1 0,4-1 5 0,-4-4 2 15,2-1 0-15,2-3 4 0,4-3-3 0,0 1 2 16,1-4-3-16,1 1-1 0,4-3-6 0,-1-1-2 16,4 1 0-16,-1-2-4 0,0-1 4 0,1 0-2 15,0 0 0-15,2-3-3 0,-2 0 1 16,1-2 0-16,-1-2 2 0,-5 0 2 0,0-6-2 15,-3-1-1-15,-3-4 8 0,-8-3-5 0,0-3 2 16,-4-4 0-16,-1-5-5 0,-5-1 8 16,3-4-2-16,-4-5 2 0,-1-2 3 0,-1-5-6 0,0-5 10 15,-3-5-2-15,-1-4-1 0,-3-7 5 16,-1-1-5-16,-5-4 8 0,0-1 9 0,-2-3 7 16,-2-1 13-16,-1-2-4 0,1-2 1 0,-4-1 7 15,-1-3-11-15,-2-2 6 0,1 0 5 16,-4-3-2-16,0 1-6 0,-2 1-3 0,-6 2-1 15,-2-1-11-15,-2 3 8 0,-8-4-6 0,-2 2-16 16,-8-3-3-16,-7 3-11 0,-4-2 2 0,-13 3-1 16,-9 0-3-16,-12-1-10 0,-12 1-7 15,-14-2-4-15,-12 2-9 0,-10 1 1 0,1 11-2 16,2 10-7-16,5 9 5 0,2 8-19 0,-12 0-31 16,-11-1-48-16,-9 1-94 0,-13 3-125 0,23 9-179 15,31 13-317-15</inkml:trace>
  <inkml:trace contextRef="#ctx0" brushRef="#br0" timeOffset="281282.4612">8652 13045 0 0,'0'0'95'0,"0"0"-22"0,0 0-37 0,0 0-17 0,0 0-8 16,0 0-1-16,0 0 0 0,0 0-3 15,0 0-2-15,0 0-1 0,0 0 0 0,0 0-1 16,-81-117 2-16,64 112-2 0,0 0-2 0,-3 2 0 16,-4-1-3-16,1 2 6 0,-5 2-2 0,3 0 2 15,-4 0 2-15,-1 1-4 0,-1 5-2 0,1 1 0 16,-2 0-1-16,-5 4 2 0,1 2 1 16,-5 2 2-16,-5 1 3 0,-2 3 0 0,0 2 1 15,-7 4 1-15,1 1-2 0,-3 2 1 16,3 3-1-16,-4 2-2 0,4 2-2 0,3 1-1 0,0 2-1 15,1 3 1-15,6-1-1 0,-2 2-1 16,4 1 0-16,3-1 0 0,5 1 0 0,0 0-2 16,2-3 4-16,5-1-2 0,0-1-1 15,3 1 0-15,3 0-2 0,4-1 2 0,0 2-2 16,5 0 0-16,1 0 2 0,3 1-2 0,5 1 2 16,1 2 3-16,1 0-2 0,1-1 4 0,2 2-1 15,2 1 3-15,6 0 0 0,3-1 0 0,1 0 3 16,1-2-2-16,2-3 0 0,2 2-1 0,-1-2-1 15,-2-2 2-15,4-2-1 0,-2-1 0 16,3-3 2-16,0-1-2 0,-2-2 6 0,3-1 3 16,3-1 0-16,-1 0 2 0,-3-3-7 0,2-1-5 15,1 0-1-15,-3 0-2 0,-2-1 1 16,-2-2 2-16,1 0-1 0,0-1 0 0,-3-2 3 16,3-2 1-16,0-1 9 0,-3-4 8 0,6-3 9 15,1-3 8-15,2-4 3 0,4 0-1 0,-1 0-7 16,7-9-7-16,0-2-6 0,6-4-5 15,1-4-2-15,0-1-3 0,6-2 0 0,-4-2-4 16,0 1-2-16,0-4 1 0,1 0 0 0,-1-3 0 16,-1-3-1-16,-2 0 2 0,2-3-5 0,-2 0 2 15,3-5 2-15,1 0 1 0,-3-4 1 0,2-2 4 16,-2-6-5-16,1-2-2 0,-1-7 1 0,-1-4-7 16,1-6 5-16,-5-7 0 0,-4-4 0 15,-5-3 3-15,-4-2-1 0,-7 0 2 0,-2-5-2 16,-10 0 3-16,-4-1 0 0,-2 3-5 0,-10 2 0 15,-6 6-7-15,-7 9-7 0,-7 8-9 16,-5 11-15-16,-12 7-19 0,-12 13-23 0,-16 10-35 16,-9 15-50-16,15 5-47 0,19 5-320 0</inkml:trace>
  <inkml:trace contextRef="#ctx0" brushRef="#br0" timeOffset="291136.9992">19223 6058 333 0,'0'0'15'0,"0"0"24"0,0 0-12 16,0 0-11-16,0 0-6 0,0 0-7 15,0 0-2-15,0 0 2 0,0 0 2 0,0 0 4 16,0 0 6-16,0 0 3 0,-56 0 4 0,53 0 0 16,1-1 1-16,-1-3-2 0,1 0 0 0,-1-2 1 15,1 1 2-15,0-3-4 0,1 1-5 0,-1-2-2 16,1 0-5-16,-1-1 6 0,2-2 3 16,0 0 4-16,0 1 1 0,0 0-5 0,0 0-4 15,4-2-6-15,1 1-3 0,3-2-9 16,0 0-3-16,5-1-4 0,-1-2-2 0,7-2 7 0,0-4 4 15,4-2 2-15,6-4 2 0,1-1 1 16,2-3 1-16,4-2 1 0,4-4 2 0,1-1 2 16,3-2-3-16,2-4 5 0,-1-2-3 0,-1-1 4 15,4-3 0-15,2 0 4 0,2-1 4 0,6-3-7 16,-2 2-1-16,5-3-4 0,0 3-2 0,3 3 1 16,0-1-2-16,-1 0 1 0,-1 0-1 15,-1-2 4-15,3 0-2 0,-3-4 1 0,1 3-3 16,-1-2-2-16,3 4 1 0,-3-3 0 0,-4 1 0 15,1 1 0-15,1 1 1 0,-6 0 0 16,-1 1-1-16,-5 1 0 0,-4-1 0 0,-3 1 1 16,-1-1 1-16,-6 1 0 0,2 4 3 0,-4 1-2 15,-3 3 0-15,-2 2 3 0,1 3-3 16,-5 3 4-16,-3 2 5 0,-3 5 2 0,0 1 3 16,-3 2-3-16,0 3 0 0,-2 3 0 0,-4 5 0 15,0 1 4-15,-4 4-1 0,0 1 1 0,0 3 2 16,-2 2 2-16,0 1 1 0,-1 2-9 15,0 0-17-15,0 0-52 0,0 0-97 0,0 2-46 16,0 3-42-16,1 0-3 0,3-2-201 0</inkml:trace>
  <inkml:trace contextRef="#ctx0" brushRef="#br0" timeOffset="304568.4259">18888 6204 0 0,'0'0'0'0,"0"0"0"16,0 0 0-16,0 0 0 0,0 0 0 0,0 0 0 16,0 0 0-16,0 0 0 0,0 0 0 15,0 0 0-15,0 0 0 0,0 0 0 0,4-32 0 0,-4 31 0 16,0 0 0-16,0-2 0 0,0 1 0 16,0 1 4-16,0-2 3 0,0 0 1 0,0 0-2 15,0 0 0-15,0 0-1 0,0-2-4 16,0 0 0-16,3-1-2 0,1-3 2 0,2 1 1 15,2-3 1-15,1-1 5 0,0 1-3 0,3-1 3 16,-1-3 3-16,1 3-3 0,-1-2 3 0,1 0 1 16,-1 1-4-16,2-3 1 0,-1 0-3 0,-1 0-1 15,3 0-2-15,-1-2-2 0,5-3-3 16,-3 0 0-16,3 0 1 0,1-1 2 0,2-2-1 16,3-1 4-16,1-2-2 0,0 0 4 0,5-2 1 15,2 0 0-15,1 1 2 0,2-5-2 16,2 4 2-16,-1-3 1 0,1 0 4 0,2-2 2 15,2-2 0-15,0 2-1 0,-1-4 6 0,1 1 0 16,0 0 2-16,0-1 0 0,1 1-5 16,3-2-2-16,-1 1 0 0,-3 0 2 0,1 1 3 15,2 0 5-15,-2-1 0 0,3 2-1 0,-3-3 1 16,2 4 4-16,0 0 8 0,-1-1 1 0,2 0 0 16,1-1-5-16,0-1-9 0,-1-3-3 0,1 3 0 15,-2-1-2-15,-1 0-2 0,2 0 1 16,-1 0-3-16,-1-1 0 0,-1 0 0 0,3-1 0 15,-2 1-4-15,0 0-4 0,2-3-2 0,0 1-1 16,-2 2 2-16,1-2-1 0,1 1-2 0,-3 1 0 16,2-2-3-16,1-1-1 0,-3 1 0 0,1 0 1 15,1 2 0-15,0 2 4 0,-2 0-1 16,0 1 1-16,-2 1 1 0,0 4 2 0,-2 0 11 16,-5 1 6-16,5 1 3 0,-5 3 2 0,-1-1-10 15,-2 1-3-15,0 1 2 0,-3 4-5 0,-3 0 1 16,-3 2 0-16,-2 2-4 0,2 0 7 15,-5 2 2-15,-2 3 3 0,-4 0 8 0,0 1-4 16,-3 2 2-16,-3 2 0 0,2 0-3 0,-3 2 1 16,-2 2-4-16,0 0-5 0,-1 2-3 15,1 1-13-15,-1 1-18 0,0 0-41 0,0 0-91 16,0 0-147-16,4 0-69 0,-1 2-67 0,-2 1 252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3:52:53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 5060 0 0,'0'0'0'16,"0"0"0"-16,0 0 0 0,0 0 0 15,0 0 37-15,0 0 14 0,0 0 3 0,0 0-1 16,0 0-16-16,0 0-8 0,0 0-9 0,0 0-7 16,5-39-7-16,-5 39-7 0,1 0-5 0,-1 0-2 15,0 0 0-15,2 0 8 0,-2 0 2 16,0 0 4-16,0 0 5 0,0 0-1 0,1 0 8 15,0 0 6-15,1 0 2 0,2 0 2 0,3 0 2 16,0 0-1-16,-1 0 5 0,1 0-3 0,3 0 1 16,0 0-2-16,1 0-3 0,5 0 0 15,-2 2-4-15,6 0-4 0,0 1-1 0,1-1-2 16,6 0 0-16,2 0 3 0,2-2-1 16,3 1 0-16,5 0 2 0,3-1 2 0,2 1 3 0,5-1 4 15,5 0-1-15,3 0 1 0,4 0-5 16,3 0-2-16,3-1-1 0,-1-1-2 0,1 2-1 15,3-3-2-15,0 1-2 0,1 1-3 0,1-3 2 16,1 3 0-16,4-1 0 0,1 1-2 0,1-2 0 16,3 2-1-16,-1-1-4 0,0 2 0 0,1-3 0 15,-1 2-3-15,0 0 4 0,1-3-2 16,-1 3-1-16,0 0 3 0,1 0-5 0,-1-1 0 16,0 0 3-16,0-2-4 0,1 2 4 0,0-2 1 15,-1 1-3-15,6-2 6 0,-1 2-7 16,3-1-1-16,-3-1-1 0,3 0-3 0,-3-1 5 15,0 1 0-15,4 0 2 0,0 0 1 0,3-1-2 16,0 2 0-16,6 1-1 0,2-2 4 0,-3 1-2 16,3 2 1-16,2 0 1 0,4 0-2 15,-3-1 3-15,5 3-2 0,-4 0-1 0,3 0-1 16,-3 0-2-16,4 0 1 0,-4 0 0 0,5 0-3 16,-2 2 4-16,0-2 0 0,0 1 0 15,1-1 2-15,-3 0-2 0,5 0-4 0,-2 0 0 16,1 0-4-16,-4 0 1 0,4-1 1 0,-5-2-1 15,5 1 4-15,-1-1-3 0,1 0 0 0,-4 0 1 16,4-1-6-16,-4 1 7 0,2-2 3 0,0 2-2 16,1-1 5-16,0 1-5 0,1-1-2 0,-2 1 1 15,-1 0-2-15,1-1 4 0,-2 1 0 0,4-1 3 16,-3 1 5-16,1-1-5 16,-4 0 1-16,-1 0-2 0,1-1-3 0,-2 0 5 0,0 0-1 15,1-1 2-15,-6 0-3 0,-3 1 3 0,-3-2 3 16,-3 0 0-16,-2-1 4 0,1-1-1 15,-1-1 1-15,-1 1 2 0,-7-2 3 0,-2-2 1 16,-5 1 9-16,-3-5 7 0,-5 3 6 0,-1 1 8 16,-1-2 1-16,-2 3 1 0,-3-2 2 15,-3 2-3-15,-1-1-8 0,-4 0-4 0,-2 3-7 16,-7 0-6-16,-6 2-2 0,-4 0-5 0,-9 2-5 16,-3 1-1-16,-5 2-6 0,-5 1-11 0,-3 2-25 15,-3 0-74-15,1 0-66 0,2 4-167 0,0 1-141 16,-3-1-409-16</inkml:trace>
  <inkml:trace contextRef="#ctx0" brushRef="#br0" timeOffset="8370.1717">18638 8592 35 0,'0'0'298'0,"0"0"-246"16,0 0-17-16,0 0-8 0,0 0 5 0,0 0 6 16,0 0 5-16,0 0 1 0,0 0-5 15,0 0-14-15,0 0-16 0,0 0-13 0,-6-13-18 16,6 13-10-16,0 0-14 0,0 0-2 15,0 0 3-15,0 0 10 0,0 0 17 0,0 0 13 0,4 1 14 16,2 1 9-16,3 0 3 0,2 2 1 16,1-2-1-16,7 0-4 0,1 2 2 0,2-2-1 15,6-1 1-15,3 1 3 0,3 0 3 0,4-1 0 16,1-1 6-16,4 2 2 0,3-1-2 16,0 0-1-16,1 1-8 0,1 0-4 0,1 0-1 15,-1 1-3-15,1 0 0 0,0 2-7 0,-2-1 0 16,3 1-2-16,-1-1 0 0,-2 1 1 0,-2 1 0 15,-2 1 0-15,-3-2-3 0,-5 0 0 0,-5 1-4 16,-5-1 0-16,-4 0 1 0,-5-1-2 16,-2 0-1-16,-8-1-2 0,-2-1-4 0,-3-2 2 15,-1 0 4-15,0 2 10 0,0-2 10 0,0 0 7 16,-2 0 15-16,-5 0 0 0,-1 0-2 0,-4 0-5 16,1 0-17-16,-1 0-17 0,1 1-32 15,1 2-70-15,0 0-54 0,5 1-18 0,1-1-445 0</inkml:trace>
  <inkml:trace contextRef="#ctx0" brushRef="#br0" timeOffset="14965.0374">19873 11203 0 0,'0'0'0'0,"0"0"0"16,0 0 0-16,0 0 64 0,0 0 9 15,0 0-46-15,0 0-9 0,0 0-5 0,0 0-13 16,0 0 0-16,0 0-3 0,0 0 2 0,-41-27 3 15,31 25-1-15,-5 0 0 0,0-2 2 0,0 2-2 16,-1 0 0-16,-3-2 1 0,2 2-4 16,-2-1 1-16,0 3 0 0,1-1-1 0,-2 0 0 15,0-1 2-15,0 2-2 0,-1-1 0 0,-2 1 0 16,-2-1 2-16,3 1 4 0,-6-1 0 0,2 1 4 16,-2-1 0-16,0 0 1 0,0-2 1 15,-1 1-1-15,1 0 1 0,-4-2 1 0,1 0 2 16,-1 1-2-16,1-2 1 0,-3 2-2 0,2 0-1 15,-3-2 1-15,-1 1-3 0,-4 1 3 0,0-1 1 16,0 0-1-16,-1 1 2 0,-3-2-5 0,0 2 1 16,-2-1-1-16,1 0-1 0,-1 0 1 15,-2-1-1-15,2 2-1 0,-1-1 3 0,1-1-6 16,0 1 2-16,-4 2 0 0,3-2-1 0,-4 3 0 16,0-3 1-16,-2 2-4 0,-2-2 0 15,0 2 0-15,-2-1 0 0,-1 1 1 0,-2-1 0 16,1 2-1-16,1-1 2 0,-3-1 0 0,-1 1 2 15,-3-2 5-15,0 2 1 0,-5 0 4 0,-1 0 2 16,-2 1-2-16,-1 0 0 0,-4 1-3 0,4 0-2 16,0 0 2-16,0 0-3 0,3 0 4 15,0 0 1-15,1 2 0 0,-1 2 1 0,4-1-1 16,-3 2-1-16,0 0-1 0,1 0-2 0,3 1 0 16,0 0-1-16,3 0-1 0,-1 1 1 0,0 0-1 15,2 2 0-15,0-1-1 0,1 0 0 0,-2 1-1 16,2-2-1-16,0 2-2 0,1 0 0 15,1 0-2-15,3 2 0 0,0-2 1 0,4-1-1 16,1 3 2-16,-1-1 0 0,0-1-1 0,2 1 0 16,-2 3 0-16,0-3 0 0,-3 2-3 15,2-1 0-15,-5 1 0 0,4 1-3 0,-4-1 3 16,4 3 0-16,-5-3-2 0,2 2 2 0,0-3 0 16,-2 2-1-16,2 0 2 0,0-2-2 0,-3 0-1 15,-1 1 2-15,3 0-2 0,0 1 0 16,0 0 0-16,0-1-2 0,3 2 2 0,-2 0-1 15,5 1 1-15,-3 0 2 0,1 2 1 0,1 0 0 16,1 0-2-16,-5 0 1 0,3 1-2 16,-4 1-2-16,2 0 3 0,-2 0-1 0,2 4-1 15,-2-4 2-15,1 2 0 0,3 0 2 0,-2 0 3 16,3 3-1-16,0-3 0 0,1 4 0 0,-3-3-2 16,2 3 2-16,-1 0 0 0,-1 1-1 15,0 1 2-15,4 3-2 0,-2-1-1 0,3 0 0 16,1 1 0-16,3-3 1 0,2 2 5 0,2-1-1 15,3-2 0-15,3 0-3 0,0 1-6 0,4 1 2 16,2 1-1-16,0-1-2 0,1 1 3 0,1-1-2 16,-1 3-2-16,2 0 1 0,2 0-4 0,1 1 3 15,2 2 0-15,1 0 0 0,3 0 4 16,1 1-3-16,2 0 3 0,0 1-2 0,2 1-2 16,2 0 3-16,1-1 0 0,3-1 3 0,-1-2 0 15,0-1 1-15,4-1-2 0,-1 1-1 16,1 0 0-16,2 0 2 0,-1-1 3 0,1 1-2 15,2-2 3-15,0 1-1 0,0 0-2 0,-2-1 2 16,2 0-1-16,0 1-2 0,0-2 3 0,2-1 0 16,0 0 1-16,3 1 0 0,-1 1-2 15,1-2 1-15,1 1 0 0,3-1 2 0,-2 0 3 16,2 0-2-16,1-5 0 0,2 1 1 0,0-2-1 16,4 0-1-16,-1-1 3 0,1 2-8 0,0-3 4 15,3 0 4-15,1 0-1 0,1-1 3 16,3 0 0-16,2-1-5 0,-1 0 1 0,0-2-1 15,1 2 5-15,0-2 2 0,0-1 0 0,1 1-1 16,1-1-6-16,2 0 2 0,-2-1-3 0,1 1 3 16,2 0 3-16,0-1-1 0,0-1-2 0,0 1-3 15,2 0 1-15,-2-1 1 0,4-2 3 0,-1 1 1 16,0 0-2-16,3-2 1 0,-3 0-2 16,5 0 4-16,0-3 3 0,-2 1 1 0,1 2 2 15,1-3-2-15,-1 1-2 0,-4 1-1 0,3-1-3 16,-3 1 0-16,6 0-1 0,-4 0 0 15,3 0 2-15,1 0-1 0,2 0 0 0,1-3-1 16,3 2-4-16,2-3 6 0,2 0 1 0,1 0 2 16,1-2 4-16,4 0-7 0,0-1 1 15,2-1-2-15,-3-1-4 0,3 0 3 0,3 0-2 16,0 0 0-16,1-1 2 0,3-1-1 0,2 0 0 16,-1 1 0-16,1 1-3 0,-2-2 3 0,-1 2-2 15,-2-1 0-15,-3 1 0 0,1-1-3 16,-5 0 0-16,2-1 0 0,-3 1 0 0,0 0 2 15,4 1 0-15,-1-2-1 0,-1 0-4 0,1 1 3 16,-2 0-1-16,4 1 1 0,-2-1 2 0,-1 1-3 16,3 0-1-16,1 0 0 0,2 0 3 0,0 0-2 15,0 0 4-15,6 0 0 0,1 0-2 0,-2 0-1 16,5 0-1-16,2 0 0 0,-3 0-2 16,2 1 1-16,-1 3-1 0,1-1 1 0,0 2 2 15,3 1 1-15,-1 2-1 0,-2-1 0 16,3 0-3-16,-2 1 2 0,-3-2 1 0,2 0-1 0,-2 1 2 15,0 0-3-15,1-1 1 0,1 0 1 16,0-2-1-16,0 1 2 0,-2-3-1 0,0 1-1 16,0-1 1-16,-3 0-2 0,0-1 2 0,2 0-2 15,0 0 0-15,1-1 0 0,0 0 0 16,1 1 0-16,0-1 0 0,-1 2-1 0,1-1 1 16,-1 1 1-16,-1 0 2 0,0 0-2 0,2-1-2 15,-1 2 3-15,0-2-2 0,3 0 5 16,-3 2-1-16,0-2-1 0,2-1 2 0,-2 0-1 15,-1 0-1-15,3 0 0 0,1 0-1 0,2 0 1 16,-3 0 1-16,5 0 1 0,0 0 1 0,-1 0-1 16,3 1-1-16,-2 1 0 0,-3 2-2 15,3-2 1-15,-4 0-1 0,2 1 3 0,0-1-2 0,-1 2 0 16,2-1 1-16,0 2-2 0,1-2-2 0,0 2 2 16,0-1-3-16,-1-1-1 0,3 0 3 15,1 2-2-15,-2-4 4 0,2 1 1 0,-5-2 0 16,3 0 0-16,-3 0-2 0,1 0 0 0,-5 0-6 15,3 0 2-15,-5-2 1 0,-1 1 3 16,1-2 5-16,0 1-3 0,-2-1-1 0,-4 0-1 16,-3-1-1-16,-1 1 3 0,-7-2 2 0,-3-1 0 15,-1-1 2-15,-7-1 0 0,1-2 1 0,-3 1 2 16,-1-2 1-16,-2-2 0 0,-5 0 6 16,-2-4 2-16,-3-1 2 0,-1-2 2 0,-3-2-1 15,-2-2 4-15,-2-3 0 0,0 0 5 0,-5-3 2 16,0-1-4-16,-5-5 1 0,-5 1-2 15,2-2-6-15,-5-4-1 0,-1 1-3 0,0 0-1 16,0-5-2-16,-2 2 0 0,-4 0-8 0,3 2-1 16,-4-1 0-16,-2-2-1 0,4 0 4 0,-3 0-4 15,0-2 0-15,-1-1-3 0,3 1 1 0,0-1 3 16,-1-1-1-16,4 1 3 0,0-3 4 16,-1 2-2-16,2-3-1 0,1 2-2 0,1-2-7 15,0-1 2-15,0-1 3 0,0-2-1 0,0-2 4 16,0-4-4-16,0 0-2 0,0-1 0 15,0-3-3-15,0 5 1 0,0-3-1 0,1 2 1 0,-1 1 0 16,0 1-1-16,-1 2 0 0,1 1 3 16,-3 2 0-16,-4 3 1 0,-2 2 0 0,0 3-4 15,-2 3-3-15,0 1 2 0,-4 3-4 0,-1 2 3 16,1 2-3-16,-3 1 7 0,0 4 0 16,0-1-1-16,2 4 1 0,0 1-7 0,-3 2 2 15,3 0-1-15,-1 0 0 0,-3 3-2 0,1 0-2 16,-1 1-2-16,-2 1-2 0,2-2 1 0,-4 2 0 15,-3 0 1-15,-2 0 1 0,-1-1-2 16,-1 2-3-16,-1-1-2 0,-2 1-2 0,-5 2 0 16,-7 1 2-16,3 1 0 0,-7 2 2 0,-2 2 1 15,1 1 0-15,-1 3 1 0,-1-1 0 16,-4 3 0-16,4 0 3 0,-5 3 0 0,1 0 2 16,0 1 2-16,-4 0-1 0,-2 2 1 0,-4 3 0 15,0 1 2-15,-7 0 3 0,1 0 1 0,-5 1 1 16,-2-1 3-16,-2-1 0 0,-4-1-1 0,1-1 0 15,-3-1-3-15,-3-2-1 0,0 0 0 0,1 0-1 16,1 0 2-16,-2-5 2 0,0 1 1 16,-3-1 0-16,0 0-1 0,-5 1-1 0,1 0 1 15,-4 2-1-15,2-1 0 0,1 2-4 0,4 1-24 16,4 0-73-16,3 0-118 0,24 0-44 0,24 0-579 16</inkml:trace>
  <inkml:trace contextRef="#ctx0" brushRef="#br0" timeOffset="16097.7597">17744 12521 20 0,'0'0'196'0,"0"0"-174"0,0 0-11 0,0 0-7 15,0 0-2-15,0 0 0 0,0 0 1 0,0 0-1 16,0 0 2-16,0 0 4 0,0 0 1 0,0 0 6 15,-26-116 3-15,26 98 4 0,0 0 9 16,0-3 10-16,0 1 13 0,0-1 8 0,0-2 2 16,3 0-7-16,3-2-11 0,-1-2-6 0,1 1-2 15,2-3 2-15,0-3 5 0,2-4-2 0,1-2 0 16,2-3 3-16,1-4-1 0,2 2 4 0,1-2-3 16,1-1-6-16,2 0-5 0,3-4-2 15,1 2-7-15,1-1-2 0,4-1-6 0,0 0-6 16,4 0 1-16,1-2-4 0,0-1 1 0,4-2-1 15,2-3-5-15,2-2-3 0,0-1-1 16,7 1-1-16,-1 0 0 0,4 1 0 0,1 0 0 16,2 3-4-16,5 1 3 0,6 2-4 0,0 0 1 15,5 0-1-15,0 0-3 0,7-2 0 0,0 3 1 16,2 2-3-16,5 0 0 0,0 3-3 16,6 3 1-16,2 1-1 0,5 4 1 0,2 1 0 15,1 2-1-15,6 3 0 0,0 3 2 0,4 2 1 16,0 0 5-16,3 5 5 0,2 1 5 15,-5 1 2-15,3 1 1 0,-3 2 4 0,0 3-1 16,0 0 1-16,-4 2-2 0,-2 3-2 0,-6 0-5 16,-4 2 0-16,-4 1-2 0,-8 0 2 0,-3 2 4 15,-8-1-1-15,-6 4-2 0,-8 2-2 0,-8-2-3 16,-6 2-9-16,-8 2-14 0,-5 3-33 0,-8 3-109 16,-6 0-42-16,-6-3-566 0</inkml:trace>
  <inkml:trace contextRef="#ctx0" brushRef="#br0" timeOffset="16964.0078">17455 11887 375 0,'0'0'47'0,"0"0"47"0,0 0 1 0,0 0-8 16,0 0-31-16,0 0-24 0,0 0-13 0,0 0-11 16,0 0-6-16,0 0-6 0,0 0-11 15,0 0-20-15,0 0-39 0,0 0-2 0,-12-51 12 16,20 56 28-16,-2 1 51 0,4 4 11 16,4-1 4-16,-2 3-2 0,-1-1-6 0,1 1-7 15,0 1-4-15,1 1-2 0,-3 0-2 0,0 1 7 16,0 2 1-16,0 2 3 0,-3 0-3 0,1 1-4 15,2 1 0-15,-3-1-5 0,-3 0 3 0,2 1-1 16,-3-2 0-16,4-1 0 0,-4 0 0 16,-2-1-1-16,2-1-1 0,-1-1-3 0,0 0 0 15,-1-6-1-15,1-1-1 0,-2-1 3 0,2-1-3 16,-2-3 3-16,0-1 13 0,1-2 27 16,-1 0 46-16,0 0 61 0,0 0 63 0,2 0 24 15,-2-2-26-15,1-2-57 0,1-4-71 0,0-3-50 16,5-1-15-16,-4-3-6 0,4-1 0 0,-1 1-2 15,2 0-2-15,2 0-3 0,3-2-4 0,4 2-1 16,-1-3-5-16,4-1-1 0,2-2-5 0,1 1-7 16,4-1-3-16,0 1-9 0,4 0-10 15,2-1-7-15,1 3-22 0,3 0-43 0,1 3-86 16,0 2-144-16,-10 6-21 0,-9 1-538 0</inkml:trace>
  <inkml:trace contextRef="#ctx0" brushRef="#br0" timeOffset="20104.9717">22759 9562 100 0,'0'0'96'0,"0"0"-63"0,0 0-11 16,0 0-10-16,0 0-3 0,0 0 0 0,0 0-1 15,0 0-3-15,0 0-2 0,0 0 0 0,0 0-3 16,0 0 1-16,-22-33-8 0,21 33-16 16,1 0-14-16,-1 0-9 0,0 2-18 0,-2 1 17 15,2 3 25-15,0-1 25 0,0 3 41 0,1 0 8 16,-2 3 1-16,0 2-8 0,-2 2-10 0,1 0-5 15,-5 5-5-15,2 1 1 0,-4 2 0 0,-2 1 3 16,0 2 3-16,1 1 2 0,-2 2 0 0,-1-2-1 16,0 3 0-16,2-3 14 0,0-3 22 15,0-1-69-15,-1-2-195 0,0 2-6 0,3 1-19 16,0-2 131-16,-1 0 89 0,2-4 0 0,3-1 0 16,0-1 0-16,-3 1 0 0,5-5 0 0,-2-1 0 15,2-2 0-15,-1-1 0 0,4-4 0 16,-1 0 0-16,2-2 36 0,0-2 60 0,0 0 68 15,0 0 59-15,0 0-6 0,0-6-41 0,0-1-69 16,0-2-63-16,0-4-23 0,2-4-10 16,1-2-2-16,4 1-5 0,1-1-4 0,-2 4 0 15,1-2 0-15,3-6 0 0,8-13 430 0,-18 36-186 16,51-100-12-16,-23 45-13 0,-3 2-447 0,2 2 161 16,-3 0-7-16,2 0-8 0,-2 3-7 15,-2 3 1-15,-2 3 8 0,-2 8 10 0,-5 5 16 16,-3 6 16-16,-2 5 8 0,-2 6 3 0,-2 5-9 15,-2 4-85-15,-1 3-5 0,3 7 6 0,-1 8 18 16,-1 5 90-16,4 3 11 0,-2 8 9 16,5 1-1-16,-2 5 0 0,-1 1 2 0,3 0-2 15,1 3 2-15,0-3-1 0,4-1 0 0,0-2 0 16,-1-1 1-16,5-3 4 0,0-3 5 0,1-3 7 16,-1-4 10-16,1-3 6 0,0-5 5 0,1-3 2 15,-3-1-6-15,-2-4 0 0,0-1 1 16,-4-2 2-16,-1-2 16 0,-4 0 16 0,0 0 4 15,-3-5-9-15,2-2-16 0,-3-3-22 0,-2-1-18 16,0-3-12-16,-2-1-13 0,-6-2-16 0,-4 0-12 16,-8-1-8-16,-7 1-9 0,-4 1-8 15,-7 1-5-15,-4 2-1 0,-1 3 3 0,-1 0 12 16,-3 3 9-16,4 2 2 0,2 1-6 0,2 1-18 16,5 2-27-16,4 1-46 0,11 0-20 15,7 0-432-15</inkml:trace>
  <inkml:trace contextRef="#ctx0" brushRef="#br0" timeOffset="21519.9534">23713 9773 223 0,'0'0'12'16,"0"0"21"-16,0 0-24 0,0 0-9 0,0 0-3 15,0 0-3-15,0 0 4 0,0 0 3 16,0 0 2-16,0 0 2 0,0 0-2 0,0 0-1 15,90-24-3-15,-78 30-1 0,5 2 2 0,-3 3 0 16,4 1 1-16,0 2 2 0,-3 2-1 0,3 1-2 16,-5 1 1-16,2 2-5 0,-2 1 3 0,-3-3 0 15,-1 2 2-15,0-1 2 0,-5-3-2 16,2 2 1-16,-3-1 0 0,-2-4-2 0,0 0 1 16,-1-2 0-16,0-2 1 0,0-3 3 0,0-2 4 15,-1-2 12-15,1-2 40 0,-1 0 35 0,-2 0 15 16,-3-5 7-16,3-2-21 0,-3-2-17 15,0-3 3-15,-1-1 0 0,1-1-2 0,4-5-4 16,0 1-14-16,1-1-12 0,1-4-14 0,1 1-13 16,3-5-5-16,5 0-8 0,1 0-4 15,1 0-4-15,4 2-7 0,-1 0-6 0,3 2-10 16,2 2-5-16,-2 1-6 0,2 5-3 0,0 0-3 16,0 3-4-16,-2 4-8 0,-1 3-8 15,0 3-12-15,-2 2-11 0,1 0-3 0,-1 6-2 16,-3 2 0-16,-1 3-4 0,0 2-5 0,-1 3 5 15,-4 1 6-15,-1-3-280 0,-2-5 363 0</inkml:trace>
  <inkml:trace contextRef="#ctx0" brushRef="#br0" timeOffset="21849.7795">24291 9995 120 0,'0'0'165'0,"0"0"-100"0,0 0-11 0,0 0-6 16,0 0-9-16,0 0-13 0,0 0-9 0,0 0-4 16,0 0-2-16,0 0 4 0,130-27 2 0,-119 17 7 15,0 1 5-15,-2-3 6 0,-4 0 4 16,1 0 0-16,-3-1-4 0,-3 0-6 0,0-1-11 16,0-1-10-16,-3 2-12 0,-4 3-9 0,-3 0-8 15,-4 2-4-15,-3 2 4 0,-2 5 5 0,1-1 7 16,-4 2 4-16,0 2 0 0,3 4-6 15,1 4-2-15,1 4-2 0,0 1-2 0,5 3 2 16,2-1 3-16,2 0 0 0,7 0 7 0,1 1 2 16,1-2 5-16,13 2 7 0,3-1 3 0,8 1 1 15,5-4-5-15,3 0-7 0,3 0-9 0,2-1-10 16,6-3-13-16,-4 0-20 0,2 0-17 0,0-2-12 16,-10-2-131-16,-12-3 9 0</inkml:trace>
  <inkml:trace contextRef="#ctx0" brushRef="#br0" timeOffset="22361.1401">25124 9924 253 0,'0'0'9'0,"0"0"8"0,0 0-4 15,0 0-3-15,0 0 0 0,0 0 7 0,0 0 2 16,-134-41 9-16,108 40 7 0,-1 1-1 15,3 0-7-15,0 3-10 0,3 4-10 0,1 3-9 16,2 0-4-16,0 3-2 0,3 1-1 0,2 0-3 16,0-2 0-16,6 2-2 0,2-1 3 0,2 0 2 15,3 0 3-15,0 0 3 0,3-1 2 0,6-2 4 16,4 0 4-16,3-2 1 0,5-1 2 0,2-1-4 16,4 0-2-16,3 0-4 0,3-2-8 15,0 1-8-15,-2-3-8 0,2-1-5 0,-2-1 0 16,2 0 5-16,-3-1 5 0,-2-5 6 0,0-1 4 15,-1-2 3-15,-4-1 1 0,1-3 3 0,-4 0 8 16,-5-3 0-16,-3-1 4 0,-1-1 3 16,-2-2-2-16,-3-1 2 0,-2-1 2 0,4-5 2 15,-5 0 11-15,2-4 13 0,-1 0 13 16,-1 0 13-16,0 1 9 0,-2 6 5 0,-1 2-2 16,0 6-8-16,0 2-17 0,0 4-16 0,0 3-9 15,0 4-21-15,-1 2-43 0,1 1-52 0,-2 1-4 16,1 5 52-16,-1 7 39 0,0 5-270 15,-1 5 52-15,-2 4 5 0,1 5 192 0,-3 2 21 16,5-2 0-16,0 0 0 0,0-1 0 0,1-1 0 16,1-2 0-16,0-1 0 0,3 1 0 0,1-4 0 15,5-3 0-15,-1-2 0 0,1-1 0 0,0-3 0 16,3-3 0-16,-2 0 0 0,1-3 0 16,-2-1 0-16,-2-1 0 0,0-2 0 0,-2-2 0 15,-2 0 0-15,-3-3 0 0</inkml:trace>
  <inkml:trace contextRef="#ctx0" brushRef="#br0" timeOffset="22536.5503">25254 9851 412 0,'0'0'7'0,"0"0"22"0,0 0-10 15,0 0-13-15,0 0-2 0,0 0-3 0,0 0 1 16,122-1 2-16,-91 7-3 0,2 2-1 0,1-1-4 15,1 3-3-15,-2-1-4 0,0 0-7 16,-1 0-7-16,-7 1-16 0,-9-4-338 0</inkml:trace>
  <inkml:trace contextRef="#ctx0" brushRef="#br0" timeOffset="23521.4307">25936 10103 63 0,'0'0'166'0,"0"0"-116"16,0 0-22-16,0 0-13 0,0 0-4 15,-123 1-5-15,102-5-3 0,-1 1-1 0,1-2 0 16,4-1 2-16,-1 1-2 0,2-1 3 0,3-1 1 16,3-1 0-16,2-1 5 0,3-2 2 15,1 0 0-15,3-2 3 0,1 1 0 0,0 0-4 16,1 1-3-16,5-1-5 0,2 1-4 0,-1 2-3 15,4-1-1-15,0 1 1 0,0 2-4 0,0 1 3 16,-1 2 1-16,-1 2-2 0,0 2 3 16,-1 0 0-16,3 5 2 0,1 2 0 0,0 1 2 15,-1 3-1-15,1 1 0 0,-1 2 2 0,0 0 2 16,1-1-1-16,-1 3 3 0,1-2-2 16,-2 3-2-16,2-3 1 0,-1-2-2 0,1-2 5 15,-2-1 3-15,3-2 6 0,1-2 7 0,-1-1 3 16,0-3 7-16,0-1 0 0,1 0-1 0,-1-3 1 15,-2-2 0-15,1-2-1 0,1-1 2 16,-2-2-2-16,0 0-6 0,0 0-6 0,-2-1-10 16,2 1-7-16,-3 1-9 0,1 1-5 0,-2 3-5 15,0 2-12-15,-3 1-17 0,1 2-7 0,-2 0 1 16,1 1 14-16,-1 5 23 0,1 0 14 0,1 2 20 16,-1 3-20-16,-3 0-259 0,2 1-2 15,-2-1 151-15,-1 2 110 0,0-3 0 0,0 1 0 16,0-2 0-16,0-1 0 0,0-2 0 0,1-2 0 15,1-1 0-15,0-1 0 0,-1-2 0 0,2 0 0 16,1 0 0-16,4 0 0 0,-1-6 16 16,3 1 28-16,1-4-13 0,-2 2-7 0,-1 3-24 15,-3-4 0-15,2-1 0 0,2 0 532 0,-9 9-240 16,23-22-9-16,-14 13-15 0,-1 6-554 0,-2 3 207 16,-4 0-2-16,3 2 22 0,0 3 59 15,0 4-319-15,3 2 23 0,-2 3 7 0,3 2 208 16,-2 2 81-16,1-1 0 0,2 3 0 0,1-3 0 15,0 0 0-15,4-1 0 0,1-1 0 16,4-2 0-16,3-1 0 0,1-3 0 0,5-3 0 16,0 0 0-16,1-1 0 0,0-4 0 0,2-1 0 15,-1 0 4-15,0-7 19 0,-2-1 1 0,-1-1 8 16,0-4 6-16,-5 1-4 0,-2-4-1 0,-4 2-3 16,-5 1-1-16,-1-1-7 0,-4 0-7 0,-6 1-12 15,-1 2-12-15,0 0-13 0,-6-1-13 16,-7 2-11-16,-2 0 2 0,-5 2 4 0,-1 4 10 15,1 0 6-15,2 3-3 0,3 1 17 0,1 0 10 16,7 2 0-16,0 3 0 0,1 0 0 0,3 0 0 16,2 2 0-16,1 0 0 0,0 1 0 15,3-1 0-15,5 1 0 0,4-2 0 0,1 1 0 16,2-1 0-16,3-2 0 0,-1 1 0 0,1 1 8 16,-3-2-6-16,1 2 0 0,-4-1-4 15,1 1-3-15,-3-2 0 0,-3 1 5 0,1 2 0 16,-5 2 0-16,-1 2 0 0,-2 3 0 0,0 4 0 15,-3 2 0-15,-4 4 0 0,-1 3 0 0,-2-1 0 16,-2 2 0-16,2 0 0 0,-1-2 0 0,0 0 0 16,2-1 0-16,1 2 0 0,2-2 0 15,-1-3 0-15,3-2 0 0,-1-3 0 0,1-2 0 16,3-4 0-16,-3-1 0 0,2-4 0 16,-2-3 0-16,-1 0 0 0,-3-3 0 0,-2 0 10 0,-3 0 4 15,-5-6-32-15,-2-2 12 0,2-3 6 0,-2-3 0 16,5 1 0-16,1-1 0 0,5 2 0 15,7-1 0-15,1 3 0 0,1 10 0 0</inkml:trace>
  <inkml:trace contextRef="#ctx0" brushRef="#br0" timeOffset="24075.02">26956 10033 372 0,'0'0'44'0,"0"0"46"0,0 0-90 0,0 0-216 15,0 0-18-15,0 0 178 0,0 0 56 16,0 0 0-16,0 0 0 0,0 0 0 0,0 0 0 15,0 0 0-15,56 129 0 0,-56-102 0 0,-2-2 0 16,2 1 0-16,0-1 0 0,4 0 0 0,3-2 0 16,4-2 0-16,2-2 0 0,2-5 0 15,3-2 0-15,3-4 0 0,0-1 31 0,0-4 19 16,3-3-1-16,1 0-6 0,-2-1-3 0,0-8-2 16,1 1-5-16,-2-3 0 0,-3-2-2 15,1 0-3-15,-4-3 2 0,-1 0-4 0,-5 0-1 16,1-3-4-16,-4 2-11 0,-3 2-10 0,-3 1-10 15,-1 4-15-15,0 3-21 0,-1 2-20 0,-3 4-22 16,-1 1-1-16,0 0 14 0,-3 5 16 0,1 3 29 16,-1 2 30-16,1 4 0 0,0 1 0 0,2 2 0 15,1 4 0-15,4-4 0 0,0 1 0 16,5 0 0-16,5-1 0 0,1-1 4 0,3-1 17 16,4-2 1-16,0-3 2 0,1-2-1 0,3-2 1 15,-1-3 4-15,0 0 0 0,-2-3 4 0,1 0 0 16,-2-4 3-16,0-4 6 0,0-1 0 15,-3-3 0-15,-1-3-4 0,-2-2-6 0,-2-1-5 16,-1 0-5-16,-3-1-5 0,-1-2-7 0,-4-2-6 16,1 2-1-16,0-3-3 0,0 1 1 15,1-1-2-15,-1-2-3 0,2 0-3 0,1 0-9 16,4-1-4-16,-2 3 2 0,1 1 3 0,-2 6 11 16,1 3 7-16,-3 6 3 0,-3 4-19 0,-1 2-60 15,0 2-47-15,0 3-3 0,0 7 20 16,0 5 87-16,0 5 17 0,-2 3 0 0,-6 6 16 15,4 2 4-15,-3 1 0 0,1 2-5 0,1 0-5 16,1 1-2-16,3 1-5 0,1 0-1 0,5-1-6 16,6-1-9-16,8 0-13 0,-2-4-25 0,6-3 51 15,-1-4 0-15,0-3 0 0,-2-8 0 0,-8-5 0 16</inkml:trace>
  <inkml:trace contextRef="#ctx0" brushRef="#br0" timeOffset="24533.0486">28045 10430 0 0,'0'0'0'0,"0"0"0"16,0 0 0-16,0 0 0 0,0 0 0 0,0 0 0 15,0 0 0-15,0 0 0 0,0 0 0 16,0 0 0-16,-129-22 0 0,117 19 0 0,4-1 0 16,2-1 0-16,-2 2 0 0,7-1 0 0,-1 0 0 15,2-1 7-15,0-2 28 0,0 0-15 0,3-2-13 16,5 0-9-16,0 0-5 0,1 0-6 15,4 0-4-15,-2 2 0 0,0-1 4 0,0 1 13 16,-1 2 0-16,-1 0 0 0,1 5 0 0,-3 0 0 16,-1 4 0-16,1 3 0 0,0 5 0 0,0 1 0 15,1 2 0-15,0 0 0 0,-2 2 0 0,1 0 0 16,2 1 0-16,0-2 0 0,2 0 0 16,0-1 0-16,0 0 0 0,4-3 0 0,-1-1 0 15,1-2 0-15,0-2 0 0,1 0 0 0,-1-3 0 16,4-1 0-16,-6-1 27 0,5-2 0 0,-6 0-1 15,2 0-5-15,-3 0-2 0,-2-2-4 16,1-2-5-16,-3 2-4 0,0-2-6 0,-3 0-4 16,2 4-4-16,-3-3-4 0,1 2-3 0,0 0-2 15,0 0 8-15,2 0 1 0,-3-1 5 16,5-1 4-16,1 1-3 0,2 0 1 0,2-3 2 16,5 0-3-16,2-1 5 0,0 1 1 0,2-2 0 15,2 0 3-15,0-1-1 0,-3-1 0 0,1 2-1 16,-2 0-4-16,-1 1-4 0,0 0-6 15,-5 3-12-15,1 0-29 0,-3 3 25 0,-2 0 25 16,-6 4 0-16,-1-1 0 0</inkml:trace>
  <inkml:trace contextRef="#ctx0" brushRef="#br0" timeOffset="25000.0224">25470 11128 753 0,'0'0'0'0,"0"0"-242"0,0 0 38 15,0 0-67-15,0 0 235 0,0 0 36 0,0 0 0 16,0 0 0-16,0 0 0 0,0 0 0 16,-76 141 0-16,61-101 0 0,2-2 0 0,-3 0 0 15,5-1 0-15,0-2 0 0,2 4 0 0,0-3 0 16,6 0 0-16,-1-1 0 0,3-2 0 16,1-2 0-16,0-4 0 0,3-1 0 0,1-3 0 15,0-5 0-15,1 0 0 0,-3-7 0 0,1-4 0 16</inkml:trace>
  <inkml:trace contextRef="#ctx0" brushRef="#br0" timeOffset="25252.0566">25551 11103 0 0,'0'0'0'0,"0"0"0"0,0 0 0 15,0 0 0-15,0 0 0 0,0 0 0 0,0 0 0 16,116 17 0-16,-104-2 0 0,-3 1 0 0,-2 4 0 16,2 0 0-16,-4 1 0 0,-2 2 0 15,-3 2 0-15,0 0 0 0,-7-1 0 0,-3-3 0 16,-1-1 0-16,-2-2 0 0,-3-2 0 0,2-4 0 16,-3-1 0-16,0-2 0 0,1-2 0 15,0 0 0-15,2-2 0 0,3-2 0 0,3 0 0 16</inkml:trace>
  <inkml:trace contextRef="#ctx0" brushRef="#br0" timeOffset="25801.5618">25834 11312 0 0,'0'0'0'0,"0"0"0"0,0 0 0 15,0 0 0-15,0 0 0 0,0 0 0 16,0 0 0-16,0 0 0 0,0 0 0 0,0 0 0 15,0 0 0-15,0 0 0 0,0 0 0 0,0 0 0 16,21 119 0-16,-18-106 0 0,4 0 0 0,1-1 0 16,2-2 0-16,3-2 0 0,1-1 0 15,1-3 0-15,1-1 0 0,4-2 0 0,-1-1 0 16,0 0 0-16,2-1 0 0,-1-3 0 16,-2-3 0-16,-1-3 0 0,1 0 0 0,-3-3 0 0,0 0 0 15,-3 1 38-15,-2-2-1 0,-1 0-7 16,-4 1-9-16,-1-2-10 0,0 3-8 0,-2 2-5 15,-2 2-7-15,0 3-13 0,0 4-30 0,0 1-3 16,0 0 55-16,-3 0 0 0,0 7 0 16,0 1 0-16,-1 4 0 0,2 1 0 0,2 3 0 15,0-2 0-15,0 0 0 0,1 1 0 0,7 0 0 16,3-2 0-16,0-1 0 0,6 1 0 0,0-3 0 16,1-1 0-16,3-2 0 0,-2-1 0 15,1-2 0-15,0-3 0 0,-4-1 16 0,-1 0 19 16,-1 0 8-16,-3-6-1 0,2-2 7 0,-2-2-3 15,-1-1 6-15,1-4 6 0,-1 0 2 0,0-1 8 16,1-2-5-16,-5-1-6 0,-1 0-10 16,1-2-17-16,-1 0-8 0,-1-1-10 0,0 1-8 15,-2-4-3-15,3 1-9 0,-2 2-3 0,2 1 0 16,0 5 3-16,-2 5 4 0,0 4-7 0,-3 4-30 16,1 3-62-16,-1 0-20 0,0 5 4 0,0 8 33 15,-1 5 65-15,-2 5 23 0,-2 7 12 16,1 1 3-16,-3 1 1 0,0 2 0 0,-1-1-2 15,0 0-6-15,0-1-7 0,2 3-4 0,1-2-7 16,1 1-12-16,2-1-19 0,2-2-43 0,0-1-25 16,5-9 107-16,-1-7 0 0</inkml:trace>
  <inkml:trace contextRef="#ctx0" brushRef="#br0" timeOffset="26327.372">26937 11364 0 0,'0'0'0'0,"0"0"0"15,0 0 81-15,0 0-20 0,0 0-39 0,0 0-52 16,0 0-38-16,0 0 2 0,0 0 66 0,0 0 0 16,0 0 0-16,0 0 0 0,0 0 0 0,0 0 0 15,-46 45 0-15,41-26 0 0,2-3 0 0,0 2 0 16,-1 0 0-16,3 0 0 0,-2-2 0 15,1 0 0-15,1-2 0 0,-2 2 0 0,1-1 0 16,-3 2 0-16,-3 0 0 0,-2-3 0 0,-2 2 0 16,-2-1 0-16,-5-2 0 0,2-2 0 15,-2-2 0-15,2 0 0 0,-2-4 0 0,4 0 0 16,1-2 0-16,6-1 0 0,0-2 0 0,5 0 0 16,3 0 0-16,0 0 0 0,0 0 0 0,5-2 0 15,4-4 0-15,3 0 0 0,7-2 0 16,3-1 0-16,5 1 0 0,7 0 0 0,0-3 0 15,4 0 0-15,2-1 13 0,1 0 29 0,2 0 5 16,1-2 6-16,1 0 3 0,-5 0 0 16,0 2-5-16,-5 1-8 0,-2-1-11 0,-4 0-16 15,-7 2-5-15,-5 1-3 0,-4 1-3 0,-5 2 5 16,-3 0-5-16,-5 0-10 0,0 3-32 0,-3 1-21 16,-7 0-10-16,-4 2 3 0,-6 0 27 15,-3 4 20-15,-6 3 9 0,3 4 5 0,1 1 2 16,1 4 0-16,3-1 2 0,5 1 3 0,4 2 2 15,4-4 5-15,7 4 12 0,1-2 13 0,11 0 15 16,10 0 9-16,8 1-2 0,7-2-8 0,9 5-13 16,2-4-15-16,7-2-10 0,-3 3-8 0,2-2-19 15,-2 0-32-15,-2-1-101 0,-9-2-141 16,-19-5 290-16</inkml:trace>
  <inkml:trace contextRef="#ctx0" brushRef="#br0" timeOffset="36274.4582">20717 11962 188 0,'0'0'23'0,"0"0"-12"16,0 0-6-16,0 0-1 0,0 0 0 0,0 0-3 16,0 0 2-16,0 0 2 0,0 0 1 0,0 0 1 15,0 0 0-15,0 0-2 0,-9-45-1 0,17 40-1 16,-1-1-2-16,4 0-1 0,1 0-1 0,-1 3-3 15,6-1 0-15,1 0 0 0,3 1 2 16,1-1 1-16,3 1 1 0,4-2 0 0,1-1 1 16,6-2-2-16,3-2 1 0,4 1 2 0,3-5 1 15,-1-1 3-15,3-2 4 0,5-1 6 0,3 0 8 16,5 2 9-16,3 1 10 0,5 4 4 16,6 1-1-16,3 5-7 0,5 3-7 0,7 2-11 15,4 4-8-15,4 8-8 0,4 4-5 0,0 4-1 16,7 7 2-16,2 3 0 0,3 3 3 15,4 7 0-15,0 1-2 0,3 6 1 0,5 3 1 16,1 2 4-16,2 3 3 0,-2-1 4 0,2 3 2 16,1 3 1-16,2 5-1 0,1 3-5 0,1 4-2 15,0 3-6-15,3 0 1 0,-4 0 6 0,-1-3-1 16,-3-4 5-16,-2-6-6 0,-5-8-6 16,-6-2-1-16,-7-7 0 0,-2-2 2 0,-8-6 2 15,-3-2-1-15,-7-3-3 0,-6-4-4 0,-9-5-4 16,-8-1-9-16,-8-5-20 0,-9-3-30 15,-9-5-38-15,-9-1-15 0,-9-5-32 0,-12-1-161 0</inkml:trace>
  <inkml:trace contextRef="#ctx0" brushRef="#br0" timeOffset="36958.4735">20980 11637 0 0,'0'0'180'0,"0"0"-121"15,0 0-21-15,0 0-8 0,0 0-7 0,0 0-5 16,0 0-10-16,0 0-11 0,0 0-13 0,0 0-4 15,0 0 0-15,0 0 6 0,0 0 8 16,0 0 6-16,-58 1 3 0,46 13 2 0,1 3 2 16,-5 0 0-16,2 4 0 0,-1 1 0 0,0 1-2 15,3 0-1-15,-2 0 0 0,1-1-2 0,2-2-1 16,1-2 2-16,0-3 0 0,3-1 1 0,1-4 1 16,-1-2 1-16,5-1 5 0,0-5 13 15,0-1 20-15,2-1 26 0,0 0 28 0,0 0 14 16,0 0-3-16,0 0-15 0,0 0-33 0,4 0-49 15,4 0-42-15,3-1-26 0,6 1-9 0,8 0 12 16,5 3 16-16,6 8 9 0,4 3 5 16,4 3 5-16,-1 6 6 0,3 2 0 0,-1 3-2 15,-5 2-13-15,-3-1-33 0,-1 4-32 0,-15-9-89 16,-4-8-96-16</inkml:trace>
  <inkml:trace contextRef="#ctx0" brushRef="#br0" timeOffset="38539.2504">25786 13722 597 0,'0'0'76'0,"0"0"40"0,0 0 22 16,0 0 17-16,0 0-7 0,0 0 1 0,0 0-22 16,0 0-21-16,0 0-25 0,0 0-35 0,0 0-24 15,0 0-22-15,26-65-11 0,-38 61-4 0,-2 2 0 16,1 1-1-16,-4 1-7 0,1 0-10 16,1 5-12-16,-1 2-3 0,2 1 6 0,3-1 2 15,1 3-2-15,1-2-5 0,4-1-10 0,2 0-7 16,3 2 1-16,0-3 13 0,6 0 17 0,4 3 20 15,2 0 13-15,7 2-1 0,0 2-6 0,4 1-9 16,0 1-11-16,2 3-6 0,-4 2-6 16,-1 0-2-16,-6 3 1 0,-2 2-7 0,-5-2 9 15,-7 4 15-15,-1-1 17 0,-10 3 27 0,-6-3 14 16,-5 1 15-16,-5-3 15 0,-4-1 15 0,-4-3 17 16,-4-4 14-16,-1-4 13 0,2-3 3 15,1-3-5-15,2-4-16 0,4-2-15 0,5 0-19 16,1-3-16-16,6-3-13 0,4-2-20 0,4 0-13 15,4-1-34-15,4-2-47 0,3 1-73 16,0-1-112-16,6 0-123 0,1 3-37 0,-1 3-313 0</inkml:trace>
  <inkml:trace contextRef="#ctx0" brushRef="#br0" timeOffset="39729.2208">26235 14155 0 0,'0'0'84'0,"0"0"-46"0,0 0 2 15,0 0-4-15,0 0-7 0,0 0-1 0,0 0-4 16,-117 16 3-16,103-16 9 0,3 0 15 0,3 0 24 15,3-3 17-15,0-4 4 0,3 0-7 0,2-1-12 16,0-1-11-16,0-2 0 0,0-2 1 16,5-2 0-16,1 0-3 0,1 0-8 0,0-1-4 15,1 1-15-15,0-1-9 0,1 1-13 0,0-1-11 16,1 2-8-16,2 1-9 0,-1 2-8 0,0 2-8 16,-1 2-14-16,1 1-19 0,-1 5-13 15,0 1-10-15,1 0 5 0,2 1 14 0,-1 7 15 16,2 1 13-16,1 3 14 0,-1 2 9 0,0 4 10 15,0-2 12-15,-1 1 1 0,-1-1 3 0,1 1 2 16,-1-1-2-16,2 0 2 0,-2-3 1 16,2 0 5-16,0-2 4 0,-1-1 6 0,1-2 3 15,-1-2 3-15,2-2 4 0,-3 0 5 16,3-3 7-16,-5-1 11 0,-1 0 9 0,0-1 9 0,-2-4 1 16,-1-1-4-16,1-1-11 0,0-1-13 0,-1 1-14 15,-1 0-13-15,-1 0-11 0,-2 2-11 16,1 1-19-16,-3 3-50 0,1 1-67 0,-1 0-15 15,2 6 8-15,0 3 40 0,0 3 60 0,3 1 10 16,-3 4 6-16,1 2 6 0,-2-1 7 0,2 1 8 16,-2 0 1-16,0-2 0 0,0 1 1 15,1-4 3-15,-1 0 1 0,2-4 4 0,-2-3 6 16,0-2 11-16,0-4 33 0,0-1 50 0,1 0 32 16,0 0 1-16,4-5-25 0,-1-3-48 15,2-3-36-15,1-4-10 0,3 0-4 0,1-4 1 16,-2 3-1-16,2 0-3 0,-1 0-3 0,2 1-9 15,-2 0-5-15,0 1-13 0,0 3-15 0,-2 0-18 16,0 5-25-16,-3 1-35 0,1 3-32 0,-3 2-10 16,1 2 7-16,-2 5 38 0,2 2 38 15,-1 2 30-15,-2 4 18 0,3-2 12 0,-3 1 8 16,1-1 4-16,-3 0 5 0,2-1 3 0,0-1 4 16,0-2 7-16,1 1 5 0,-1-3 13 0,2-2 10 15,0-1 13-15,1-1 12 0,1 0 7 16,-1-3 3-16,0 0-5 0,2 0-7 0,3-1-10 15,-1-4-10-15,1-1-7 0,2-2-9 0,0 0-12 16,-1 0-11-16,1 3-9 0,-2 0-12 0,-2 1-15 16,-2 4-29-16,0 0-27 0,-1 2-12 15,-1 6 3-15,1 3 18 0,0 3 21 0,-3 1 10 16,6 3 10-16,-6-1 5 0,2 0 7 0,0-1 7 16,1 0 5-16,0-3 7 0,1 1 5 0,3-1 5 15,-1-2 0-15,2-3 3 0,4 1-1 16,0-4-2-16,3-2 1 0,-2-3-4 0,4 0-3 15,1-4 1-15,-2-3 2 0,1-3 1 0,-3 0 2 16,3-3 3-16,-4 0 4 0,0-1 7 16,-5 0 8-16,1-2 4 0,-4-2-2 0,-2 0-10 15,-1 4-10-15,-1 0-17 0,-3 3-18 0,0 4-31 16,0 3-59-16,-3 4-26 0,-2 0-8 0,0 10 21 16,-1 3 58-16,-3 7 33 0,3 4 25 15,0 4 10-15,-1 0 4 0,4 1 5 0,-2 2-1 16,1-1 4-16,3 0 2 0,1 1 1 0,0 0 4 15,0-2 2-15,0 0 3 0,0 0 1 0,0-4-2 16,0-3 2-16,1-1-1 0,2-3 2 0,-2-4 7 16,0-1 5-16,-1-6 6 0,2-1 7 0,-2-2 23 15,0-3 40-15,0-1 50 0,0 0 39 16,0-3-11-16,-4-4-45 0,0-2-57 0,-1-4-53 16,0-5-19-16,2-1-6 0,2-1-4 0,1-3-5 15,0-2-9-15,6-5-12 0,4-1-12 16,5-3-16-16,0-1-10 0,4-1-11 0,3 2-5 15,1 0 8-15,2 6 6 0,-2 3 11 0,1 5 10 16,-5 1 2-16,-1 6 5 0,-3 2-2 0,-1 4-12 16,-4 2-10-16,-5 4-36 0,-1 1-34 15,-3 3-12-15,-1 5-7 0,0 2 25 0,-5 1 33 16,-4 3 23-16,-5 0 21 0,-3 0 10 0,-5-1-3 16,-1-1-51-16,0 0-114 0,4-3-98 0,5-3-427 15</inkml:trace>
  <inkml:trace contextRef="#ctx0" brushRef="#br0" timeOffset="39940.0259">27845 14155 1497 0,'0'0'77'0,"0"0"-37"0,0 0-99 0,0 0-79 16,0 0-37-16,0 0 8 0,0 0 84 15,0 0 65-15,0 0 22 0,0 0 9 0,0 0 0 16,-75 145-2-16,62-109 0 0,-1-3-8 0,-1 3-12 16,2-1-32-16,-2-2-59 0,5 2-65 15,3-10-50-15,2-10-284 0</inkml:trace>
  <inkml:trace contextRef="#ctx0" brushRef="#br0" timeOffset="40213.2402">28009 14601 840 0,'0'0'147'0,"0"0"33"0,0 0 4 15,0 0-47-15,137-58-37 0,-117 48-8 0,-5 1-22 16,-4 0-10-16,-2 2-14 0,-5 0-13 16,-3 3-14-16,-1 1-41 0,-1 2-34 0,-7 1-18 15,-3 0-2-15,-7 5 28 0,-2 7 27 0,-2 2 16 16,1 2 7-16,-2 1 1 0,3 4 1 0,2-3-4 15,5 2 3-15,5-2 7 0,4 0 9 16,4 1 10-16,3-3 11 0,8 1 9 0,4-2 4 16,3 2 0-16,8-1-3 0,-1 1-6 0,5-3-10 15,0-2-8-15,0-1-16 0,-1-3-25 16,-3-3-45-16,-3 0-90 0,-8-3-216 0,-5-2-902 0</inkml:trace>
  <inkml:trace contextRef="#ctx0" brushRef="#br0" timeOffset="40736.8173">26560 15116 1456 0,'0'0'118'0,"0"0"8"16,0 0-64-16,0 0-104 0,0 0-36 16,0 0 10-16,0 0 27 0,0 0 46 0,0 0 14 15,0 0 4-15,0 0 4 0,-12 147 1 0,8-119-2 16,0 1-3-16,-1 0-5 0,-1-2-5 16,2-2-9-16,0-2-25 0,2 0-51 0,0-5-127 15,1-4-195-15,1-6-639 0</inkml:trace>
  <inkml:trace contextRef="#ctx0" brushRef="#br0" timeOffset="41067.109">26367 15051 857 0,'0'0'0'0,"0"0"39"0,0 0-19 0,132-36-10 16,-97 32-7-16,-3 0 1 0,1 1-2 16,0 1 2-16,-2 2-3 0,0 0-4 0,-1 2-6 15,0 5-9-15,-7 3-9 0,-1 5-14 0,-6-1-5 16,-2 2-5-16,-4 6-2 0,-4-1 6 0,-4 6 7 16,0 0 12-16,-5 4 20 0,-7 2 17 15,-2 1 15-15,-6 0 17 0,0 2 13 0,-6-4 19 16,-2-1 16-16,-4-1 20 0,-2-5 10 0,-3-2-8 15,-1-1-18-15,1-4-22 0,-4-1-23 16,7-3-11-16,-2-5-7 0,4-4-7 0,2-1-3 16,4-4-5-16,3 0-2 0,5-2-10 0,3-3-34 15,3-4-94-15,4 2-208 0,1 3-729 0</inkml:trace>
  <inkml:trace contextRef="#ctx0" brushRef="#br0" timeOffset="42180.747">27056 15336 459 0,'0'0'208'0,"0"0"-121"0,0 0-3 16,0 0-22-16,0 0-74 0,0 0-19 0,0 0 7 0,0 0 25 15,0 0 53-15,0 0 28 0,0 0 9 16,0 0-11-16,0 0-14 0,0 0-16 0,-52 141-16 15,45-114-5-15,-1-2-5 0,6 0-3 0,1-2 0 16,1 0 1-16,0-4 0 0,3 1 3 16,5-4 3-16,-1 1 4 0,3-5 8 0,0 1 6 15,1-4 10-15,1-1 6 0,-1-2 3 0,-1-1 4 16,1-3-1-16,1-2 3 0,1 0 1 16,-1-1-1-16,2-5-5 0,-1-1-8 0,0-2-8 15,-2-2-7-15,-1-1-5 0,0 0-4 0,-3-3-7 16,-1 1-7-16,-2-1-5 0,-1 1-9 0,1-3-5 15,-4 2-6-15,0 1 1 0,0 3-4 0,0 0-1 16,0 2 1-16,0 4-9 0,0 1-1 0,0 2-11 16,0 2-16-16,0 0-11 0,1 0-19 15,2 0 2-15,0 1 15 0,1 5 16 0,4 2 23 16,1 1 11-16,2 3 2 0,-1-1 5 0,2 1 1 16,-2-2 0-16,1-1 4 0,0 2-2 15,-1-4-1-15,-1 1 5 0,1 1-4 0,-1-4 7 16,-2 0 6-16,-1-1 5 0,3-2 12 0,-1 1 5 15,0-3 6-15,-1 0 3 0,1 0-7 0,1 0-5 16,1 0-11-16,-1-1-10 0,2-2-3 0,-2 1-8 16,-1-1 0-16,1 2-4 0,-2 1-8 15,1 1-5-15,-3-1-12 0,0 5-10 0,1 1-6 16,-2 3 0-16,0 3 8 0,-3-1 5 0,0 1 6 16,-1 1 2-16,0-1 2 0,0 0 5 15,-2-1 1-15,-2-3 6 0,3 0 2 0,-2-3 5 16,2-1 7-16,1-2 3 0,-2-1 11 0,2-1 13 15,0 0 13-15,0 0 21 0,0 0 5 0,2-1-12 16,3-5-14-16,1-2-25 0,3 0-17 16,5-3-3-16,-2-1-2 0,7 0 0 0,-3 1 2 15,1 0-4-15,1 1-6 0,0 1-17 0,0 1-31 16,-2 1-46-16,-1 3-64 0,0 1-63 0,-3 2-40 16,1 1-10-16,-2 0 30 0,-1 4 45 0,0 0 53 15,-4 1 47-15,2 0 36 0,-1-1 32 16,-2 0 17-16,1 1 13 0,-1 1 13 0,2 0 15 15,-4-2 18-15,5 2 20 0,-5 0 15 0,3 0 9 16,-3 0 3-16,0-1-4 0,-1 2-8 0,-2 1-3 16,0 0-4-16,0 1 3 0,-1 1 6 15,-4-1-1-15,-1 0-1 0,-1-2-5 0,-2-1-6 16,0-2-4-16,0 0-5 0,-1-2-6 0,3-1-5 16,1-1-5-16,2 0-1 0,1 0 0 0,3-1-4 15,0-5-10-15,0-1-22 0,7-1-18 16,0-2-9-16,5-3-3 0,2 0 10 0,3 2 9 15,2 1 4-15,1 0 7 0,1 0 2 0,-2 3 0 16,-2 0-4-16,0 4-9 0,-5 2-11 0,0 1-8 16,-2 2-2-16,1 6 7 0,1 2 8 15,-3 1 5-15,0 4 7 0,0 2-1 0,0 2 6 16,0 1 2-16,-3-1 1 0,0-2 3 16,3 1 1-16,1-4 3 0,1 1 5 0,0-2 9 0,6-3 10 15,-1-1 10-15,2-2 11 0,2-2 5 16,-2-3 1-16,3-2-5 0,-4 0-1 0,3-3 0 15,-1-4 2-15,-1-4 1 0,0 0 2 0,3-3-3 16,-5-2 5-16,-1-2 2 0,0-2-1 0,-1-1 2 16,-1 0-7-16,0-3-8 0,1-2-9 0,-3 2-13 15,1-2-11-15,-2-1-7 0,-1 0-10 16,-1 0-7-16,-3-1-9 0,2 1-6 0,-5 3-3 16,1 7-5-16,-2 6-6 0,-1 6-31 0,0 5-53 15,0 0-2-15,-6 10 7 0,-4 8 36 16,0 5 56-16,-4 9 11 0,-2 4 5 0,3 5 0 15,-4 3 1-15,2-1 0 0,-1 2-1 0,3-3 3 16,-4-2-2-16,5-2-16 0,-4-2-70 0,2-2-141 16,5-9-257-16,0-10-793 0</inkml:trace>
  <inkml:trace contextRef="#ctx0" brushRef="#br0" timeOffset="42452.0779">28105 15707 1152 0,'0'0'237'16,"0"0"-197"-16,0 0 1 0,0 0-9 0,122-16-23 15,-92 18-3-15,1 5-1 0,4 0 4 0,1 2 2 16,2 0 1-16,-1-2 3 0,-2 0 0 16,-5 0-1-16,-4 1 0 0,-2-1-2 0,-5-2-1 15,-4 1-2-15,0-2-6 0,-6 1-6 0,-2 1-11 16,-1 0-14-16,-4 3-6 0,-2 2 0 15,0 3 9-15,-4 3 16 0,-4 2 14 0,-2 4 10 16,-7 2 5-16,2 5 3 0,-4 1-4 0,-1 1 0 16,1 2 0-16,0 0-4 0,-2-4-6 15,6 2-17-15,0-2-56 0,4-4-133 0,2-6-204 16,4-6-573-16</inkml:trace>
  <inkml:trace contextRef="#ctx0" brushRef="#br0" timeOffset="42605.0359">28613 15716 347 0,'0'0'343'16,"0"0"-465"-16,0 0-19 0,0 0-23 0,0 0-99 0</inkml:trace>
  <inkml:trace contextRef="#ctx0" brushRef="#br0" timeOffset="43035.1596">28852 16145 828 0,'0'0'310'16,"0"0"-181"-16,0 0-63 0,0 0 4 0,0 0-31 15,0 0 16-15,0 0 13 0,0 0-2 0,0 0-3 16,0 0-14-16,0 0-19 0,0 0-14 15,0 0-20-15,0 0-8 0,-4-58-2 0,17 44 3 16,3 2 10-16,4-1 9 0,1 1 1 0,1 3-1 16,-2 1 0-16,-1 2-8 0,0 3-9 0,-7 2-13 15,-1 1-21-15,-1 3-12 0,-1 5-2 16,-3 3 3-16,-2 5 19 0,-2 2 13 0,-2 4 7 0,0 0 9 16,0 0 3-16,-4-2 3 0,-4 1-2 15,0-3 5-15,3-3 3 0,-3-1 3 16,3-2 9-16,1-3 0 0,5-2 12 0,-1-3 28 0,0 0 37 15,6-3 32-15,1-1 11 0,6 0-11 16,0-5-25-16,6-2-25 0,3-4-7 0,-2 0-3 16,5-2-5-16,-1 0 8 0,-2 1-10 0,-2 1-10 15,-1 1-10-15,-5 1-19 0,3-1-10 0,-6 3-7 16,0 4-12-16,-4 2-14 0,-3 1-19 16,2 3-13-16,-2 10-1 0,5 5 2 0,-4 3 7 15,0 6 7-15,-1 5 8 0,-1 1 8 0,-2 4 12 16,1 0 5-16,-2 1 3 0,0 2 3 15,1 0 4-15,5 0 0 0,-1-3-2 0,4 4-38 16,0-8-181-16,1-8-383 0,-2-7-827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3:53:59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2839 3157 0 0,'0'0'0'0,"0"0"0"0,0 0 0 0,0 0 6 16,125 27 26-16,-95-20-3 0,1 1 1 15,3 0 5-15,-1 2 5 0,2-1 4 0,-1 2 0 16,0-2-4-16,3 4-7 0,-1-3-8 0,0 1-7 15,-3 0-7-15,-2 0-7 0,-2 1-3 0,-4-2-2 16,-2 0-1-16,-5 1 2 0,2-3 0 16,-1 0 0-16,-3-1 3 0,-1-1-1 0,-1-2 1 15,-2-1 2-15,-2 0 2 0,-1-1 0 0,-3-1 1 0,2-1-1 16,-4 1-3-16,0-1-2 0,-1 0 3 16,-3 0 1-16,0 0 4 0,0 0 6 0,0 0 7 15,0 0 6-15,0 0 10 0,0-1 9 0,0 0-7 16,0-1-6-16,0-1-10 0,-2 0-12 15,0 0 2-15,-1-2-4 0,1 1-5 0,-1-1-2 16,-3-1 1-16,2-1 2 0,0 0 3 0,-2 0 2 16,2-1 0-16,-2 0 3 0,-1 1 2 15,2-2 1-15,-1 0-2 0,0 0-6 0,0 0-6 16,-1 0-6-16,2-1-4 0,-1 0 1 0,1 1-1 16,-1-1 5-16,1 1 2 0,-1 1 3 0,3 0 3 15,1 2 0-15,-1 2 3 0,0-1-1 16,2 2 2-16,0-1 0 0,0 2-2 0,-2-2 5 15,2 2 0-15,1 0 6 0,0 1 7 0,0-1 1 16,0 1 3-16,0 1 5 0,0 0 1 0,0-2 2 16,0 2-4-16,0 0-4 0,0 0-4 15,0 0-5-15,0 0-7 0,1 0-15 0,1 0-21 16,-2 0-27-16,1 0-29 0,0 0-20 0,0 2 9 16,0 2 23-16,3 3 29 0,1 2 29 0,-1 3 6 15,3 1 1-15,1 1 6 0,0 1-2 16,-1 0-1-16,1-1 1 0,3-2-2 0,-1 1 5 15,2-1 4-15,-2-1-2 0,1 0-1 0,-1 0-5 16,-1-2-3-16,-2-1-1 0,0 0 0 0,-3 1-2 16,2-4 0-16,-3 3-3 0,-2-1-2 0,-1-2 3 15,0 0 4-15,0-1 4 0,0 1 13 16,-2-1 8-16,-4-1 8 0,0 1 10 0,-3 0 4 16,-2 0 2-16,-6-1-4 0,-1 1-7 0,-5 1-20 15,-4-2-11-15,-4 4-12 0,-2 0-30 16,-4 3-67-16,-4 4-132 0,10-4-212 0,11-1 56 0</inkml:trace>
  <inkml:trace contextRef="#ctx0" brushRef="#br0" timeOffset="3474.3985">2210 8592 0 0,'0'0'107'0,"0"0"-65"16,0 0-8-16,0 0 0 0,0 0-1 16,0 0 4-16,0 0-4 0,0 0-5 0,0 0 0 15,0 0-7-15,0 0 0 0,0 0 0 16,0-9-1-16,0 9 0 0,0 0-2 0,0 0-5 0,0 0-5 15,0 0-9-15,1 0-5 0,2 0 1 16,3 2 1-16,0 1 5 0,5 1 3 0,2-1-1 16,4 1 4-16,3 3 2 0,4-1 1 0,6 3 3 15,1-2-4-15,5 2 0 0,2-1 0 0,6 1 1 16,1 1-3-16,6 0 0 0,0 2 0 16,-1-1 0-16,2 2 2 0,1 1 0 0,-3-1 0 15,-1 0 2-15,-2 1-4 0,-3-2 1 0,-4 2-2 16,-2-1-4-16,-5-2 2 0,-2 1-4 15,-3 0 1-15,-3-2 2 0,0 0-4 0,-2-1 1 16,-3-1 0-16,-1 0-2 0,-4-2 2 0,-1 0-2 16,-6-2 1-16,-2-2-5 0,-3-1 3 0,0-1 7 15,-3 0 10-15,0 0 26 0,0 0 35 0,0 0 35 16,-3 0 21-16,2 0-13 0,-1-2-38 16,0-2-41-16,0 1-34 0,-1-2-10 0,0 0-1 15,2 1 0-15,-1 0 3 0,1 1-1 0,1 0 2 16,0 1 1-16,0 0 0 0,0-1 3 15,0 1 2-15,0-1-1 0,0 0 2 0,0-1 0 16,-2-1 2-16,2 2 1 0,-2-5 1 0,0 2-2 16,-1-2-5-16,-3 1-2 0,1 0-5 0,-2-4-8 15,-1 1-3-15,-2-1-5 0,-2 0 2 16,1-1 0-16,-2 1 4 0,-1 0 1 0,-1 0-1 16,-1-1 7-16,0 1 5 0,0-1 6 0,1 1 7 15,1 2 2-15,0-1 0 0,1 0 4 0,0 1 3 16,2 0 1-16,2 2 5 0,3 0-1 15,1 2-1-15,1 2 4 0,3 1-1 0,1 1-6 16,0 1-22-16,0 0-41 0,0 0-57 0,2 1-4 16,5 5 21-16,-1 2 38 0,4 2 55 0,4 2 6 15,-1 0-2-15,2 0-5 0,0 1-4 0,0 0-3 16,1-1-3-16,-1 2 0 0,0-1 3 16,-3 0-4-16,2-1 5 0,-1 0-2 0,-1-1-2 15,-2 1 0-15,0-1-4 0,-1 0-1 0,0-2 2 16,-3 0 0-16,1 2 3 0,-1-3 2 0,-1 1-7 15,-1 1 1-15,-1 0-4 0,-1-1 0 16,-2 1 4-16,0-2-2 0,0 1 2 0,-1 0-2 16,-4 0 0-16,-1 2 9 0,-5 0 16 0,-2 1 18 15,-2 1 11-15,-3-2 3 0,-3 0-3 0,0 2-12 16,-2-4-9-16,-1 2-25 0,1-1-14 0,1 0-16 16,2 1-33-16,0 0-56 0,-1 2-84 15,5-3-211-15,6-3-9 0</inkml:trace>
  <inkml:trace contextRef="#ctx0" brushRef="#br0" timeOffset="15211.813">7339 11155 0 0,'0'0'0'0,"0"0"0"15,0 0 0-15,0 0 0 0,0 0 0 0,0 0 0 16,0 0 0-16,0 0 0 0,0 0 0 16,0 0 0-16,0 0 0 0,0 0 0 0,-5-19 0 15,5 19 0-15,0-1 0 0,0 1 0 0,0 0 0 16,0 0 0-16,0 0 0 0,0 0 0 0,0 0 0 15,0 0 0-15,0 0 0 0,0 0 0 16,0 0 59-16,0 0 4 0,0 0-21 0,0 0-16 16,0 0-2-16,0 0-1 0,0 0-3 0,0 0-3 15,0 0-2-15,0 0-4 0,0 0-5 16,0 0-3-16,0 0-5 0,0 0-5 0,0 0-4 16,0 0-4-16,0 0 1 0,0 0 4 0,0 0 8 15,4 1 5-15,-3 0 6 0,2 1 1 16,-1-1 1-16,4 0 6 0,-3-1 2 0,3 1 3 15,-2-1 0-15,3 0-2 0,-2 0-3 0,3 0-2 16,2 0 0-16,-1 0-4 0,2 0 0 0,-1 1-1 16,2-1 1-16,3 1-2 0,-2 1 0 0,4-2 2 15,-3 1 0-15,6-1 3 0,0 1 2 16,1 0-1-16,0 1-1 0,5 0-3 0,-2 0-3 0,2 1-2 16,1-1-2-16,2 2-1 0,1 0-2 15,1 1 0-15,-1 0 1 0,1-1-2 16,2 2-1-16,2 0 0 0,-1-1-3 0,3 1 2 0,-3 0-1 15,-1 0 2-15,3-2 2 0,-3 1 0 16,2-1 3-16,-1 1-3 0,-2-1-1 0,2-2 2 16,1 0 0-16,-3-1 4 0,-1-1 2 0,2 0 2 15,1 0 4-15,-2 0 3 0,0 0 3 0,-1 0-1 16,-2 0-4-16,0 0-4 0,-3 0-5 16,2 0-2-16,-5 0 0 0,4 0-2 0,-5 0-1 15,0 2 1-15,-3-1-4 0,0 1 2 0,0-1-2 16,-5 0 2-16,3-1 1 0,-5 3 0 15,-1-3 0-15,0 1-1 0,-2 0 1 0,0 0 0 16,-3-1-1-16,-2 1 0 0,-3-1 2 0,0 0 2 16,-1 2 11-16,0-2 11 0,0 0 15 0,0 0 16 15,0 0 6-15,0 0 4 0,0 1-7 0,-1-1-27 16,0 0-35-16,0 0-60 0,-2 0-73 16,2 0-71-16,1 0-69 0,0 0-158 0</inkml:trace>
  <inkml:trace contextRef="#ctx0" brushRef="#br0" timeOffset="22637.6625">10366 10518 227 0,'0'0'64'0,"0"0"46"16,0 0 23-16,0 0 2 0,0 0-4 0,0 0-10 16,-17-119-12-16,15 108-4 0,1 3-2 0,-1 1-9 15,1 1-3-15,0 2-10 0,1 2-15 16,0 1-22-16,0-1-29 0,0 2-35 0,0 0-56 16,0 0-29-16,0 4 7 0,0 3 21 0,0 5 49 15,0 4 35-15,1 4 6 0,-1 3 13 0,0 5 6 16,0 1 3-16,-1 3 8 0,-1 2-8 15,-1 0-4-15,0 0-4 0,-1-3-7 0,3-2-3 16,-2-2-3-16,2 1 0 0,1-3-2 0,-2 0-4 16,2-3-2-16,0-1-3 0,0 0-3 15,2-5 2-15,0 1 2 0,-1-3-1 0,0-2-3 16,0-2 3-16,-1-3-2 0,3-2 1 0,-3-3 22 16,0-1 30-16,0-1 41 0,0 0 18 0,0-1-16 15,-4-5-29-15,1-2-41 0,-4-3-18 0,1 0-6 16,-2-2-3-16,-3-1-3 0,-2 2-7 15,-2-2-7-15,-3 2-4 0,-5-1-8 0,-5 0-2 16,-3 2 3-16,-2 0 0 0,-3 2 7 0,1 0 7 16,-4 4 4-16,0 3 7 0,1 1 7 15,-1 1 1-15,1 2 4 0,0 6-1 0,6 4-1 0,1 2 1 16,2 1-3-16,1 3 4 0,7-1-1 16,1 3-2-16,7-2 2 0,1 2-5 0,4 0-1 15,3-1 0-15,2-2-2 0,3 0 1 0,0-1 3 16,7 1 1-16,2-2 1 0,3-2 2 15,3 1 1-15,3 0 1 0,1-1 0 0,5-2 1 16,1-2-1-16,1-1-2 0,2-2-2 0,-1-1-4 16,1-3-2-16,0-1 0 0,0-1 0 0,-1 0 1 15,0-6 0-15,-2 1-1 0,-1-3-1 16,0-2-2-16,-1 1-2 0,0-4 1 0,-3 1 1 16,0-2 2-16,-2 2 3 0,-5-2-2 0,1 0 1 15,-2 1-3-15,-2-1-8 0,-5 2-6 16,3 0-7-16,-6 2-16 0,1 1-17 0,-3 0-43 15,0 2-94-15,0 4-125 0,0-2-76 0,0 2-476 0</inkml:trace>
  <inkml:trace contextRef="#ctx0" brushRef="#br0" timeOffset="23324.3028">10685 10771 0 0,'0'0'93'15,"0"0"-11"-15,0 0-22 0,0 0 3 0,0 0 12 16,0 0 4-16,0 0-3 0,0 0-14 16,0 0-23-16,0 0-12 0,0 0 1 0,0 0 13 15,0 0 17-15,0 0 8 0,23-7-1 0,-6 8-5 16,3 1-3-16,2-1-2 0,0 0-2 0,5 0-3 15,2 2-7-15,1-2-8 0,2 1-11 16,0 0-9-16,4 0-10 0,-3 2-5 0,3-2 1 16,-1 1-4-16,-2 0-3 0,0-1-8 0,-2 2-20 15,-2-1-22-15,-1 1-28 0,-4-1-31 0,-3 1-28 16,-1-1-44-16,-6-1-16 0,-5 0-264 0</inkml:trace>
  <inkml:trace contextRef="#ctx0" brushRef="#br0" timeOffset="23574.6215">10695 10914 234 0,'0'0'64'16,"0"0"-6"-16,0 0-9 0,0 0 7 0,0 0 6 15,0 0 6-15,0 0 10 0,129-3-3 16,-100 3-3-16,2 0-13 0,0 1-19 0,1 1-15 0,-1 2-15 16,0 1-8-16,0-2-5 0,2 3-8 15,-2 0-10-15,1 0-17 0,3-1-24 0,-3-1-28 16,1 0-52-16,-8-3-304 0,-9-1 307 0</inkml:trace>
  <inkml:trace contextRef="#ctx0" brushRef="#br0" timeOffset="24471.171">11814 10662 259 0,'0'0'42'0,"0"0"-8"0,0 0-10 0,0 0-11 16,0 0-4-16,0 0-3 0,0 0 0 0,0 0 4 16,0 0 4-16,0 0 4 0,0 0 5 15,0 0 5-15,0 0 4 0,41-44 10 0,-35 39 13 16,-1-1 10-16,2 0 13 0,0-2 15 0,0-2 4 16,1 2 4-16,1-2-5 0,0 0-8 15,0-1-6-15,0 1-15 0,2 0-7 0,-1-1-12 16,0 1-9-16,1-1-5 0,-1 0-7 0,-1 2-4 15,-1 1-6-15,-1 2-3 0,-1-1-4 0,-2 4-14 16,-2 1-15-16,2 2-18 0,0 0-12 16,-1 0-1-16,2 1 10 0,2 3 12 0,0 3 12 15,3 2 8-15,0-1 4 0,1 2 6 0,3 1 3 16,-2 1-1-16,2 2 2 0,0-1-5 0,2 0 0 16,-2 1 5-16,1-1-1 0,2-3 5 0,-1-1 7 15,2-2 5-15,0-1 7 0,-2-3 5 0,2-1 2 16,0-1 1-16,0-1 4 0,1 0 7 15,-2-3 11-15,3-3 9 0,-1-2 8 0,-1-1 2 16,1-3-5-16,-3-1-8 0,2-2-15 0,-6-1-18 16,3 3-14-16,-5-1-10 0,-3 2-7 0,0 0-8 15,-2 1-10-15,-2 0-13 0,-1 2-16 16,-2 0-27-16,0 2-46 0,-4 0-86 16,-3 2-81-16,-2 4-38 0,-2 1-3 0,-6 0 64 0,5 4 3 15,2 0-14-15</inkml:trace>
  <inkml:trace contextRef="#ctx0" brushRef="#br0" timeOffset="24867.1038">12233 10531 1011 0,'0'0'154'0,"0"0"26"0,0 0-55 16,0 0-79-16,0 0-74 0,0 0-27 0,0 0-1 16,0 0 26-16,0 0 45 0,0 0 6 0,0 0 1 15,0 0-5-15,0 0-5 0,0 0 2 0,-87 106 0 16,75-88 0-16,2 1 3 0,0-3-5 15,5-1-2-15,0-2 0 0,4 0-2 0,-2-1 8 16,3-3 1-16,0 0 4 0,0 1 5 0,3-2-7 16,0 0 1-16,1-1-3 0,2 0-8 15,2 0 2-15,-1 0-3 0,3-1-1 0,1-1 0 16,-1 0-3-16,2-1-5 0,0-2-4 0,1-1-5 16,-2 0-5-16,0-1-10 0,-1 0-15 0,-1 0-23 15,-3-1-35-15,-1 0-52 0,-3-1-69 16,-1 0-72-16,-1 1-13 0,2 0-190 0</inkml:trace>
  <inkml:trace contextRef="#ctx0" brushRef="#br0" timeOffset="25351.9002">11662 10937 281 0,'0'0'109'0,"0"0"-21"16,0 0-26-16,0 0-6 0,0 0-11 0,0 0-13 15,0 0 3-15,0 0 5 0,0 0 19 16,0 0 15-16,0 0-2 0,0 0 3 0,0 0-7 16,31 15-8-16,-19-13-7 0,2 1-11 0,0-2-7 15,6 2-7-15,0 0-3 0,6-1-1 0,5-1-1 16,5 1 0-16,6 1 3 0,4-2 1 15,7 1 3-15,3 1 3 0,5-1 5 0,5 1 2 16,5 1 7-16,0 0 3 0,5 1 1 0,0 0-5 16,-1 2-9-16,2 2-12 0,-4 0-11 0,-6 2-6 15,-4-1-5-15,-8 1-6 0,-5 3-5 16,-3-1-6-16,-9-1-12 0,-5-1-11 0,-6 1-23 16,-6-2-26-16,-6 0-51 0,-4-3-73 0,-7 0-96 15,-4-3-31-15,0-1-323 0</inkml:trace>
  <inkml:trace contextRef="#ctx0" brushRef="#br0" timeOffset="28573.8216">12002 11323 791 0,'0'0'125'0,"0"0"69"16,0 0-66-16,0 0-40 0,0 0-24 0,0 0-24 15,0 0 2-15,0 0 0 0,0 0-9 0,0 0-12 16,0 0-42-16,0 0-79 0,15-54-15 16,-15 63 9-16,-2 2 32 0,0 7 74 0,-1 1 24 15,0 3 7-15,-1 1 7 0,0 2 2 0,-1-2 2 16,0 1 2-16,3 1-1 0,-2-2 1 15,0 0-3-15,2-1-5 0,-1-2-3 0,1 0-2 16,-1-2-8-16,2 2-2 0,0-4-6 0,0 1-6 0,-2 0-3 16,2-3-5-16,0 1-3 0,-1-2-2 15,1-2-10-15,1 1-19 0,0 0-31 0,0-2-68 16,0-2-112-16,0-1-119 0,0-4-455 0</inkml:trace>
  <inkml:trace contextRef="#ctx0" brushRef="#br0" timeOffset="28935.724">11485 11146 637 0,'0'0'49'15,"0"0"-17"-15,0 0-76 0,0 0-38 0,0 0 20 16,0 0 44-16,0 0 49 0,0 0 26 0,0 0 12 16,0 0-4-16,0 0-9 0,118 27-11 0,-88-21-6 15,4 1-8-15,1 1 1 0,2 0 1 16,5 1 0-16,1-1 1 0,3 1-1 0,1 0-1 15,3 0 2-15,0-2 3 0,1 0 0 0,2 0-5 16,0-1-10-16,-2 1-9 0,-4 0-12 0,0 0-12 16,-3 1-17-16,-2 0-30 0,-3 0-45 15,-3 0-58-15,-8-1-67 0,-8-3-13 0,-8 0-207 0</inkml:trace>
  <inkml:trace contextRef="#ctx0" brushRef="#br0" timeOffset="29402.8412">12495 11744 955 0,'0'0'286'0,"0"0"-103"16,0 0-70-16,0 0-74 0,0 0-55 0,0 0-28 16,0 0-1-16,0 0 18 0,0 0 24 0,0 0 14 15,0 0 1-15,-117-32-3 0,92 32-7 16,0 2-10-16,1 1-3 0,2 1 3 0,2 1 0 15,5-1 6-15,3 1-5 0,4-2-11 0,3 1-5 16,4-2-5-16,1 3 9 0,0 0 21 0,7 1 23 16,3 1 21-16,4 1 4 0,4 2-9 15,3 1-16-15,0 0-17 0,2 1-8 0,-1 3-2 16,0-2-3-16,-3 2-4 0,-3 1-4 0,-1-3-5 16,-7 1-1-16,-1-2 0 0,-4 0 6 0,-3-1 8 15,-1-2 21-15,-6 0 29 0,-6 0 26 0,-3-3 15 16,-5 0 6-16,-4-3-11 0,0-2-19 15,-3-1-18-15,-1 0-22 0,1 0-29 0,5 0-59 16,2-1-221-16,7-1-367 0,7 1-288 0</inkml:trace>
  <inkml:trace contextRef="#ctx0" brushRef="#br0" timeOffset="35540.923">13572 10933 0 0,'0'0'216'0,"0"0"-118"15,0 0 27-15,0 0 21 0,0 0 0 16,0 0 6-16,0 0-9 0,0 0-19 0,0 0-27 16,0 0-32-16,0 0-27 0,0 0-22 0,-12-18-19 15,12 18-20-15,0 0-7 0,1 0-2 0,5 0 10 16,-1 0 15-16,4 4 5 0,1 0 4 0,2 1-3 16,0-1-4-16,5 1-1 0,-3 0 2 15,4-1 1-15,1-1 5 0,2 1-1 0,0 0-4 16,-1-3 2-16,3 2-3 0,3-2 3 0,-3 1-2 15,1 0-8-15,-1 0-13 0,0 1-25 16,-4-1-24-16,-5 0-23 0,0 1-28 0,-5 0-30 16,-4-1-29-16,-3-1-166 0,-1 0 191 0</inkml:trace>
  <inkml:trace contextRef="#ctx0" brushRef="#br0" timeOffset="35807.0436">13451 11075 0 0,'0'0'0'15,"0"0"66"-15,0 0-3 0,0 0-16 0,0 0 1 16,0 0 9-16,0 0 12 0,0 0 17 16,0 0 28-16,0 0 28 0,0 0 21 0,0 0 8 15,0 0-13-15,50 32-25 0,-28-29-31 0,5-2-27 16,0 2-21-16,1-2-18 0,3 3-13 0,-1-2-8 15,1 2-5-15,1-1-5 0,-3-1-3 16,1 2-8-16,0-2-5 0,-1 2-11 0,0-1-15 0,-4 0-28 16,0 0-36-16,-3-1-47 0,-4 2-51 15,-1-2-52-15,-5-1-25 0,-5 2-247 0</inkml:trace>
  <inkml:trace contextRef="#ctx0" brushRef="#br0" timeOffset="36250.5703">14452 11023 0 0,'0'0'0'0,"0"0"0"0,0 0 0 16,0 0 0-16,0 0 71 0,0 0 23 0,0 0-48 15,0 0-15-15,0 0-3 0,0 0-4 0,0 0-3 16,0 0 1-16,0 0 8 0,0 0 12 0,-36-12 12 16,35 11 10-16,1-1 2 0,-2 2-3 15,-1-1-7-15,1 0-12 0,0 0-12 0,1 1-14 16,0-1-14-16,-1 0-12 0,0 1-11 0,2 0-6 16,0 0-4-16,0 0-2 0,0 0 2 15,0 0-7-15,0 0-12 0,0 0-5 0,0 0-6 16,0 0 3-16,0 0-2 0,2 0-11 0,-1 0-221 0</inkml:trace>
  <inkml:trace contextRef="#ctx0" brushRef="#br0" timeOffset="36651.3913">15186 10690 347 0,'0'0'82'0,"0"0"-2"0,0 0-11 0,0 0-10 15,0 0-8-15,0 0 3 0,0 0 14 0,0 0 20 16,0 0 15-16,0 0 4 0,0 0-16 16,0 0-31-16,0 0-41 0,-54-82-30 0,50 82-18 15,1 7-2-15,-4 0 10 0,3 4 6 0,-3 4 10 16,2 2 1-16,-1 3 6 0,-1 2 7 0,4 1 0 16,0 2 5-16,-2-1-1 0,3 3-1 0,-1-4 1 15,-2 0 0-15,3-1 2 0,1 0-4 0,-1-1-1 16,0 0-3-16,-2-2-4 0,3-1 1 15,-1 0-1-15,1 0-12 0,1 0-15 0,0-1-46 16,0 1-81-16,0-4-101 0,2-5-542 0</inkml:trace>
  <inkml:trace contextRef="#ctx0" brushRef="#br0" timeOffset="37069.5485">14286 10966 205 0,'0'0'32'0,"0"0"-16"15,0 0-12-15,0 0 5 0,0 0 9 0,0 0 15 16,0 0 17-16,0 0 16 0,0 0 11 0,0 0 2 16,0 0-8-16,0 0-10 0,0 0-6 0,131 63-4 15,-102-56 1-15,2 1-1 0,3 0-1 16,2 0-5-16,3 3-9 0,2-2-2 0,1 2-7 16,7-1 0-16,2 1 0 0,1 0-1 0,4 0 4 15,2-1 1-15,4 1 1 0,3-1 1 0,-1-1-2 16,-1 0-2-16,-1 0-5 0,2-2-2 15,-7 2-5-15,1-2-3 0,-6-1-3 0,-4 1-2 16,-4-1-6-16,-5 0-4 0,-7 0-7 0,-5-2-10 16,-6 1-14-16,-8-2-18 0,-3 1-33 15,-3-2-39-15,-6 1-35 0,-1-2-31 0,-6 0 0 16,1-1 14-16,-1 2-293 0</inkml:trace>
  <inkml:trace contextRef="#ctx0" brushRef="#br0" timeOffset="37761.3573">14741 11391 305 0,'0'0'76'16,"0"0"6"-16,0 0-13 0,0 0 0 0,0 0 5 15,0 0 4-15,0 0 5 0,0 0 4 16,0 0-6-16,0 0-16 0,0 0-20 0,0 0-27 16,0 0-20-16,0 0-14 0,18-19 3 0,-8 19 7 15,1 0 9-15,2 0 7 0,6 0-2 0,1 0 3 16,0 0 0-16,2 1 0 0,3 2-1 15,-4 1-2-15,2 1-5 0,-2 1-2 0,2 0-1 16,-3 1-3-16,1 1 0 0,-2 1-4 0,-2 0-6 16,-4 2-4-16,-3-2-8 0,-1 2-6 0,-7-1 2 15,-2 2 5-15,-1 1 15 0,-7-2 16 0,-3-1 13 16,-2 2 11-16,-4-3 5 0,1-1 4 16,-4-1 1-16,-1-1-3 0,-3-3-2 0,2 0 2 15,1 0 5-15,0-2 9 0,1-1 13 0,2 0 10 16,2 0 2-16,-1-1-2 0,1-3-16 15,2 0-20-15,-4-1-16 0,5 2-15 0,-1-2-2 16,2 2-6-16,0 0-1 0,6 0 2 0,0 1-2 16,5 1-5-16,1 1-18 0,0 0-31 0,0 0-25 15,6 0 9-15,0 0 17 0,9 3 31 16,0 2 25-16,7 0-2 0,5 2-2 0,1 0 0 16,0 1 1-16,4 1 2 0,-3 2 0 0,3-1 1 15,-1 2-1-15,0 1-1 0,-1 3 0 0,-3-3-2 16,1 2 0-16,-6 0-5 0,-2 0-4 15,-2 0 1-15,-6 0 1 0,-2 0 6 0,-2-1 2 16,-4 1-1-16,-1-2 5 0,-3 0 5 0,-3-1 13 16,-4-2 10-16,-3 1 9 0,-4-2 11 0,-2-1 7 15,-6 1 5-15,-5-3 4 0,-4-2-4 16,-6 0-3-16,2-3-2 0,-3-1 2 0,0 0-1 16,3 0-1-16,-4-5-2 0,3-1-11 0,1-1-7 15,2-1-11-15,-2 0-12 0,6-1-5 16,2 2-9-16,0 1-12 0,7 1-21 0,6 2-48 0,3 0-105 15,3 2-221-15,5 0-115 0,1 1-596 0</inkml:trace>
  <inkml:trace contextRef="#ctx0" brushRef="#br0" timeOffset="80754.6499">3898 13772 69 0,'0'0'83'0,"0"0"-42"0,0 0-17 16,0 0-5-16,0 0-4 0,0 0-7 0,0 0-1 16,0 0-2-16,0 0-2 0,0 0 0 0,0 0-2 15,0 0 0-15,0-7-1 0,0 6-5 0,0 0 5 16,0-1 0-16,0 0-2 0,0 0 6 0,0 0-4 15,0-1 0-15,0 2 2 0,0-2-2 16,0 3 1-16,0-2 1 0,-3-1 0 0,3 1 2 16,-1 0 0-16,0-1 1 0,0 1 1 0,1 0-1 15,0-1 3-15,0 0 3 0,0 0 0 0,0-1-2 16,0 0-2-16,2 0-6 0,3 0-3 0,0-1 0 16,1 0 0-16,0-1 3 0,3 0 3 15,0 0 0-15,0-1 2 0,-1 0-1 0,3-1 1 16,1-1-2-16,-1 1 1 0,3-3-1 0,-2 2 0 15,3-1-1-15,-3 0-1 0,3-2 1 0,-1 1 0 16,-1 2-1-16,2 0 1 0,-2 0 0 16,0 0 0-16,-2 2 2 0,0 0 1 0,-2 0 2 15,-4 2-1-15,0 1 2 0,-1-1 1 0,-2 2 1 16,1 1 1-16,-2 2-1 0,-1-1 5 16,2-1 0-16,-2 1-3 0,0 1-5 0,0 0-18 15,0 0-15-15,0 0-16 0,0 0-14 0,0 0 4 16,0 1 8-16,-2 2 9 0,2 3 2 15,-1-1-222-15,1-1 254 0</inkml:trace>
  <inkml:trace contextRef="#ctx0" brushRef="#br0" timeOffset="81990.2385">5361 12384 51 0,'0'0'156'0,"0"0"-133"0,0 0-14 15,0 0-5-15,0 0-4 0,0 0-3 16,0 0-2-16,0 0-3 0,0 0-3 0,0 0-4 15,0 0-7-15,0 0-10 0,0 0-17 0,0 0 11 16,0 1 11-16,0 1 15 0,0 1 25 16,0-1-1-16,0 2 0 0,0 0 1 0,0 0-5 15,-1-1 0-15,-2 1-1 0,-1 0-6 0,2-1 1 16,1 2-6-16,-2 0 0 0,0-1-7 0,0 1-2 16,2-1 4-16,0 2 3 0,-2 1 8 0,0 0 2 15,2 0-2-15,-1 0 0 0,2-2-1 16,-1 1 2-16,-1 0-7 0,2 0 6 0,-1-1-4 15,1-1 1-15,0 0 5 0,0 0-1 0,0 1-1 16,0 0 4-16,0 0 4 0,-1 0-1 16,-1 4 4-16,2-2 1 0,-1-1-2 0,-1 1 0 15,2-2 0-15,-3 0 0 0,1-1-1 16,-2-2 2-16,3 0 7 0,0-2 10 0,1 0 9 0,0 0 12 16,-3 0 7-16,2 0 10 0,-2 0 8 0,1-4 1 15,2 1 2-15,-2 0-9 0,0-1-14 0,1 2-17 16,0 0-17-16,-1-1-10 0,2 0-5 15,-1 0 0-15,0 1-1 0,1-1 1 0,-1 0-3 16,0 0 0-16,-1-3-1 0,1 3-2 0,1-2 2 16,0 1 1-16,0 0 3 0,0-1 3 15,0 2-1-15,0-1 6 0,0-1-2 0,1 0-2 16,3-2 0-16,1 0-3 0,0-1 6 0,4-1 8 16,-1 0 8-16,0-1 7 0,-1-2 6 15,3 1 3-15,0-2-1 0,1 0-4 0,2-1-6 16,-1 2-7-16,1-3 0 0,0 2-4 0,3-1-2 15,-2 2-3-15,3 0-9 0,-3 3-5 0,2-2-5 16,-3 4-4-16,-2 0 0 0,-1 2 1 0,-1 2-3 16,0 1 1-16,-3-1-5 0,-1 3-5 15,4 0-1-15,-3 0-3 0,0 0 2 0,3 0 2 16,2 0 1-16,0 2 1 0,2 0-3 0,3 1-3 16,-1 0-5-16,1 0-10 0,4 0-16 0,-2-1-24 15,1 2-45-15,0-3-54 0,1 1-21 16,-4-2 2-16,-7 2-240 0</inkml:trace>
  <inkml:trace contextRef="#ctx0" brushRef="#br0" timeOffset="82759.1363">6792 12023 0 0,'0'0'0'0,"0"0"12"0,0 0 82 15,0 0-32-15,0 0-14 0,0 0-4 0,0 0-4 16,0 0-5-16,0 0-12 0,0 0-14 16,0 0-17-16,0 0-10 0,0 0-3 0,-20-2 4 15,20 3 4-15,0 2 6 0,0 1 4 0,1 1 1 16,2 0 5-16,3 0 0 0,2 1 2 15,2 1 0-15,1 0 1 0,2-2-1 0,0 1 0 16,5 1 2-16,2-1 0 0,2 0-1 0,3-2 2 16,0 2 0-16,2-1 5 0,0 0 0 0,1-1 0 15,1 2 1-15,1 0-6 0,0 1 0 16,1-1-2-16,-1 1-3 0,1 0 2 0,-3 0-1 16,-4-1-1-16,2 1-1 0,-5-1-1 0,-2-1 0 15,-4 1 0-15,2 1 0 0,-6-1-1 16,1-2-5-16,-4 2-6 0,-3-1-7 0,0 0-8 15,-4 0-14-15,-1-1-12 0,0-2-238 0</inkml:trace>
  <inkml:trace contextRef="#ctx0" brushRef="#br0" timeOffset="83395.648">8192 12479 0 0,'0'0'16'15,"0"0"95"-15,0 0-61 0,0 0-16 0,0 0-12 16,0 0-5-16,0 0-7 0,0 0-9 16,0 0-12-16,0 0-4 0,0 0 3 0,0 0 2 15,0 0 11-15,0 0 3 0,13-17-1 0,-4 22 3 16,0-1-1-16,0 2-2 0,-1 1 4 15,1 1-3-15,1 0 3 0,4 3 1 0,-3 1-3 16,1 2 4-16,0 2-1 0,4 4 4 0,-2-1 8 16,4 3-2-16,1 3 5 0,2-2 4 0,0 4 1 15,2 0 7-15,4 1 0 0,-3 1-4 0,4 0-4 16,0-3-3-16,-4 0-2 0,5-2-6 16,-4-2 0-16,2-3-6 0,0-2 2 0,-2 1 2 15,-3-1-5-15,3-3-1 0,-4 3-4 0,-3-2-3 16,-2-2 1-16,0 0-3 0,-3-2-4 0,-2-3-8 15,0 2-17-15,-3 0-26 0,-1-2-44 0,-4-1-135 16,-1-3-2-16</inkml:trace>
  <inkml:trace contextRef="#ctx0" brushRef="#br0" timeOffset="84110.784">9548 13368 0 0,'0'0'75'0,"0"0"-31"0,0 0-20 16,0 0-12-16,0 0-8 0,0 0 3 0,0 0-1 16,0 0-1-16,0 0 3 0,0 0-5 0,0 0-2 15,0 0 0-15,0 0-3 0,71-11 4 16,-56 18 1-16,-3 1 1 0,4 2 3 0,0 0 0 15,4 4-2-15,1-1 1 0,0 2 1 0,1-1 6 16,5 2 8-16,-3 0 8 0,5 0 8 16,2-1 2-16,-1 1 3 0,2 2 2 0,3-4-6 15,-3 0-1-15,0 0-6 0,-1-1-9 0,-1 0-1 16,-3-3-8-16,-4 1-1 0,-1 0-4 0,-1-3-3 16,-2 3 0-16,-2-4-7 0,-5-1-6 15,0 0-18-15,-4 0-31 0,-3 0-47 0,0-1-183 16,-3-3 125-16</inkml:trace>
  <inkml:trace contextRef="#ctx0" brushRef="#br0" timeOffset="84792.8776">10868 13953 110 0,'0'0'32'0,"0"0"-15"16,0 0-23-16,0 0-7 0,0 0-1 0,0 0 5 15,0 0 11-15,0 0 6 0,0 0 3 0,0 0 2 16,0 0 1-16,0 0-2 0,0 0-3 16,0 0-2-16,39 49-3 0,-24-37-3 0,0 1-1 15,1 1 1-15,0-1-1 0,3 1 4 0,-1 0 4 16,2 1 3-16,2 1 5 0,0 1 5 0,2 1 5 16,2 2 1-16,0 1-2 0,3 2 1 0,2 1-6 15,1 1-3-15,2 2 0 0,2-2-6 16,2-1 1-16,2-2-2 0,0-1-1 0,-1 1 4 15,2-4-4-15,-5-1-1 0,-1-1-2 0,-3 0-4 16,-2-4 1-16,-5-2-5 0,-3 0-8 0,-4-2-19 16,-2-2-27-16,-7-2-31 0,-4-2-229 0</inkml:trace>
  <inkml:trace contextRef="#ctx0" brushRef="#br0" timeOffset="85513.6136">12410 15599 0 0,'0'0'74'0,"0"0"-16"0,0 0-7 0,0 0 16 16,0 0 20-16,0 0 34 0,0 0 16 0,0 0 0 15,0 0-9-15,0 0-38 0,0 0-41 0,0 0-44 16,0 0-58-16,0 0-28 0,4-26-2 0,-4 31 17 15,0 1 32-15,2 5 21 0,4 1 7 16,-2 0 4-16,6 3 7 0,0 2 3 0,5 0 3 16,0 1 0-16,4 2-4 0,1 2 4 0,2-1 1 15,0-1-1-15,2 0 3 0,-1-1-4 16,0 2-2-16,1-4 0 0,-2 0-4 0,0 1 1 16,-1 0 1-16,1-3-2 0,-1 4 3 0,0-3-5 15,2 0-1-15,-3-1-1 0,1-2-4 16,-3-1 2-16,-1-1-4 0,-1-4-11 0,-2 0-22 15,-3 1-54-15,-1-3-47 0,-1 0-31 0,-6-3-168 0</inkml:trace>
  <inkml:trace contextRef="#ctx0" brushRef="#br0" timeOffset="86284.3198">13772 16425 0 0,'0'0'0'16,"0"0"0"-16,0 0 0 0,0 0 27 0,0 0 17 15,0 0-13-15,0 0-7 0,0 0-9 0,0 0-5 16,0 0-10-16,0 0-2 0,0 0 1 0,0 0 1 16,24-19 2-16,-13 21 3 0,6 3-2 15,-3-3-1-15,5 1 4 0,1 2-1 0,-1-2 1 16,3 2 2-16,1 0 1 0,4-1-2 0,-2 1 4 16,5-1 3-16,3-1 2 0,-1 1 8 15,1-3 7-15,0 1 12 0,4-2 4 0,-1 0-1 16,2 0-6-16,1-4-15 0,1 1-7 0,-2 3-7 15,-5-1-6-15,-2-1-5 0,-1 2-8 16,-1 2-19-16,-5-2-24 0,-4 0-28 0,-3 0-24 16,-8 0-161-16</inkml:trace>
  <inkml:trace contextRef="#ctx0" brushRef="#br0" timeOffset="98750.6215">19833 7865 0 0,'0'0'0'0,"0"0"0"0,0 0 31 0,0 0 48 16,0 0-32-16,0 0-22 0,0 0-24 0,0 0-9 15,0 0-6-15,0 0-1 0,0 0 9 0,0 0 8 16,-75 2 3-16,57 5 1 0,-2-2 0 15,0 2 2-15,-4 1 2 0,-2 1-1 0,-1 1 2 16,-3 1-1-16,-3 1-1 0,-2 4 0 0,-3-3-1 16,-3 3 1-16,1 0 1 0,1 1-1 0,2 1 2 15,-3 1 1-15,3 0 3 0,-3 1 1 0,0 1 2 16,2 0-3-16,-1 1-2 0,1 1-2 16,0 0-2-16,3 1-1 0,2 0-3 0,1 0 1 15,4 1-2-15,2 2-2 0,3 1-2 0,-1-3 0 16,2-1-1-16,3 0 1 0,-1 0 1 0,4 1-1 15,-1 0 1-15,3 1-1 0,0 2 0 0,3 1 0 16,-1 3 2-16,2 0 0 0,0 2 2 16,-2 0 1-16,5 2-2 0,2 1 0 0,0-3-2 15,4 1 0-15,1-1-1 0,0 2 0 0,1-4 4 16,6-1-3-16,1-2 1 0,3-2 2 16,2-2 0-16,6-2 4 0,2-3 4 0,6-3 3 15,4-1 5-15,5-4 3 0,5 0 3 0,3-1-1 16,6-2-1-16,1-1-4 0,3-2-4 15,4-2-3-15,2-1-4 0,2-1 3 0,1-1-1 16,3-1 0-16,6 0 1 0,-1 0 0 0,3-3-2 16,2 2-2-16,0-3-4 0,0 2-2 0,-3-1 0 15,1 1 0-15,1 0 3 0,-2-1 3 0,0 2-3 16,-3-2 2-16,0 2-2 0,-7-3 0 0,0 0 0 16,-5-3 0-16,0 0 2 0,-5-4 0 15,-3 0-1-15,1-7 4 0,-1 1 0 0,-6-5 4 16,1-4 6-16,-2-1 0 0,-3-5 3 15,-3 0 4-15,-1-5 1 0,-4-2 2 0,-3-7 5 0,-4-2 0 16,-4-5 3-16,-2-3 2 0,-8-2 0 16,-6-4-1-16,-5 0-5 0,-5-3-9 0,-11-1-13 15,-13 0-7-15,-12 3-8 0,-9 6-9 0,-12 6-1 16,-10 8-7-16,-7 6 3 0,-8 4 1 16,-4 7 4-16,-6 5 0 0,3 5-3 0,-6 6-5 15,1 6-9-15,0 4-4 0,1 2-10 0,-2 9-8 16,-2 4-15-16,0 2-30 0,23-2-36 0,29-5-568 0</inkml:trace>
  <inkml:trace contextRef="#ctx0" brushRef="#br0" timeOffset="101877.9771">24609 8704 0 0,'0'0'0'16,"0"0"24"-16,0 0 55 0,0 0-36 0,0 0-21 15,0 0 4-15,0 0-4 0,0 0-3 0,-52 129-2 16,49-115-7-16,-3 1-3 0,4-2-2 0,-1 2-2 16,-2-1 0-16,3 3 1 0,0-4-1 15,-1 0-1-15,-1 0-1 0,3-3 0 0,0-1 0 16,1-2 1-16,-1-3 2 0,1 0 0 0,0-2 3 16,0-1-1-16,0 1 1 0,0-1 0 15,0-1-2-15,0 0 1 0,0 0 5 0,0 0 5 0,0 0 5 16,0 0-4-16,0-3-13 0,0 2-21 15,0 0-375-15</inkml:trace>
  <inkml:trace contextRef="#ctx0" brushRef="#br0" timeOffset="109226.0648">26361 11460 0 0,'0'0'0'16,"0"0"0"-16,0 0 101 0,0 0-43 0,0 0-16 15,0 0-10-15,-142-93-8 0,112 76-7 0,-1 1-6 16,0 0-4-16,-1 1 0 0,1 1-3 0,-3 1-2 16,0 1-2-16,-1 2-1 0,-4 0-1 15,-2 1 3-15,3 0 1 0,-2 1 1 0,-4-2 1 16,1 3-1-16,1-1 0 0,-6 0 0 0,3-1 0 15,-4 1 2-15,-2-2-3 0,1 5 2 0,-2-2-2 16,-2 1-2-16,-1 1 1 0,1 1-2 0,-6 1 0 16,0 1 5-16,-4 2-2 0,-1 0 2 15,-2 0 0-15,-3 0-5 0,-1 2 1 0,-2 1-2 16,-4 2-1-16,5 1 3 0,-1 1-4 0,1-1 1 16,4 3 2-16,-2 1-3 0,4 1 4 0,-1 0-1 15,4 1 0-15,0 3 2 0,1 3-3 16,3 1-1-16,0 3 0 0,9 1-2 0,-1 1 2 15,2 1 0-15,3 1 2 0,-1 2 1 0,4 1 0 16,0 1-2-16,-3 1 0 0,5 6 0 16,0-2-1-16,0 4 3 0,0 1-2 0,0 1-3 15,2-1 1-15,0 3-2 0,4-2 0 0,-1-1 4 16,4 0 0-16,1 1 1 0,1-2 1 0,1 1-1 16,4-3 0-16,0 0-1 0,3-1 0 15,8-1 0-15,-2-3 0 0,6 5 2 0,5-3-1 16,-1 2-1-16,6 3 2 0,0 0-2 0,2 2 3 15,8 4 0-15,7 0-2 0,2 3 0 0,3 2-2 16,7 3 2-16,2-2 1 0,2 2 0 16,3 0-1-16,-2-2-1 0,4-2 2 0,2-3-1 15,-1-3 1-15,1-1 3 0,2-2-3 0,-1-3 1 16,-2-3-1-16,0 0 0 0,4-4 4 0,-2-4 5 16,4-1 6-16,4-2 5 0,4-6 10 0,4-1 10 15,5-4 9-15,2-1 9 0,7-4 3 16,5-1-5-16,1-2-6 0,5-4-7 0,6 1-12 15,1-1-4-15,3-4-5 0,3-2-4 0,5-1 0 16,3-2-2-16,5 0-3 0,1 1-4 0,6 0-4 16,3-2 1-16,4 2-1 0,4-2 1 15,-1 0 0-15,0 1-3 0,-3-1-3 0,-3 0-1 16,-1-3 1-16,-4 0 1 0,-1-1 1 0,-2-4-2 16,-3 2 0-16,-5-4-2 0,-1 2 1 15,-4 0 1-15,1-2-2 0,-5-1 2 0,1-1-2 16,-3-3 2-16,-6-1 0 0,0-3 1 0,-7-2 2 15,-4-6 2-15,-5-2 6 0,-9-5 6 0,-6-6 5 16,-4-4 4-16,-11-3-2 0,-9 0-2 0,-8 0-10 16,-9-1-4-16,-11 5-15 0,-3 1-11 15,-19 2-4-15,-12 2-5 0,-14 4 7 0,-11 2 2 16,-10 2 0-16,-11 4-3 0,-12 1-7 0,-10 3-10 16,-12 3-15-16,-8 1-23 0,-9 5-23 0,0 2-16 15,30 8-264-15,33 5 297 0</inkml:trace>
  <inkml:trace contextRef="#ctx0" brushRef="#br0" timeOffset="114136.4585">1335 12467 250 0,'0'0'-95'0,"0"0"207"0,0 0-24 0,0 0-56 15,0 0-65-15,0 0-55 0,0 0-10 0,0 0 20 16,0 0 18-16,0 0 36 0,0 0 18 16,0 0 6-16,78 4 0 0,-51 14 0 0,9 0 0 15,5 0 0-15,8-2 0 0,6 2 0 0,8 0 9 16,7-3 7-16,5 0-1 0,1-1 0 0,-2-2 1 15,2-1 3-15,-4-2 3 0,-3-1 8 16,-2-1 3-16,-1-1 2 0,-3-1 2 0,-4-1 2 16,-3 0 4-16,-1 0 1 0,-2-1 2 0,-2-1-6 15,-3 0-2-15,-1 0-5 0,-1-1-7 0,-3-1 1 16,-2 2-6-16,-3-2-1 0,-3 0 1 16,-3 0-8-16,-2 0 4 0,-3 0-1 0,-1 0-4 15,-1-3 2-15,-2 3-7 0,-2-2-1 0,-4 1-2 16,-4 0 9-16,-6-1 27 0,-1 2 24 0,-6-4 12 15,0 1-2-15,0-4-22 0,-6-1-29 16,-2-3-19-16,-4-2-9 0,-7 1-9 0,-3-2-8 16,-5-2 7-16,-7-1 0 0,-4 0 7 0,-1-2 9 15,-1 1 3-15,2 0 5 0,2 1 5 0,4-4 9 16,7 4 7-16,3 2 14 0,6 1 12 16,5 2 3-16,3 2-4 0,2 0-18 0,2 1-18 15,2 1-11-15,1 1-7 0,0 1-4 0,1 0-4 16,1 2-8-16,-1 2-7 0,0 0-14 0,0 2-17 15,0 0-26-15,0 0-23 0,1 0 10 16,1 4 10-16,4 2 24 0,-1 4 31 0,4 0 3 16,0 4 13-16,0 1 8 0,1 1 1 0,0 0 9 15,-1 2 0-15,0-1 3 0,-1 0 1 0,-1 0-1 16,1 1 7-16,1-2 5 0,-5 1 6 0,3 1 0 16,-4 2-1-16,-3 1-3 0,0 2 0 15,-3 4 5-15,-11 0 6 0,-7 5 4 0,-12 5 1 16,-7 5-7-16,-14 8-14 0,-14 4-16 0,-10 6-30 15,-10 8-63-15,19-15-158 0,19-16-545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3:56:07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10814 4393 0 0,'0'0'36'0,"0"0"49"0,0 0-5 16,0 0-24-16,0 0-25 0,0 0-18 16,0 0-12-16,0 0-14 0,0 0-12 0,0 0-12 0,0 0-5 15,0 0-1-15,1-16 15 0,0 15 13 16,0 1 11-16,1-1-6 0,2 0-6 0,1-2 0 15,1 1 2-15,-2-1 20 0,1 0 13 0,-2 1 6 16,1 0 10-16,0 0 14 0,-1 0 15 0,-2 1 13 16,2 0 3-16,0-2-8 0,-1 2-7 15,-1 0-6-15,0-2-9 0,2 1-4 0,0 0-13 16,-1-1-8-16,0 1-8 0,1 0-5 0,0-1-5 16,-1 0-6-16,1 0-5 0,3 1-9 0,-1-2-3 15,2 2-3-15,1-1-4 0,3 3 1 16,0-3 0-16,2 3 3 0,4-2 4 0,0 1 2 15,3 1 6-15,3-1 0 0,1 0 5 0,4-2 1 16,1 2-1-16,1 1 1 0,3-2 2 16,1 0-1-16,1 0 0 0,1 0 2 0,4 1-1 15,1 0-1-15,0 0 2 0,1 1-2 0,3 0 1 16,-1 0-1-16,2 0-3 0,0 0 1 0,-2 0 0 16,3 2 2-16,1 1 2 0,1 1-2 15,1-2 2-15,-1-1-2 0,2 3 1 0,2-2 3 16,3 0-2-16,-2 1 1 0,0 0 0 0,1-1-1 15,-4 1 1-15,-2-1 3 0,-2-1 1 0,-2 1 4 16,3-1 4-16,1-1 2 0,-1 1 2 0,3 1-4 16,-1 1-1-16,1 0-3 0,-1 2-2 15,-2-2-1-15,-3 1-1 0,0 1-3 0,-1 0 0 16,-5 0-2-16,-4 2-2 0,2-1-1 0,-5 1 1 16,-1-1-1-16,-1 0 1 0,0 0 2 0,-4-1-2 15,-1-1 2-15,0 2 1 0,-1-1 1 16,-2-2 0-16,-2 1 0 0,-1-1-1 0,-3-1 4 15,-2 0 0-15,-3-2 8 0,-2 0 2 0,-4 0 4 16,2 0 7-16,-5 0 5 0,2 0 11 0,-3 0 11 16,-1 0 7-16,2 0 6 0,-2 0 2 15,0 0-1-15,0 0 4 0,0 0-1 0,0 0 4 16,0 0-3-16,0 0-8 0,0 0-8 0,0 0-16 16,0 0-15-16,0 0-17 0,0 0-24 15,0 0-32-15,0 0-65 0,0 0-114 0,0 0-114 16,-7 5-51-16,5-1-89 0,0 0 317 0</inkml:trace>
  <inkml:trace contextRef="#ctx0" brushRef="#br0" timeOffset="1207.5518">10783 4370 54 0,'0'0'73'0,"0"0"16"0,0 0-18 0,0 0-39 16,0 0-49-16,0 0-34 0,0 0-17 0,0 0-7 15,0 0 11-15,0 0 22 0,0 0 40 0,0 0 2 16,0 0 0-16,10 0 0 0,-2 4 0 15,-2-1 0-15,4 1 0 0,0-1 0 0,1-2 0 16,4 1 6-16,3 0 4 0,2 0-1 0,3-1 4 16,0 0 3-16,1-1 3 0,-2 2 3 15,-2-2-8-15,0 0 13 0,0 0 16 0,4 0 1 16,4 0 9-16,6 0-20 0,4 0-18 0,2 0-7 16,0 0-3-16,5 0 3 0,-2 0 2 0,6 1 0 15,-3-1-1-15,3 0-2 0,-1 2-3 16,2-1 2-16,1 0-4 0,1 2 1 0,2-2 0 15,3 0 1-15,2 0 1 0,2 1 1 0,4-1 2 16,1 0-2-16,1 0 0 0,3 1 1 0,-2-1-4 16,0-1 3-16,0 0-6 0,2 0 3 0,-2 0-1 15,2 0 0-15,-1 0 5 0,4 2 0 0,2-2 0 16,-3 0-1-16,0 0-6 0,-1 0 1 16,0 1 0-16,0 0 2 0,1-1 4 0,-1 0-1 15,3 1-2-15,0-1 0 0,0 2-1 0,-1-1-1 16,2-1 4-16,-3 1-4 0,1-1 1 15,-6 0-1-15,1 0 0 0,0 0 4 0,1-1 7 16,4 1 7-16,4 0 2 0,4-1-2 0,3-1-3 16,0 1-14-16,-2 1 6 0,1-1 4 0,-1 1 1 15,5-1 11-15,-1-2-6 0,5 1-3 16,2 1 1-16,2 0-3 0,0 1-2 0,-1 0-1 16,3 0-1-16,-3 0 2 0,-1-1 1 0,1 1-2 15,0 2-2-15,-7 1-3 0,3-2-2 16,-3 3 1-16,-1-1 0 0,2 0-2 0,-1 1 2 15,4-1 1-15,4 0-3 0,-3-1 2 0,1 0-1 16,1 1-3-16,3-2 5 0,0 1 1 0,3 1 0 16,5-2 3-16,-3 1-3 0,2 0 2 0,0-1-1 15,-2-1 3-15,2 3 2 0,5-1 2 0,2 0 0 16,0 1-2-16,2 1-4 0,-3-1-4 16,-2 0 3-16,2-1-1 0,-2 0 3 0,3 1 4 15,0-1-4-15,-2 1-3 0,2 2-3 0,-4 0-2 16,1-1 1-16,1 1 1 0,-2 0 4 0,0-2-1 15,-1 3 0-15,0-1-2 0,-2 1 0 16,1-1 2-16,-2 0-2 0,-1-1 2 0,-1 0 2 16,-3-1-3-16,1-1 4 0,-3-2 0 0,1 1-4 15,-3 1 4-15,5-1 1 0,-6 0 1 16,3 0 2-16,-5 0-3 0,-2 1-1 0,0 1-1 16,-3-1 0-16,0-1 2 0,-5 0 1 0,-6 2 1 15,1-2 0-15,-10 0-1 0,-3-1 1 0,-6 1 1 16,-7-1-1-16,-2 0 2 0,-10 0 1 15,-4 0 2-15,-5 0 1 0,-5-1 1 0,-6-1 1 16,-5-1 2-16,-4 1 6 0,-2 0 5 0,-4 2-1 16,-3-1-3-16,0 1-13 0,0 0-23 0,0 0-36 15,0 0-61-15,0 0-57 0,-2 1 6 0,-6 7 4 16,-1 4-2-16,-10 4-38 0,5-2-51 16,2-3-202-16</inkml:trace>
  <inkml:trace contextRef="#ctx0" brushRef="#br0" timeOffset="2263.3789">10910 4487 0 0,'0'0'0'0,"0"0"24"0,0 0 10 15,0 0 11-15,0 0 18 0,0 0 9 0,0 0 6 16,0 0 6-16,0 0-25 0,0 0-28 0,0 0-37 16,0 0-53-16,0 0-38 0,0 0 4 15,6-70 19-15,6 74 34 0,3 3 39 0,7 2-1 16,2 2-1-16,3 0-4 0,1 1 6 0,5 1 5 15,0-1 0-15,2 1 4 0,4-3-4 0,2 0 0 16,4-1 0-16,4-2 2 0,5 0-2 0,5-2 1 16,3-2 0-16,4 0 2 0,6-2 3 15,3-1 4-15,4 0 9 0,5 0 9 0,2 0 3 16,6-3 6-16,0 1-2 0,4-1-4 0,1-1-5 16,4 1-9-16,1-1-6 0,-1 2-4 15,2 0-3-15,0-1 3 0,2 2-3 0,1 0 3 16,0 0-2-16,1 0 2 0,0-1 2 0,1 1-3 15,2 1 3-15,1-2-2 0,-4 0-2 0,1 0-2 16,0-1 3-16,-3 0 6 0,4 1 3 16,3-3 11-16,2 0 1 0,7 1-8 0,2-1 3 15,8 0-3-15,1 1-1 0,3-1 2 0,4 0-2 16,-4 1-5-16,6 0 1 0,-1 2-3 16,-3 0-2-16,3 1-4 0,-2 1-3 0,-3 0-1 15,2 0-1-15,-2 0 0 0,0 0-2 0,-3 1-1 16,0-1 0-16,-2 0 2 0,2 1-3 0,0-1 4 15,-2 0-2-15,-1 0-2 0,2-1-1 0,0 1 0 16,0 0 2-16,0-1 0 0,2-1 2 0,0 1-2 16,-1-1 0-16,4 2 2 0,0 0 0 15,2 0 0-15,-1 0 0 0,1 0-3 16,-2 2-1-16,0-1 3 0,1 2 0 0,-1 0 0 16,-2 1 2-16,0-2-1 0,-2 1 2 0,0 0 0 0,-2-1 1 15,-2-2 0-15,-3 2-3 16,-2-1 2-16,-2-1 0 0,-3 0 1 0,-4 0 2 0,-2-1 2 15,-7 1 0-15,-2-2 3 0,-4-3 7 0,-1-1 7 16,-7-1 11-16,-4-2 11 0,-5-1 8 16,-5-1 6-16,-4-1 8 0,-4 2 0 0,-5-1-5 15,0 0-10-15,-5 1-5 0,-2 1-12 0,-5 0-9 16,-1 2-4-16,-1 3-13 0,-8-1-5 0,-2 2-3 16,-9 1-2-16,-3 1-1 0,-6 1-2 15,-2 0-4-15,-8 0-9 0,-1 0-13 0,-2 0-23 16,-4 4-31-16,-2 4-33 0,-2 2-37 0,-1 7-70 15,0-5-108-15,0-1-434 0</inkml:trace>
  <inkml:trace contextRef="#ctx0" brushRef="#br0" timeOffset="8061.7178">19417 4041 0 0,'0'0'0'0,"0"0"0"16,0 0 0-16,0 0 0 0,0 0 0 16,0 0 0-16,0 0 0 0,-121 8 0 0,108-4 0 0,0-1 0 15,3 0 0-15,5-1 0 0</inkml:trace>
  <inkml:trace contextRef="#ctx0" brushRef="#br0" timeOffset="8512.2953">19239 4072 0 0,'0'0'0'0,"0"0"0"0,0 0 0 0,0 0 0 16,0 0 6-16,0 0 14 0,0 0-3 0,0 0-1 15,0 0-3-15,0 0-3 0,0 0-5 0,0 0-4 16,0 0-3-16,0 0-6 0,0 0-3 0,0 0-3 16,0 0 0-16,0 0 3 0,0 0 0 15,0 1 1-15,0-1 3 0,2 1 7 0,0 0 0 16,0 1 0-16,3-1 3 0,0 0 4 0,1 0 2 16,2-1 4-16,-2 1 7 0,3-1 3 0,0 1 5 15,0-1 5-15,3 0-2 0,0 0 0 16,1 0-5-16,2 0-7 0,4 0-5 0,1 0-7 15,2 2-2-15,4 0-2 0,1 0-1 0,2 2 2 16,2-2-2-16,-1 0 0 0,1 2 1 16,1-2-1-16,3 1 0 0,-1-1-1 0,-1 0-6 15,5 1 6-15,-3-1 0 0,2-2 0 0,2 2 7 16,2 0-7-16,-3-1 1 0,2 0 2 0,0-1-1 16,2 1 1-16,0-1 1 0,2-1-1 15,-2 1 1-15,2 0 2 0,0-1 1 0,-3-1-1 16,0 1 1-16,0-1 1 0,-1 0 3 0,0-1 1 15,1 1-1-15,-4 1-5 0,0 0-5 0,1 1 0 16,3 0-3-16,-5 0 2 0,0 3 1 0,1 1-4 16,-4 0-1-16,-2 0 1 0,0 2-4 0,0 0 0 15,0 1 0-15,-1 0-1 0,-1-1 1 16,1 1 1-16,-4-2-2 0,0 1 1 0,-4 0 1 16,0-2-3-16,-4 1 3 0,-4-2-2 0,-1 0 1 15,-7-2 3-15,-2-1 4 0,-3 1 4 16,-1-1-16-16,0 0-33 0,0 0-22 0,-1 0-17 15,-3 0-10-15,0 0 61 0</inkml:trace>
  <inkml:trace contextRef="#ctx0" brushRef="#br0" timeOffset="9197.3634">19254 4242 0 0,'0'0'0'0,"0"0"0"0,0 0 0 0,0 0 0 16,0 0 0-16,0 0 0 0,0 0 0 0,0 0 0 15,0 0 0-15,0 0 0 0,0 0 0 16,0 0 0-16,0 0 0 0,0 0 0 0,24-37 0 15,-21 35 0-15,0 1 0 0,1-1 0 0,1 2 0 16,2-1 0-16,-1 1 0 0,2-1 0 0,-1 1 3 16,3-2 3-16,0 2-2 0,0 0-1 0,4 0-1 15,-2 0 1-15,4 0-1 0,-2 0 0 0,3 0 0 16,0 2-1-16,1-2 0 0,3 1 2 16,1-1-2-16,3 1 1 0,-1-1 4 0,4 0-2 15,1 0 2-15,2 0 4 0,1 0-1 0,3 0 4 16,1-1 4-16,3 1 1 0,3 0 4 0,-1 0 3 15,6 0 0-15,-2 0 0 0,5 0-2 16,0 0-4-16,5 0-4 0,2-1-3 0,4 1-2 16,0 0-2-16,1 0-3 0,2 0 0 0,-3 2-4 15,0 1-1-15,-2-1-2 0,0 0-2 16,0 2 1-16,-6-2-4 0,3-1 4 0,-2 3-2 16,-1-1 1-16,-1-1 3 0,-1-1 0 0,-2-1 0 15,-2 0 3-15,-5 0 0 0,-2 0 1 16,-5 0 0-16,1-1 3 0,-4-1 4 0,-1-2 2 15,-1 1 1-15,-2 2 2 0,-3-4 5 0,-1 3 8 16,-6-1 15-16,0 2 1 0,-4-1 1 0,-3 0-6 16,-4-1-13-16,-1 2-11 0,-4 1-17 0,-2 0-26 15,0 0-16-15,0 0-26 0,0 6-40 0,-2-1-11 16,-1-1-112-16</inkml:trace>
  <inkml:trace contextRef="#ctx0" brushRef="#br0" timeOffset="19829.4396">19082 2612 0 0,'0'0'0'16,"0"0"0"-16,0 0 0 0,0 0 0 16,0 0 0-16,0 0 48 0,0 0 20 0,0 0 2 15,0 0-15-15,0 0-13 0,0 0-9 0,0 0-10 16,19-92-10-16,-19 88-6 0,0-3-7 0,0 1-3 16,0 2 7-16,0-1-4 0,-3 0-6 15,0-1-16-15,-3 1-14 0,-1 0-10 0,-4-2 3 16,0 0 9-16,-7-1 12 0,-2 0 5 0,-5-1 7 15,-6 1 9-15,-7-1 4 0,-8-2 5 0,-8 0 3 16,-4-2-1-16,-6 2 2 0,-3-1-1 0,-3 3 3 16,-2 0-1-16,-1 0-4 0,0 2 2 0,2 1-7 15,2 1-3-15,2 4 0 0,6 1-1 16,6 0-3-16,3 0 0 0,6 4-13 0,5 2 11 16,3-1 4-16,6 2-5 0,2 2 14 0,7-3-10 15,-1 2-3-15,5-1 5 0,1 3-2 16,-1 0-3-16,1 0 2 0,0 2-11 0,1 4 13 15,-4-1 8-15,-3 1 4 0,-3 2 16 0,-3 2-15 16,-3 4 5-16,-3-1-5 0,0 2-1 16,2 2 4-16,0-1-10 0,-3 3 1 0,6 2 0 15,1 0-2-15,0 3 6 0,7-1-6 0,-1 2-1 16,5 3 2-16,2-1-7 0,-1 1 8 0,4 2 4 16,-2 0-6-16,4 0 2 0,-2 2-2 0,-1-1-3 15,2 2 3-15,-2 0 0 0,-1 0 0 16,-1-2 1-16,1 3 4 0,-1 1 1 0,-2 0-3 15,1 1 6-15,2 0-4 0,-1 1 5 0,1-2 1 16,3 2-6-16,0-3 3 0,1 2-5 0,2-1 2 16,2-2 2-16,1 2-2 0,4 0 6 0,2-3 0 15,1-1 0-15,2-1 3 0,5-1-1 16,2 0 1-16,3 0 1 0,0-1-1 0,3-2 1 16,1 1-1-16,3-1 5 0,3-3-1 0,-1 0 0 15,8-4-2-15,0 1-2 0,1-3 0 0,3-3 0 16,-1-2 1-16,6-1 2 0,2-3-2 15,3 2-3-15,2-4 1 0,4 1-4 0,3 0 3 16,4-3 1-16,4 1-6 0,1-1-1 0,3-1-6 16,2-3 3-16,-2-2 0 0,-1-1 2 15,1-1 6-15,1-3 0 0,-4 0 2 0,-1-3 1 16,-4 0 1-16,-1 0 3 0,-4-4 1 0,-3-2 0 16,-1-2 5-16,-3-1-2 0,0-1-1 0,-2-2-1 15,-1 0-6-15,0-5-3 0,0 3-2 16,-2-3-3-16,1 0 1 0,2 0-3 0,-2 0 2 15,1-3 1-15,1-2-2 0,-3 1 1 0,-2-3 1 16,1 0-2-16,1-3 1 0,-2 0-1 0,-3-2-2 16,0-2 2-16,0 0-1 0,-4-2-1 0,0-4 1 15,-3 0 3-15,0-3-8 0,-3-2 5 16,-1-5 5-16,-2 3-2 0,-2-4 6 0,-1-4-1 16,-1-2-4-16,-2 0 3 0,0-3 4 0,-1 0 7 15,1 0 3-15,-1-2 4 0,-4 0 4 0,2 2-5 16,-1-2 11-16,-2 1-8 0,1 2-4 15,-3-2-2-15,-3 3-14 0,-1 1-2 0,-3 3-3 16,-2 1-7-16,-5 5-6 0,-3 1-4 0,-6 3-10 16,-5-1-7-16,-6 3-14 0,-7 1-13 0,-8 0-13 15,-11 3-23-15,-9 5-19 0,-12 3-45 16,-7 7-158-16,18 6-114 0,19 5-213 0</inkml:trace>
  <inkml:trace contextRef="#ctx0" brushRef="#br0" timeOffset="26424.1306">19367 2742 66 0,'0'0'120'0,"0"0"29"0,0 0-3 15,0 0-6-15,0 0-3 0,0 0-14 0,0 0-8 16,0 0-9-16,0 0-13 0,0 0-16 16,0 0-19-16,0 0-11 0,8-105-6 0,-8 99-8 15,0 1-7-15,0-1-7 0,0 2-6 0,0-3-2 16,0 3-3-16,0-2 1 0,0 0 2 16,0 0-4-16,1 0 2 0,2 1-5 0,-1-1-8 15,2-2 0-15,2 0-10 0,0-1-4 0,3-3 1 16,2-1-2-16,4 1 4 0,0-4 4 0,5 1 3 15,0-2 2-15,0 0 5 0,5-5 4 16,1 0 4-16,0-5 4 0,3-1 7 0,0-3 5 0,4 1 14 16,0 0 16-16,1-2 3 0,4-2 0 15,-2-2-6-15,3-2-11 0,1 0 5 0,3-2 6 16,1 1 3-16,0-2-3 0,5 1-7 0,-3 2-6 16,2 0-6-16,2 2-3 0,0 2 2 15,0 2-12-15,0 0-8 0,1 0-2 0,0 1-11 16,-1 2-3-16,1 3-5 0,-2 1-5 0,0 3-4 15,-2 2 0-15,-2 3-1 0,-1 2-8 0,-4 2-9 16,-3 1-18-16,-2 1-33 0,-4 3-52 0,-5 3-103 16,-5 1-138-16,-6 3-103 0,-6 0-160 0</inkml:trace>
  <inkml:trace contextRef="#ctx0" brushRef="#br0" timeOffset="28541.817">21733 845 0 0,'0'0'0'0,"0"0"0"0,0 0 0 0,0 0 0 15,0 0 0-15,-115 0 0 0,85 0 0 0,-3 0 0 16,0 1 0-16,1-1 10 0,0 0 42 0,2 1 6 16,-1 0 2-16,1 2-8 0,0-1-11 15,4 0-7-15,0 2-16 0,5 0-12 0,1 2-11 16,2-1-20-16,7 2-14 0,1 1 1 0,4-1 0 16,3 3 8-16,3-1 19 0,0 2 10 0,9 1 2 15,2-1 9-15,6 2 1 0,4-2-2 16,3 2 4-16,4 0 7 0,4 0-9 0,4-1-1 15,-1 2-1-15,4 0-12 0,0-1 3 0,-2 2 2 16,-2-3-2-16,-3 4 2 0,-2-1-2 16,-5 1-4-16,-4-2-6 0,-5 1 7 0,0 4 6 15,-10 1 14-15,-4 1 22 0,-4 0 28 0,-11-6 39 16,-7-2 35-16,-3 0 17 0,-6-4-2 16,-4 1-21-16,-4-3-21 0,-2-1-20 0,1-2-14 15,0-2-10-15,1-2-9 0,6 0-7 0,2 0-7 16,6-1-6-16,3-4-9 0,6 0-8 0,4 1-6 15,5 1-17-15,1 0-18 0,1-1-30 0,3 0-55 16,0 0-98-16,7-1-86 0,3-1-54 16,-1 3 15-16,0 0-38 0</inkml:trace>
  <inkml:trace contextRef="#ctx0" brushRef="#br0" timeOffset="28766.156">22068 1140 110 0,'0'0'72'0,"0"0"16"0,0 0-7 16,0 0-31-16,0 0-36 0,0 0-33 15,0 0 3-15,0 0 1 0,0 0 11 0,0 0 10 16,0 0-9-16,0 0 0 0,0 0 1 0,0 0 0 16,-16 52 1-16,12-32-6 0,1 2 2 15,2-1-1-15,-1-3 1 0,2-3 10 0,0 0-3 16,0-1 0-16,2 2-3 0,-1-2-9 0,1 2-12 15,-1-3-26-15,-1-2-29 0,0-4-107 0</inkml:trace>
  <inkml:trace contextRef="#ctx0" brushRef="#br0" timeOffset="28936.9598">22024 777 244 0,'0'0'52'0,"0"0"32"16,0 0-63-16,0 0-67 0,0 0-65 15,0 0-4-15,0 0-14 0,0 0 129 0</inkml:trace>
  <inkml:trace contextRef="#ctx0" brushRef="#br0" timeOffset="29321.6801">22342 974 0 0,'0'0'0'0,"0"0"0"15,0 0 0-15,0 0 0 0,0 0 0 16,0 0 0-16,0 0 0 0,0 0 0 0,0 0 0 16,31 126 12-16,-31-111 11 0,0 0 2 0,0 0 7 15,-2-1 5-15,-1-2 4 0,-3 0 0 16,3-1-2-16,-3-3 7 0,3 0-1 0,-2-2 18 15,2-1 56-15,1-2 56 0,0 0 62 0,0-2 34 16,2 1-17-16,0-2-36 0,0 0-68 0,0 0-68 16,0-2-54-16,0-3-41 0,3 1-19 0,2-3-4 15,4-2 3-15,0 1 1 0,8-3 7 16,-2 0 14-16,5 0 1 0,1-4 3 0,4 4 3 16,-1-1-4-16,-2 2-4 0,-1 2-16 0,-2 1-14 15,-2 0-16-15,-4 6-10 0,-3 1 9 16,-1 0 10-16,-2 1 10 0,-3 7 16 0,2 1 11 15,-4 4 6-15,-1 1 7 0,-1 7 4 0,0 4 0 16,-3 3-10-16,-3 4 4 0,2-5-3 0,-1-1-7 16,5-4-2-16,0 0-30 0,0 2-40 15,5-3-48-15,-1 2-67 0,4-6-34 0,-4-3 2 16,4-3 24-16,-7-5 21 0</inkml:trace>
  <inkml:trace contextRef="#ctx0" brushRef="#br0" timeOffset="29583.8759">23086 1192 88 0,'0'0'132'16,"0"0"43"-16,0 0 17 0,0 0-8 0,0 0-44 16,0 0-35-16,0 0-26 0,0 0-40 0,0 0-24 15,0 0-9-15,0 0-1 0,0 0 10 0,0 0 5 16,0 0 0-16,-62-57-3 0,42 66-16 15,-3 6-9-15,0 4-11 0,2 4-21 0,4 3-4 16,9-3 5-16,8-2 5 0,7 0 21 0,7-1 16 16,7-1 2-16,7-1 12 0,3-3-2 15,4-1-6-15,1-1 4 0,3-1-10 0,0-1-4 16,-3-1-15-16,4-1-40 0,-1-1-89 0,-11-3-99 16,-9-1-395-16</inkml:trace>
  <inkml:trace contextRef="#ctx0" brushRef="#br0" timeOffset="30187.6696">24608 1051 821 0,'0'0'24'0,"0"0"122"0,0 0-54 16,0 0-38-16,0 0-25 0,0 0-24 0,0 0-16 15,0 0-4-15,0 0-7 0,0 0 8 16,0 0-1-16,0 0 3 0,0 0 11 0,-39-131 0 16,26 114 10-16,-4-1 8 0,2 0-1 0,-2 0 7 15,-1 1-3-15,2 1-13 0,-3 2-6 0,0 3-13 16,3 1-21-16,-1 5-14 0,-1 2-12 16,-2 3-13-16,0 3-3 0,-1 7 14 0,-2 6 17 15,-3 6 10-15,1 6 41 0,-3 4 12 0,1 5 3 16,1 4 24-16,-6 16-9 0,-3 7-7 15,0 8-3-15,-1 0-14 0,11-12-5 0,6-10-2 16,2-6 2-16,7-5-2 0,1-1-7 0,5-4-2 16,-1 1-6-16,1-4-13 0,2-1-24 0,-2-5-51 15,-2-1-56-15,0-10-49 0,4-6-230 0</inkml:trace>
  <inkml:trace contextRef="#ctx0" brushRef="#br0" timeOffset="31297.831">24025 1128 283 0,'0'0'123'0,"0"0"57"15,0 0-23-15,0 0-66 0,0 0-62 0,0 0-52 16,0 0-11-16,0 0-10 0,0 0 8 16,0 0 15-16,0 0-5 0,0 0 7 0,0 0 8 15,134-4 2-15,-114 17 4 0,0-1 8 0,2 6 0 16,1 2-11-16,2 1 3 0,-4-1-5 0,-8-6 0 15,-1-1 10-15,-3-5 2 0,-3 2 3 16,-2-3 2-16,1 0 3 0,-1-2 2 0,-1 0 1 16,2-1-2-16,-2-1 3 0,-2 0-1 0,0-2 0 15,1 0 11-15,0 0 10 0,-2-1 12 0,1 0 15 16,-1 0 3-16,0 0 10 0,0 0 10 0,1 0-5 16,1-1-19-16,0-3-27 0,4 0-25 15,2-2-18-15,-3 1-1 0,2-1 2 0,-1 0-9 16,1 2 5-16,0-1 1 0,-2 0-11 0,2 3-7 15,-4 2-22-15,4 0-17 0,-2 0-7 0,0 0 3 16,-2 6 12-16,4 0 17 0,-2 4 15 16,1 1 14-16,2-1 8 0,-4 0 5 0,4 1 4 15,-1-1-2-15,-2-1 6 0,5 2 1 0,-2-3 3 16,0 0 8-16,0-3 10 0,-2-1 9 0,3-2 11 16,-2-1 15-16,0-1 10 0,1 0 4 15,-1 0 9-15,1-2-2 0,-2-4-8 0,3 0-9 16,0-2-15-16,-1-1-10 0,1 0-12 0,-4-1-9 15,3 0-10-15,-3 1-13 0,1 2-7 16,-2 1-14-16,1 2-23 0,-3 3-59 0,1 1-23 16,1 1-9-16,0 6 7 0,4 2 60 0,0 4 23 15,1 1 15-15,-3 1 17 0,3 1 4 0,0 1 3 16,-2-1 8-16,-3 0 0 0,1 0-1 0,-1-2 2 16,-2 0 1-16,3-2-3 0,-2-2 7 15,-1-3-1-15,-1-2-1 0,3-1 17 0,-3-3 42 16,0-1 63-16,-1 0 65 0,1 0 55 0,1-5-63 15,3-2-59-15,-1-4-60 0,5-3-70 16,0-1 17-16,0 0-3 0,-2-1 3 0,2 3 6 16,0-1 3-16,-2 0-8 0,-1 3-27 0,1 0-17 15,-1 4-33-15,-3 3-58 0,-2 3-55 0,2 1-14 16,0 1 14-16,0 8 43 0,1 1 81 0,3 4 24 16,0 3 15-16,-1 0 21 0,1 0 0 15,3 1-4-15,-1-1 5 0,2 1-1 0,2-3 1 16,2 0 4-16,2-1 6 0,0-2 2 0,4-5 3 15,-1-1 3-15,1-2-6 0,-1-3 1 0,1-1 1 16,0 0-2-16,0-5 5 0,-2-3 6 16,3-3 3-16,-1-2-1 0,2-1-3 0,-2-4-6 15,0 1-7-15,-1 1 3 0,-5 1 5 0,-3 1 5 16,-3 1 2-16,-3 1-4 0,-5 0-19 0,-1 2-28 16,0 2-40-16,-2 0-57 0,-7 2-35 15,-4 3 1-15,-3 1 31 0,-2 2 47 0,-1 2 40 16,0 6 5-16,0 2 11 0,3 4 10 0,0 2 2 15,1 0 13-15,5 1-7 0,0 2-5 0,6 1-8 16,1-3-1-16,2 3 0 0,1-4 9 0,4 2 2 16,3 0 9-16,5-2 11 0,1-1 7 15,3-1 21-15,1-3 19 0,5-3 13 0,2-1 3 16,-1-1-3-16,4-1-15 0,-3-3-14 0,1 1-5 16,2-3-8-16,-1 0-6 0,-1 0 1 15,3-6-1-15,0-4-3 0,-3 1 3 0,2-5-2 16,-1-1-1-16,-1-2 3 0,-2-4 2 0,0 0-4 15,2-4 1-15,-1 0-3 0,-2-4-9 0,3-3-2 16,-1-1-2-16,2-4 0 0,-6 3-7 16,-2 2-5-16,-2 3-5 0,-3 4-11 0,-2-2 0 15,1 0-2-15,-1 1 4 0,-3 3 2 0,0 2-8 16,-2 3-61-16,-3 6-95 0,-1 6 2 0,-2 5 20 16,0 2 63-16,-5 9 94 0,-3 8 4 15,-5 12-3-15,-6 12 3 0,-5 11 0 0,0 5 4 16,1-4 2-16,4-4 4 0,2-5-13 0,5 1-2 15,3-3-5-15,4-3-4 0,4-1 6 0,1-4-2 16,2-5-3-16,2-5-9 0,3-5-33 16,-5-2-52-16,1-3-69 0,-2-8-82 0,1-2-76 0</inkml:trace>
  <inkml:trace contextRef="#ctx0" brushRef="#br0" timeOffset="31571.7638">25587 1394 745 0,'0'0'38'0,"0"0"-27"0,0 0-21 0,0 0-10 16,0 0 12-16,138 4 9 0,-104 3 3 15,1 0 7-15,-2-1 3 0,-2 0 5 0,0-2 13 16,-3-1 8-16,-4 1 5 0,0-2 1 0,-5 0-1 16,-3 0-9-16,0-1-9 0,-6-1-7 15,-3 2-8-15,-2-1-11 0,0 0-8 0,-5 0-13 16,0 2-8-16,0 2 2 0,0 3 9 0,-2 5 11 15,-5 2 14-15,0 7 6 0,-4 4 4 0,-5 2 2 16,4 2-2-16,-5 0-3 0,2 1-5 16,-2-1-8-16,5 0-7 0,-1-2-11 0,3-1-23 0,2-2-23 15,3-2-36-15,3 0-39 0,2-3-43 16,0-6-35-16,3-4-143 0</inkml:trace>
  <inkml:trace contextRef="#ctx0" brushRef="#br0" timeOffset="31721.0231">26118 1257 417 0,'0'0'-94'0,"0"0"101"0,0 0-45 16,0 0-25-16,0 0-134 0,0 0 165 0</inkml:trace>
  <inkml:trace contextRef="#ctx0" brushRef="#br0" timeOffset="32158.2211">26441 1724 0 0,'0'0'42'16,"0"0"5"-16,0 0 18 0,0 0 21 0,0 0 10 16,0 0 3-16,0 0-23 0,0 0-19 0,0 0-14 15,-122-6-18-15,106-3-1 0,2-1 6 0,5-2 5 16,3 0-3-16,5-1-11 0,1-1-20 15,3-2-15-15,8-1-9 0,4 2-9 0,5-1-2 16,4 2-4-16,3 1 0 0,0 3 2 0,2 5-2 16,-2 3-4-16,-2 2-2 0,-1 4 4 0,-5 4 3 15,1 4 7-15,-4 4 10 0,-1-1 4 16,-3 2 8-16,0 2 2 0,-4-1 6 0,-3-1 0 16,-1 2 5-16,-2-2 7 0,-2 0-1 0,0-3 5 15,0-1 4-15,0-2 1 0,-2-4 5 0,1-1-1 16,-1-3 1-16,2 0 44 0,0-2 68 15,0-1 83-15,0 0 78 0,0 0 25 0,3 0-50 16,2-4-87-16,2-5-82 0,3-1-72 0,1-2-21 16,4-2-2-16,3 1 3 0,-2 0-2 15,-1 0-1-15,1 4 2 0,-5 0-6 0,-1 2-12 16,-5 3-27-16,1 3-61 0,-2 1 4 0,4 5-5 16,0 6 17-16,1 2 50 0,0 6-2 15,0 2 8-15,0 5 2 0,-2 3 9 0,0 0-2 16,-3 1 4-16,0 3 6 0,2 0 0 0,-1 3 3 15,1 1 0-15,3 1-9 0,3 2-32 0,3 4-98 16,-2-11-195-16,-3-10-778 0</inkml:trace>
  <inkml:trace contextRef="#ctx0" brushRef="#br0" timeOffset="36162.9935">9040 6189 93 0,'0'0'43'16,"0"0"-29"-16,0 0-6 0,0 0-7 0,0 0-8 16,0 0-10-16,0 0-8 0,0 0 1 0,0 0 4 15,0 0 9-15,0 0 5 0,0 0 5 16,-83-107-1-16,46 107 3 0,-1 4-1 0,-4 2 2 16,-3 4 2-16,-4-1-1 0,-2 3 4 0,-1 3 0 15,0-1 0-15,-5 4 0 0,3 0-4 16,2 1 0-16,0 2-1 0,3-2-2 0,5 2 2 15,1-1-1-15,7 2 1 0,4 1-1 0,4 2 2 16,5 3 2-16,2 2 6 0,4 2 6 0,4 4 11 16,4 2 6-16,2 5 7 0,3 6 0 15,3 2-6-15,1 8-8 0,-3 6-7 0,3 5-8 16,0 4-4-16,-1 0-2 0,-2 3-7 0,-6-2-3 16,-2 0-1-16,-1 2 0 0,-5-2 2 0,-4 4 3 15,0 1 2-15,-2-1 1 0,-2 1 1 0,2 0 1 16,-1-1-2-16,-1 1 0 0,4 1 4 15,0 1 5-15,2-2 5 0,4 4 4 0,-2-2 1 16,4-2 2-16,-4 0 8 0,4-4 14 0,-7-1 10 16,1 1 9-16,-4-4 6 0,-5 3-5 0,-3-3-3 15,-7 1-12-15,-4-2-7 0,-5-2-7 16,-7-2-6-16,-5-1 7 0,-4-3-2 0,-6-2 2 16,-4-2 2-16,-1-3-9 0,-4-3-8 0,-1 0-8 15,4-6-7-15,-3-3-4 0,5-3-2 16,1-4-2-16,3-6-2 0,5-2 0 0,2-7-2 15,3-5 2-15,5-5 4 0,4-6 2 0,2-6 3 16,6-3 4-16,2-8 1 0,5-7 4 0,2-2 3 16,7-6 0-16,-3-1 3 0,2-6 1 15,1-2-4-15,2-5-2 0,2 0-3 0,4-2 2 16,4-1 7-16,3-1 4 0,4 3 7 0,6 1 5 16,1 7 3-16,2 1 3 0,8 5-5 0,5 3-8 15,1-1-8-15,6 5-14 0,4 1-14 0,1 2-12 16,5 5-11-16,1 1-4 0,3 5-8 15,-1 5 1-15,4 1 1 0,-2 7 0 0,3 6 7 16,-2 5 1-16,0 4 1 0,2 5 6 0,-1 4-1 16,-1 5 2-16,-1 2 3 0,1 1 2 0,-2 4 5 15,1-1 5-15,-4 4 4 0,2-3 3 0,-3 1-2 16,0-1 1-16,-2 2 0 0,1 2 2 16,1 0 2-16,3 2 1 0,0 4 1 0,5 0-1 15,0 2 4-15,0 5-3 0,0 1 2 16,0 4 0-16,-4 0-2 0,1 5 0 0,-4-2 3 15,2 4 4-15,-3 2 5 0,-1-1 7 0,-2 3 1 16,-3 0 6-16,1 2 3 0,-5-2-5 0,-3 3-1 16,-1 2 1-16,-6 1 3 0,-1 1 12 15,-2 1 4-15,-5 0-1 0,1-1-10 0,-4 2-12 16,-1-2-5-16,0 3-11 0,0-1-2 0,0 3-1 0,0-2-3 16,0 2 4-16,-1-3 2 0,3 5 0 15,0-2 6-15,5 4-5 0,-4 1-4 0,4-3-1 16,-2 4-12-16,2-5 7 0,3 0 1 15,-1-3 1-15,0 2 5 0,3-3-5 0,-1-1-1 16,1 1 0-16,4-2-2 0,-3-1 1 16,5-3 5-16,0-1-4 0,-2-4 1 0,3-2-1 15,1-4-2-15,0-1 0 0,0-6 0 0,-1-1 2 0,1-4 2 16,1-5 0-16,0-1 1 0,0-6-1 16,3-4 1-16,2-4 2 0,-2-2 1 0,4-5 5 15,0-3 2-15,1 0 2 0,-2-1 5 16,6-2 1-16,-2-1 0 0,0-2 0 0,-1-1-4 0,-4-1-7 15,0-3-7-15,-7 1-17 0,-4-5-32 16,-6 0-63-16,-7-1-162 0,-2 0-292 0,0-4-715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4:00:52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12436 13943 0 0,'0'0'92'0,"0"0"-41"0,0 0-21 16,0 0-4-16,0 0 5 0,0 0 13 0,0 0 6 15,0 0-3-15,0 0-10 0,0 0-19 16,0 0-17-16,0 0-11 0,-13-16-10 0,13 16-1 16,0 0 1-16,0 0 3 0,0 0 6 0,0 0 1 15,0 0 0-15,0 0-1 0,0 0 2 0,0 0 1 16,0 0 4-16,0 0 10 0,0 0 15 16,0 0 23-16,0 0 21 0,0 0 15 0,1 0 6 15,0 0-16-15,4 0-19 0,0 0-18 0,5 0-21 16,9 0-4-16,2 0-3 0,9 0-2 0,1 3 4 15,6-1-4-15,-1 2 0 0,4-1 1 0,3 2-3 16,4-1 2-16,1 1-1 0,0 0-1 0,1-1 2 16,-1 0-4-16,1 1 1 0,-5-1-3 15,4 0-3-15,-6 0-1 0,1-1-5 0,-5 0-5 16,-5 1-4-16,-5-2-9 0,-8 0-20 0,-4-2-27 16,-7 1-34-16,-4-1-4 0,-4 0-222 0</inkml:trace>
  <inkml:trace contextRef="#ctx0" brushRef="#br0" timeOffset="761.1351">14427 13569 0 0,'0'0'0'0,"0"0"61"0,0 0 25 15,0 0-43-15,0 0-16 0,0 0-7 0,0 0-2 16,0 0 3-16,0 0 3 0,0 0 2 0,0 0 3 15,0 0 4-15,132-6 3 0,-105 4 5 0,2 1 4 16,2 0 1-16,3 0 0 0,4 1-5 0,2 0-7 16,2 0-9-16,0 0-10 0,0 2-7 15,4 2-2-15,-4 0-6 0,1-1-2 0,-3 1-3 16,0 1-2-16,-2-2-4 0,-4-1-2 0,-4 1-5 16,0-2-8-16,-6-1-7 0,-3 1-14 0,-1-1-20 15,-5 0-14-15,-7 0-28 0,-4 0-203 0</inkml:trace>
  <inkml:trace contextRef="#ctx0" brushRef="#br0" timeOffset="1494.4892">16421 13329 63 0,'0'0'149'15,"0"0"-136"-15,0 0-12 0,0 0-15 0,0 0 3 16,0 0 8-16,0 0 12 0,0 0 13 16,0 0 6-16,0 0 2 0,0 0 4 0,0 0 4 15,0 0 1-15,0 0 3 0,122 22-1 0,-89-20 2 16,-1-1 0-16,2 2-2 0,6-1-6 15,0 0-8-15,2 1-7 0,6 1-7 0,-3 0-4 16,2 1-3-16,0 0-1 0,0-1-1 0,2 0-2 16,-2-1-2-16,-4 0 0 0,-1-1-2 0,-3 0-1 15,-4-2-2-15,-1 0-2 0,-6 0-5 16,-3 0-7-16,-3 0-11 0,-5-2-13 0,-3 1-20 16,-5-1-19-16,-3 0-6 0,-4 1-287 0</inkml:trace>
  <inkml:trace contextRef="#ctx0" brushRef="#br0" timeOffset="2047.5556">18433 13537 80 0,'0'0'134'0,"0"0"-81"0,0 0-9 0,0 0-6 16,0 0-6-16,0 0-9 0,0 0-5 16,0 0 1-16,0 0 4 0,0 0 11 0,0 0 13 15,0 0 12-15,0 0 11 0,130-8 11 0,-100 8 3 16,7 0 5-16,3 0 3 0,5-2-2 16,5 0-3-16,3 0-14 0,2 1-16 0,0 1-19 15,-2 0-14-15,3 0-10 0,-2 4-5 0,2 2-5 16,-4-1-4-16,2 3-5 0,-5-2-10 0,-4 1-21 15,-2-1-48-15,-5 1-91 0,-10-2-86 16,-12-1-579-16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3:58:13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26765 5310 333 0,'0'0'22'15,"0"0"34"-15,0 0-11 0,0 0-12 0,0 0-11 16,0 0-11-16,0 0-12 0,0 0-9 0,0 0-10 15,0 0-7-15,0 0-1 0,-35-40 1 0,35 40 4 16,0 0 7-16,0 0 1 0,0 0 4 16,0 0 2-16,0 0 2 0,-1 0 5 0,1 3 0 15,0 0 5-15,0-1 1 0,0 2 0 0,0-2 0 16,0 0 1-16,0 2 0 0,0-3 0 16,0 0 8-16,0 0 5 0,0-1 10 0,0 0 13 15,1 0 7-15,0 0-1 0,1 0 3 0,-1 0-8 16,3 0 0-16,1 0-2 0,6-1-10 0,-1-1-4 15,6 1-17-15,0-1-5 0,4 1-2 0,2 0-2 16,2 0 5-16,4-1 2 0,0 1 1 0,3-2 5 16,2-1-4-16,2 0 1 0,2 1 2 15,3-1-6-15,2 1 4 0,4 0-3 0,3-1-2 16,4 1-2-16,6 1-3 0,-1-1-1 0,5 2-1 16,0 1-1-16,3 0 4 0,1 0-2 0,2-1 1 15,2 1 3-15,0 2-5 0,0 1 1 16,3 1-3-16,4-2-1 0,-1 2 1 0,4-1 3 15,0-1 0-15,4 1 1 0,-2-1-1 0,0 0 2 16,4-2 0-16,-3 1-2 0,3-1 2 16,0-1 0-16,3 1 4 0,1 0 0 0,1 0 2 15,-1 0 3-15,-1 0 0 0,0 0 3 0,-4 0 0 16,5 0 0-16,-2 0 1 0,-5 0-2 0,4 3 1 16,-4 0-4-16,-3 2-3 0,0 0-1 15,1 4-2-15,-2-1-1 0,2 2-2 0,-2 2-3 16,-2 2 1-16,-2 0-3 0,-4 1-1 0,-1-1 1 15,-2 0-4-15,-5-1 1 0,-2-2-2 0,2-3-2 16,-8 1 2-16,1-1-1 0,-6-1 2 16,-2-1 0-16,-8-1-3 0,-5-2-1 0,-1-1 0 15,-9 1-1-15,0-2 2 0,-10-1 0 0,-1 0-5 16,-7 0-8-16,-4 0-25 0,-3 0-52 16,-1 1-44-16,0 1-8 0,0 1-166 0,0-2 299 0</inkml:trace>
  <inkml:trace contextRef="#ctx0" brushRef="#br0" timeOffset="1304.6858">2537 6912 49 0,'0'0'69'0,"0"0"-53"0,0 0-8 16,0 0-7-16,0 0-3 0,0 0 1 0,0 0-1 15,0 0 2-15,0 0 2 0,0 0 0 0,0 0 2 16,0 0-1-16,108-37 1 0,-88 32-2 15,-2 2 0-15,0 0 1 0,-1 0-1 0,2 1 4 16,-1-1 1-16,1-1 2 0,0-1 0 0,1 1 0 16,5-1 0-16,3 2-1 0,2-1 0 0,4 1 0 15,4-1 2-15,5 1-2 0,1 0 3 0,5 1-1 16,3 0 1-16,5-2 0 0,2 1 2 16,3 0 2-16,2-2 3 0,5 2 1 0,-2-3 3 15,7 1 1-15,3-2-1 0,4-1 6 0,5 0 3 16,2 0 4-16,4 0 1 0,3 0 1 0,-2 0-5 15,3 1-6-15,0 1-4 0,-1 0-5 16,3 3-6-16,-2-1 0 0,0 0 0 0,-1 0-4 16,-2 1 5-16,-2-1-7 0,-3-2 1 0,-2 0 1 15,-3 0 0-15,-3 0 4 0,-5 1-1 16,-8-1 0-16,-6 0 1 0,-3 0 1 0,-7 0 6 16,-6-1 3-16,-1 1 4 0,-5 0-1 0,-3 2-1 15,-6-1-2-15,-1 0-6 0,-5 2 2 0,-3 0-2 16,-4 0-1-16,-4 2-2 0,-4-2-6 15,-2 3-8-15,-5-1-29 0,0 1-54 0,1 0-41 16,0 1-62-16,-2 2-414 0</inkml:trace>
  <inkml:trace contextRef="#ctx0" brushRef="#br0" timeOffset="11962.6715">15752 8490 0 0,'0'0'0'0,"0"0"0"0</inkml:trace>
  <inkml:trace contextRef="#ctx0" brushRef="#br0" timeOffset="12453.3404">15752 8490 0 0,'54'21'0'0,"-44"-19"202"0,0 0-101 15,1 0-43-15,1-1-18 0,-2 0-13 0,5 0-7 16,-1 0-3-16,-1-1-6 0,5 1-2 0,-1-1-1 16,2 0-4-16,-1 2-2 0,5-2-1 0,-1 0-1 15,1 1 0-15,3 1 1 0,-1 0-1 0,-2-2-1 16,5 1-1-16,-1-1-1 0,-1 0-2 16,2 1 2-16,3-1 2 0,-1 0 1 0,3 0 1 15,3 0 2-15,-2 1-1 0,4-1 3 0,1 1 0 16,0 1 3-16,2-2 0 0,0 1-2 0,-4 0-1 15,2 0-2-15,0 1 0 0,0 1-1 0,-2-1-2 16,1 2 0-16,0 0 1 0,0 1-4 16,-3 1 2-16,3-1 3 0,-4 0 0 0,3 1 2 15,-4-2 1-15,3 1-5 0,-3-2 0 0,-2 1 3 16,-1-2-1-16,1 0 4 0,-2-1-2 0,0-1 1 16,-5 2 0-16,2-2-2 0,-5 0 3 15,-4 0-1-15,0 0-2 0,-5 0 3 0,-1-3 0 16,-2 2-1-16,-1 0 3 0,-4 0 3 0,0 1 0 15,-3 0 4-15,-1 0 5 0,0 0 0 16,0 0 3-16,0 0-3 0,0 0 1 0,0 0-3 16,0 0-2-16,0 0-4 0,0 0-6 0,0 0-3 15,0 0-3-15,0 0-3 0,0 0-1 16,0 0 0-16,0 0-1 0,0 0 1 0,0 0-2 16,0 0-3-16,0 0 0 0,0 0-5 0,0 0-2 15,0 0-1-15,0 0-2 0,0 0 1 0,0 0 0 16,0 0 0-16,0 0 5 0,0 0 1 0,0 0 5 15,0 0 4-15,0 0-4 0,0 0 0 16,-1 0 2-16,1 0-1 0,-1 0 3 0,-1 1-6 16,-1 4-21-16,1-2-49 0,1-1-386 0</inkml:trace>
  <inkml:trace contextRef="#ctx0" brushRef="#br0" timeOffset="15484.4412">17994 8567 496 0,'0'0'0'0,"0"0"1"0,0 0-1 0,0 0 3 16,0 0 3-16,0 0 0 0,0 0 1 16,0 0-2-16,123 13-1 0,-98-11 2 0,-2-1-1 0,6 1 2 15,-3 1-1-15,0-1-2 0,4 0 0 16,-1 1-1-16,1-1 1 0,1-1 2 0,0 1-6 16,0-1 2-16,2 1 3 0,-1-1-3 0,3 1 5 15,-2 0-1-15,0 2-2 0,1-2-1 16,-1 1 1-16,1 0 1 0,0-1-1 0,-2 1 0 15,0-1 4-15,-2 0-1 0,0 2-1 0,-3-3-1 16,1 2-3-16,0-2 1 0,-1 0 0 0,-1 0 0 16,-1 2-1-16,1-2-2 0,0 0 0 15,-1 1-1-15,0 0 1 0,1 0 3 0,-1-1 0 16,0 0 0-16,1-1 2 0,0 1 0 0,1-1-1 16,-1 0 0-16,1 0 2 0,0 0-1 0,1 0 1 15,1-2 1-15,0 1-1 0,3 0-2 16,2 0 1-16,0 1 0 0,5 0-2 0,-1 0 2 15,3 0-4-15,1 2 2 0,-1 1-1 0,2 0 1 16,-1 0 2-16,0 2-4 0,-2-1 1 16,2-1 0-16,0 2-1 0,-1 0 3 0,4-1-1 0,-4 0 1 15,2 1 0-15,1 1 0 0,1 0-1 16,1 0-1-16,-1-1 1 0,-3 1 0 16,1-1 1-16,1 1 3 0,-1-1 1 0,-1-2-1 0,-1-1-2 15,-4 2-4-15,0-2-1 0,1 0 4 16,1 1 2-16,-6-1 2 0,0 0 0 0,-1 1-3 15,-3-1-1-15,0 2-2 0,-1-2-2 0,-5-1 0 16,1 2 4-16,-3-1-2 0,-2 0 4 0,-2-1-2 16,1 0-1-16,-6-1 2 0,2 1-1 0,-1-1 3 15,-2 0 3-15,0 0-3 0,-3 0 3 16,-3 0 0-16,1 0 7 0,-3 0 5 0,0 0 7 16,0-1 5-16,-2 0 4 0,1 0 3 15,-1-1-4-15,-1 1 2 0,0-1-4 0,1 0-3 16,-1 1 0-16,0-1-7 0,1 0-4 0,-1 2-7 15,0-1-10-15,0 1-6 0,0 0-15 0,0 0-8 16,0 0-14-16,0 0-11 0,0 0-7 0,0 0-14 16,0 0 11-16,2 0 12 0,-2 1 18 15,1 4 15-15,2 0-18 0,-1 3-32 0,-1 1-24 16,2-1-326-16,-3-3 84 0</inkml:trace>
  <inkml:trace contextRef="#ctx0" brushRef="#br0" timeOffset="23073.9433">14365 12919 86 0,'0'0'40'0,"0"0"-4"16,0 0-19-16,0 0-10 0,0 0-1 0,0 0-6 15,0 0-1-15,0 0 0 0,0 0-3 0,0 0 3 16,0 0 0-16,-74-41 1 0,73 41 0 0,1 0 0 16,0 0-2-16,0 0-3 0,0 0 0 0,0 0-8 15,0 0-8-15,0 0 5 0,0 0-1 16,0 2 15-16,0 0 10 0,0 1 1 0,0 2 5 15,0-1-6-15,0-1 1 0,1 2-1 0,1 0-3 16,-1 0 1-16,1 1-3 0,2 3 0 0,-1-2 0 16,1 2-2-16,3 2 1 0,-2 1-1 15,1 1-2-15,3 2 1 0,1 1 0 0,0 2 0 16,1-1 2-16,1 0-1 0,0 1 0 0,2 2 1 16,-2-1 1-16,4 3 2 0,-1-1 1 15,4-1 3-15,-1 1 3 0,3-1 4 0,1 1 8 16,1 1 2-16,6-1 4 0,1 3 4 0,5-3-2 15,4 1 1-15,2 1 3 0,6 0-4 0,1 2-3 16,5-2 0-16,2 4-7 0,10 1-2 16,0 1-2-16,4-2-1 0,2 1-4 0,2 0-4 15,0-2-1-15,3 1-4 0,-4-4 2 0,0 4 5 16,2-4 1-16,2 0 3 0,0-2 0 16,1-1-2-16,-2 0 0 0,1-2-2 0,-4-3-1 15,0 0-1-15,-6 1 0 0,-1-5-2 0,-6 2 1 16,-2-4-1-16,-7-2 1 0,-2 0-1 0,-6-2 0 15,-2 1-3-15,-6-1-2 0,-5 0-7 0,-7-3-8 16,1 2-12-16,-5-2-32 0,-1 2-57 0,-1-2-32 16,-6 0-157-16,-3 1 137 0</inkml:trace>
  <inkml:trace contextRef="#ctx0" brushRef="#br0" timeOffset="23958.1382">14372 12950 0 0,'0'0'137'0,"0"0"-107"0,0 0-23 15,0 0-8-15,0 0-3 0,0 0 2 0,0 0 1 16,0 0 1-16,0 0 2 0,0 0 0 15,0 0 1-15,0 0 1 0,0 0 0 0,-120 64 1 16,108-51-1-16,1-1 2 0,-3 3-1 0,2-1-3 16,1 1 1-16,-2 0 0 0,2-1-1 0,-3 1 2 15,1-2-1-15,3 2 0 0,0-2-2 16,0-1-1-16,2-1 1 0,3-1-2 0,-2 1 4 16,-2-1 1-16,5-2 2 0,-4 3 3 0,3-1-2 15,0-2 0-15,-1 1-2 0,2-5-1 16,3 0 5-16,1-2 17 0,0-2 29 0,0 1 43 15,0-1 53-15,0 0 39 0,0-1-8 0,0-5-34 16,5-4-48-16,1-2-53 0,2-4-13 0,1 0 0 16,-1-2 1-16,2 1 3 0,0-2-6 0,0 1 0 15,1 0-8-15,-3 0-1 0,1 1-2 0,0 1-6 16,-1 1 1-16,-2 3-5 0,-2 2-3 16,-2 3-1-16,0 3-5 0,0 2-7 0,-2 0-13 15,2 1-22-15,-2 1-38 0,1 0-44 0,0 0-23 16,2 4 20-16,5 2 41 0,3 5 52 0,9 2 40 15,4 7 4-15,11 3 5 0,2 3 1 16,6 1-1-16,0-1 1 0,-1-1 1 0,0-1-4 16,2-2-10-16,0-1-39 0,-1 0-132 0,-13-7-138 15,-8-3-277-15</inkml:trace>
  <inkml:trace contextRef="#ctx0" brushRef="#br0" timeOffset="29828.5545">19929 10297 0 0,'0'0'146'0,"0"0"-85"0,0 0-6 0,0 0 3 0,0 0 3 15,0 0-7-15,0 0-18 0,0 0-18 0,0 0-15 16,0 0-9-16,0 0-7 0,0 0-2 16,-8-9 0-16,8 9 5 0,0 0 11 0,0 0 8 15,2 0 7-15,-1 0 3 0,1 1-3 0,1 3-4 16,1-3-4-16,-2 1-1 0,2-2-3 0,2 2-1 15,-4 0 2-15,4 1-2 0,-3-1 0 16,2 1 3-16,-1 0 2 0,2-1 3 0,-1 0 5 16,1 0 4-16,-1 0 1 0,2-1 7 0,-1 0 11 15,2 1 15-15,1-2 12 0,2 0 7 0,4 0-8 16,0 0-7-16,3-2-9 0,2 0-9 16,0 0-7-16,3-1-5 0,5 2-7 0,3-1-5 15,1 2-3-15,4 0-5 0,0 0-5 0,4 0 1 16,1 2-3-16,2 2 4 0,2-1 0 0,-2 2 1 15,6-2 1-15,0 0-5 0,1 1 0 0,3 0-1 16,-1-1 0-16,5-1 4 0,0 2 2 16,2-3-1-16,0 1 0 0,-1-2 1 0,0 2-3 15,2-2 2-15,-1 0 0 0,2 0-3 0,1 0 2 16,1 0-2-16,1-2 1 0,2 2 0 0,-1-1-1 16,2 1 0-16,3 0-1 0,0-1 2 15,0 0 1-15,1 1-3 0,-3-1 2 0,4 0-2 16,-4-1-2-16,2 1 3 0,1 0 1 0,1-1 1 15,2 1 0-15,0-1 2 0,-1 1 0 16,-1 1 3-16,1 0 1 0,2 0-4 0,-4 0 4 16,1-1-1-16,-4 1-1 0,5 0 0 0,-1 1-5 15,-1 2 3-15,0 0-2 0,-5-1 3 0,4 2 2 16,-3-2-3-16,-3 1-1 0,-1-1-1 0,-2-2-3 16,0 0 2-16,0 2 2 0,-1-2 0 15,1 0 3-15,-2 0-2 0,1 0-2 0,0 0 1 16,-4 0-5-16,2 0 1 0,-3 1-1 0,-2 1 0 15,-2 1 3-15,-4 1-2 0,-1 0 1 0,-5-1 1 16,-3 1-5-16,-2-1 3 0,-3 1-2 0,-1-1 1 16,-4 1 1-16,1 0-1 0,-7-3 1 15,-2 2 1-15,-5-1-4 0,-3-1 3 0,-3 1-1 16,-4-2-1-16,1 2 3 0,-4-1-1 0,-2-1 2 16,1 0 1-16,-1 0-1 0,0 0-2 0,0 0 1 15,0 0-4-15,0 0 0 0,0 0 3 16,0 0 0-16,0 0 3 0,0 0 7 0,0 0-3 15,-1 0-1-15,0 0-5 0,1 0-14 0,-1 0-14 16,0 0-26-16,-1 0-25 0,-1 3-49 16,1 1-80-16,0 4-50 0,1-3-258 0,-1 1 147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4:00:03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4660 1687 254 0,'0'0'-75'0,"0"0"177"0,0 0-80 15,0 0-52-15,0 0-11 0,0 0 12 16,0 0 15-16,0 0 16 0,-128-82 8 0,90 79 3 0,-2 0 2 16,-2 3-7-16,2 0-7 0,2 1-5 15,-2 4-5-15,6 4 2 0,1 3 1 0,3 2 3 16,2 4 3-16,4-1 0 0,3 2-1 0,4 1 2 15,2 1 0-15,1 2 7 0,4 0 6 16,2 4 5-16,-1 3 8 0,0 2 0 0,3 4 8 16,0 4 3-16,1 4-2 0,0 5-4 0,-4 6-1 15,3 2-2-15,-3 6-2 0,-1 6 10 16,0 5-1-16,-2 3-1 0,1 5-2 0,-1 5 10 16,4 8 24-16,-1 5 24 0,1 7 7 0,7 5-19 15,0 2-35-15,1 1-19 0,0 3-7 0,5 2 4 16,1 0 10-16,2-1-3 0,-3 1-5 0,1-2-1 15,-1-2-8-15,-1-1 0 0,-3-1-2 16,1-1-4-16,-2 3 1 0,0-1 0 0,0 1 1 16,0 4 3-16,3 1 1 0,-3 4 0 0,3 2-3 15,1 1-2-15,-1 5-6 0,-2 0-1 0,0 3 1 16,2 3-2-16,-3 3 1 0,0 0 0 16,0-1 1-16,-1-1 2 0,-3-2-2 0,-5-6 0 15,-3-2 3-15,-7-8 3 0,-2-4 3 0,-5-9 2 16,-7-5-3-16,-3-9-3 0,-10-6 1 0,-4-5 1 15,-5-7 4-15,-7-7 5 0,-5-5-1 16,-4-8 1-16,-1-6 0 0,-3-6-2 0,-4-6 0 16,-1-6 4-16,1-5-1 0,1-5-5 0,3-3-4 15,7-6-7-15,5-1-5 0,8-5 0 0,8-1-1 16,11-3-3-16,7-3 1 0,10-1 3 16,7 0 8-16,9 0 13 0,0 0 17 0,3 0 17 15,0 0 2-15,2-4-1 0,2-3-14 0,2-4-21 16,2-3-10-16,2-2-6 0,3-1-2 15,1-2 2-15,2 1-5 0,-1 1 2 0,4 2-1 16,-4-1 0-16,2 4 5 0,0 2-7 0,-1-1 0 16,0 3-5-16,0 1-5 0,-2 3 1 0,1 0-10 15,-1 3-8-15,1 1-2 0,3 5-5 0,2 6 4 16,2 7 10-16,4 3 5 0,-1 8 7 16,4 3 2-16,-1 8 1 0,-1 2 2 0,0 5-5 15,-3 4-3-15,0 3-3 0,-1 2-1 0,0 2 4 16,3 3 8-16,0 2 4 0,1 5 4 0,1 5 0 15,1 5 0-15,1 2 1 0,2 4-2 16,0 4 2-16,-1 0 2 0,0 1-1 0,1 1 3 16,-3 2 0-16,-4 1-4 0,0 0-2 0,-4 3-1 15,-3-3 3-15,-5 0 6 0,1 3 4 0,-2 0 2 16,-3 0-2-16,-1 3-3 0,-1 3-2 0,2 1-2 16,-3 3 5-16,0 1 1 0,2 2 4 15,1 0 2-15,2 0-7 0,-1 0 1 0,3-1 1 16,3-3-2-16,2 2 6 0,1-1 1 0,5-3 3 15,2 2-2-15,5-3-2 0,4 0-2 16,3 0 1-16,6-4 8 0,-1-6 8 0,1-6 3 16,3-7-1-16,-1-5-7 0,1-7-6 0,-2-5-4 15,0-4-3-15,-3-8-4 0,0-4-7 0,-5-4-8 16,-4-7-7-16,-2-7-12 0,-8-5-6 16,-3-6-21-16,-2-4-32 0,-7-6-66 0,-1-2-167 15,-4-3-272-15,-3-2-595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3:58:52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2708 3320 120 0,'0'0'50'0,"0"0"-31"0,0 0-37 0,0 0-29 16,0 0-6-16,0 0 14 0,0 0 17 15,0 0 13-15,0 0 14 0,0 0 6 0,0 0 4 16,0 0 8-16,73 57 3 0,-55-48 5 0,-1 0 4 16,2 1 6-16,-1-1 4 0,1 0-1 15,3 0-3-15,3 2-7 0,2 0-6 0,5 2-6 16,3 1-5-16,5 1-4 0,7 5-6 0,3-1-3 15,5 1-3-15,6 2 1 0,7 1 2 0,5 2 1 16,0 1 2-16,1-1-2 0,0 0 3 16,-7-2 0-16,-8-1-3 0,-9-2 0 0,-11-2-12 15,-9-2-10-15,-9-2-7 0,-5-1-14 0,-4-4 0 16,-5-2-3-16,-3-2 0 0,-3-3 15 16,-1-2 11-16,0 0 15 0,0 0 11 0,0 0 8 15,0 0 7-15,0 0 7 0,0 0 8 0,-1 0 4 16,-2-1-3-16,-1-3-8 0,-2 1-8 15,0-3-8-15,-3 1-3 0,-1-2 3 0,2-1 4 0,-1 1 1 16,1-1 4-16,0 0-2 0,1 0 1 0,-1-1 2 16,1 0-8-16,-1-1-1 0,-1-1-6 15,0-1-10-15,-1-1-2 0,-2-1-6 0,1-1-1 16,-3 0 0-16,1-1-3 0,2 1 2 16,-4 1-2-16,3-1 1 0,-1 2 0 0,1-2 1 15,-1 1-4-15,2 0 3 0,0-1-1 0,1 6 9 16,3-1 6-16,0 0 6 0,5 4 7 0,-2 0-3 15,2 1-1-15,0 1-2 0,0 1-6 0,0 1-4 16,1 0-1-16,-1 1-4 0,2 0 2 16,0 1-2-16,0 0 0 0,0 0-5 0,0 0-6 15,0 0-9-15,0 0-7 0,0 0-11 0,0 1-23 16,2 0 4-16,1 4 11 0,-1 2 13 0,4 4 34 16,-2 0 2-16,3 3-1 0,-1 0 3 15,3 2-2-15,-4 1 1 0,2-2 1 0,1 2 0 16,-1 3 2-16,-1-1 4 0,-1-1 3 0,-2 0 4 15,-1 0-3-15,0-3-2 0,-2 0-4 16,-2 1-3-16,-5-4 0 0,-4 2-1 0,-4-2-1 0,-7 1-9 16,-5 0-34-16,4-3-105 0,5-5-217 0</inkml:trace>
  <inkml:trace contextRef="#ctx0" brushRef="#br0" timeOffset="2002.4124">2443 8592 0 0,'0'0'0'0,"0"0"0"0,0 0 25 16,0 0-5-16,0 0 1 0,0 0 2 16,0 0 6-16,0 0 13 0,0 0 15 0,0 0 8 15,0 0 10-15,0 0 2 0,-32-66-4 0,32 64 5 16,-1-1-6-16,1 1-11 0,0 0-11 0,0-1-11 15,0 2-13-15,0 1-7 0,0 0-5 0,0 0-10 16,0 0-10-16,0 0-7 0,0 0-11 16,0 0-6-16,0 0-3 0,0 0 4 0,0 0 5 15,1 0 14-15,3 2 12 0,4 2 9 0,5-1 7 16,4 2 0-16,3 1-2 0,4 3-1 16,4 0-3-16,6 1-4 0,3 1 1 0,5 1-2 15,5 1-1-15,3 1 1 0,1 0-1 0,2-1-4 16,4 1 0-16,-3 0-2 0,-3 0 0 15,-1 0-1-15,-3-2 0 0,-3 1-2 0,-3-3-6 16,-2 1 3-16,-2-2 0 0,-2 0 2 0,-3-2 6 16,-6 0-1-16,-3-2 2 0,-7 0 0 0,-2-1 0 15,-4-1-6-15,-2 1-5 0,1-1-3 16,1 2-2-16,-3 0 0 0,2 0 1 0,-1-1 5 16,-4 0-3-16,-1-1 5 0,0-1 0 0,-2 0 0 15,-1-2 4-15,1 1 3 0,-1-1 9 0,0 0 7 16,0 0 8-16,0 0 17 0,0 0 11 15,0 0 18-15,0 0 20 0,0 0 8 0,0-1-8 0,-1-1-24 16,0-3-33-16,-2-1-34 0,0 0-10 16,2-2-8-16,-2 1 3 0,-2 0 3 0,2 1-3 15,1 1 1-15,-2 0 4 0,1-1-2 0,0 0 2 16,-1 0 7-16,1 0-2 0,-1 0 5 0,-1-1 6 16,2-1 0-16,-1-1 2 0,0 0 1 15,1 0-1-15,-1-1 2 0,1 0-4 0,0 2 2 16,-1-1 1-16,0-1-3 0,3 2 3 0,-1 0-3 15,-1 0 0-15,2 1 1 0,-2-1-2 16,3 1 2-16,0 0 0 0,0 2 0 0,-1-3 4 16,1 3-1-16,0-2 3 0,0 2-4 0,0 1-2 15,0 1 0-15,0-1-6 0,0 1 1 0,0 2 2 16,0 1-5-16,0 0-2 0,0 0-4 0,0 0-11 16,0 0-5-16,0 0-6 0,0 0-6 15,0 0-9-15,0 0-8 0,0 0-7 0,0 0-3 16,0 0 5-16,0 0 8 0,0 0 12 0,0 0 11 15,0 0 9-15,0 0 6 0,0 0 4 0,0 0-1 16,0 0 0-16,0 0-5 0,0 0-4 0,0 0-1 16,0 0-3-16,0 0 6 0,0 0 2 15,0 0 3-15,0 0 4 0,0 0 1 0,1 0 14 16,-1 2 6-16,2 1 8 0,0 0 1 0,1 1-10 16,-1-1-6-16,1 2-4 0,2-1-5 15,-2 2 0-15,1 1 0 0,0 0-4 0,-1 0 3 16,3 0 1-16,-1 1 0 0,1 0 3 0,-1 0-3 15,1 1-1-15,-1 0 0 0,0-1-2 0,0 2 1 16,2-4 2-16,-3 3 1 0,1-4 0 16,-1 2 1-16,0-1-1 0,-1-1-2 0,-1 1 1 15,0-1-3-15,1 1 0 0,-3-3-1 0,0 2-2 16,0 0 2-16,0-1 1 0,0-3-1 0,0 3 6 16,-4-1 1-16,3 0 2 0,-4 2 5 0,-1 0 2 15,0 1 1-15,-1 0 2 0,-2 1-2 16,-1 0-3-16,-1 1-10 0,-1 2-4 0,-1-3-2 15,-1 3-9-15,1-1 5 0,-4 0 6 0,-1 0 9 16,-2 1 13-16,-3-2-2 0,-1 3-9 0,-3-1-27 16,-1 1-30-16,-1-2-75 0,7-2-89 15,8-2-349-15</inkml:trace>
  <inkml:trace contextRef="#ctx0" brushRef="#br0" timeOffset="9401.5595">2522 13305 10 0,'0'0'52'0,"0"0"-39"15,0 0-36-15,0 0-29 0,0 0 52 16,0 0 0-16,0 0 0 0,0 0 0 0,0 0 0 16,0 0 0-16,0 0 0 0,0 0 0 0,1 0 0 15,0 2 0-15,-1-1 0 0,1 0 0 0,-1 1 0 16,3-2 0-16,0 0 0 0,0 1 7 16,1-1 44-16,3 0-20 0,1 3-14 0,1 0-7 15,4-1-5-15,0 1-2 0,5 1-1 0,-1-1-1 16,1 1 1-16,3 1 2 0,2 1-3 15,2 0 1-15,3 1 0 0,3 1-1 0,3 0 0 16,2 1 0-16,4 0 2 0,2 2 0 0,2 0 3 16,3 0-3-16,2-1 1 0,2-1 0 0,2 1-1 15,-1 0 3-15,4-1-2 0,-2 0 1 0,3 0-1 16,-5 1-1-16,-4-2 0 0,-1 3 0 0,-4-1-2 16,-4 0-2-16,-7 0 0 0,-3-2 1 15,-7 2-1-15,-2-4 0 0,-8 0-1 0,-3-1-1 16,-3-1-2-16,-5-2 0 0,-1-2 1 0,0 0 3 15,-3 0 4-15,-3 0 2 0,-4-1 0 0,-6-2-2 16,-2-2 0-16,-2-2-4 0,0 0 2 16,-1-2 0-16,1 1 1 0,2-1 2 0,1 1 1 15,3-1 2-15,1-2 2 0,2 2-1 0,-2 0 1 16,3-2-1-16,2 1-1 0,-1 0 1 16,-1 0-2-16,2 0-1 0,1 1-1 0,2 0-3 15,-3 0 2-15,5-1-2 0,-2 2-1 0,1 1 3 16,-1-1-5-16,1 3-1 0,2-1 1 0,-2 0-2 15,2 2 3-15,0 0 1 0,1 2 2 16,1-1 0-16,-1 2 0 0,0 1-2 0,1-2 0 16,-2 2 0-16,2 0 1 0,0 0-1 0,0 0-1 15,0 0 1-15,0 0-1 0,0 0-1 0,0 0 1 16,0 0 1-16,0 0-2 0,0 0 1 16,0 0 2-16,3 3-1 0,-1 1 4 0,1 1 1 15,3-1 1-15,-2 1 1 0,2 1 1 0,-1 0-1 16,1 0-1-16,-1 1 0 0,2-2-2 0,-1 3 0 15,-2-3-2-15,2 2 2 0,-1 0-2 0,2 0-2 16,-3 1 0-16,2-1-4 0,-2 1 2 16,1 0 1-16,-2-1 0 0,1 1 4 0,2 2-2 15,-3-2-1-15,2 0 2 0,-1 1-2 0,-2 0 2 16,2-2 1-16,0 1 0 0,-2 0 4 0,3-2-1 16,-3 2-1-16,2-1 3 0,0 1-1 15,-2 1 3-15,1-1 0 0,0 1 0 0,-2 0-4 16,0-3 1-16,-1 0 1 0,0 0 2 0,0-1 7 15,-1 0 0-15,-4 1 5 0,0 1 6 16,-3 0 0-16,-3 1 1 0,-1-1 2 0,-6 3-5 16,-2 1-3-16,-5 1-7 0,-2 1-6 0,-4 0-6 15,-4 2-6-15,-1 3-4 0,-5-1-19 0,-3 4-51 16,10-6-62-16,11-4-301 0</inkml:trace>
  <inkml:trace contextRef="#ctx0" brushRef="#br0" timeOffset="109260.7917">20491 12444 0 0,'0'0'23'0,"0"0"87"0,0 0-57 16,0 0-20-16,0 0-12 0,0 0-6 0,0 0-7 16,0 0-8-16,0 0-11 0,0 0-23 15,0 0-85-15,0 0 20 0,-4-3 99 0,4 3 0 16,0 0 0-16,0 2 0 0,1-1 0 0,-1-1 0 15,1 2 0-15,-1-2 0 0,0 0 0 0,2 0 0 16,-2 0 69-16,1 0 10 0,-1 0-25 0,0 0-21 16,1 0-14-16,0 0-6 0,3 0-6 15,-1 0 0-15,-1 0-4 0,0 0-2 0,2 0 1 0,0 0-3 16,0 0 3-16,1 0 1 0,1 0 0 16,0 0 3-16,2 0-3 0,-2-2 1 0,1 2 1 15,2 0-2-15,1 0 3 0,0 0 1 0,0 0 2 16,0-1 2-16,0 1-4 0,1-2 1 15,-2 1 1-15,1 0 3 0,1-1 5 0,-1 1 3 16,0-3 0-16,0 2 2 0,-1 0 2 0,-1-2-4 16,2 2-4-16,-3-1-5 0,2 1-8 15,0 0-3-15,1-1 0 0,0 3-1 0,1-2 0 16,1 1 1-16,0-1-1 0,3 0 0 0,-4 1 0 16,1 0 0-16,4-2 1 0,-4 3 0 0,4-3 1 15,-1 2 2-15,0-3-1 0,0 2 2 16,2-1-2-16,-1 0 0 0,3-2 2 0,1 2-1 15,-2-3 5-15,0 1 3 0,-2 0 0 0,3 0 3 16,-1 0-2-16,-3-1 0 0,3 1 0 0,-6-1-3 16,3 1 5-16,-2-1-2 0,-2 0 0 15,1 0-1-15,1 1-4 0,-3 0-2 0,1 1-1 16,-2-1-2-16,-1 1-2 0,2 1-1 0,-2 1-1 16,2-2 0-16,-2 2 0 0,0-1 0 15,1 2 0-15,-2-1 1 0,1 1-2 0,1-1 0 0,-3 1 0 16,0 1-4-16,-1-1 4 0,0 1-2 0,0 0 0 15,0 0 2-15,-4 0-3 0,1 0-2 16,2 0-4-16,-3 0-7 0,1 0-5 0,-2 0-4 16,2 0-5-16,1 0-6 0,0 1-10 0,-1 2-4 15,3-1-68-15,-2 0-151 0</inkml:trace>
  <inkml:trace contextRef="#ctx0" brushRef="#br0" timeOffset="110141.8193">22612 11966 0 0,'0'0'0'0,"0"0"0"0,0 0 34 0,0 0 80 16,0 0-63-16,0 0-12 0,0 0-14 0,0 0-10 15,0 0-3-15,0 0 0 0,0 0-3 16,0 0 2-16,0 0-2 0,0 0 0 0,-17-24-6 16,17 24-5-16,0 0-7 0,0 0-6 0,0 0-6 15,0 0 1-15,0 0 8 0,0 0 6 16,0 0 10-16,0 0 2 0,0 1 2 0,0 0 3 16,2 1-1-16,-2-2 4 0,5 1 1 0,-2-1 5 15,-1 0 6-15,4 0 9 0,-3 0 8 0,6 0 0 16,-1-1-2-16,2-2-8 0,2 0-9 0,0-1-3 15,2 1-6-15,3-1-1 0,4 1-4 0,-1-1-3 16,7 1 1-16,2-2-3 0,-2 2 3 16,4-3-1-16,3 1 0 0,-1-1 4 15,4 0 1-15,-1 0 2 0,3-3 3 0,0 0 2 16,4-2 0-16,-2 1 2 0,0-1-1 0,2 0 0 16,-2 2-4-16,-3 0-1 0,-3 2-5 0,-4 0-2 15,-6 3-2-15,2 1-4 0,-6 0 0 0,-6 2-3 16,1-1 0-16,-6 1 1 0,-6 0 0 0,2 1-2 15,-5 0-1-15,-1 0-3 0,0 0-7 16,0 0-4-16,0 0-14 0,0 0-11 0,-1 0 11 16,-4 2 13-16,1 2 16 0,-3-1 11 0,2 3-18 15,-3-1-37-15,0 1-37 0,6-1-18 0,-1-1-407 0</inkml:trace>
  <inkml:trace contextRef="#ctx0" brushRef="#br0" timeOffset="110880.7977">24645 11598 213 0,'0'0'116'0,"0"0"-80"0,0 0-8 15,0 0 4-15,0 0 9 0,0 0 14 0,0 0 21 16,0 0 13-16,0 0 5 0,0 0-8 0,0 0-25 16,0 0-24-16,0 0-23 0,2-1-18 15,0 1-7-15,-1-1-11 0,5 1-6 0,-3 0-2 16,4 0 0-16,1 0 12 0,3 0 8 0,2 0 7 15,2 0 6-15,3 0 3 0,3 0 2 16,1 0 1-16,3 0-1 0,-2 0 2 0,6 0 1 16,0 0 2-16,2 0 0 0,2 0 0 0,4 0 4 15,0 0-1-15,1 1-4 0,-2 0 3 0,-1 0-6 16,2 1-3-16,-3 2 3 0,4 1-5 0,0-1 3 16,-2 0-1-16,0 1 0 0,-3-2 2 15,-2 3-2-15,-1-3-2 0,-5 0-1 0,-4 1 0 16,-5-2-1-16,0 0-1 0,-6-1 0 0,-5 0 0 15,1-1-2-15,-3 1-1 0,-2-1-2 16,-1 0 0-16,0 0-8 0,0 0-12 0,0 0-24 0,0 0-47 16,0 0-42-16,0 0 0 0,0 0-1 15,0 0-312-15</inkml:trace>
  <inkml:trace contextRef="#ctx0" brushRef="#br0" timeOffset="111602.1642">26601 11679 0 0,'0'0'285'0,"0"0"-235"0,0 0-18 15,0 0 1-15,0 0 0 0,0 0-1 16,0 0-9-16,0 0-16 0,0 0-20 0,0 0-13 0,0 0-5 16,0 0 7-16,0 0 10 0,0 0 12 0,-33-19 11 15,36 23 6-15,2 0 6 0,1 0 1 16,4 2-1-16,4 0-2 0,1 0-2 0,3 2-1 16,2-1 0-16,3 0-2 0,0 0-2 0,3 0-1 15,2 2-1-15,2-1 3 0,2 1 1 0,2 0 1 16,4 2 0-16,3-1-2 0,2 1-2 15,-1 2-1-15,4 0 1 0,-1 0-1 0,4-1 0 16,-2 1-1-16,0-1-3 0,3 1-2 0,-5 1-2 16,2 0 0-16,-1-1 1 0,0 0 2 15,-1 1 1-15,0-2-2 0,0 2 1 0,-1-1-1 16,-1 1 1-16,-4-2 1 0,-3-1-2 0,-4 2 0 16,-5-3 0-16,-3-2-2 0,-3-1 3 0,-5-1-3 15,-4-4 2-15,-2 0-3 0,-4-1 3 16,-5-1 1-16,0 2 1 0,-1-2 0 0,0 0-8 15,0 0-17-15,0 0-34 0,-2 0-25 0,-3 0-25 16,0 0-8-16,3 0-341 0</inkml:trace>
  <inkml:trace contextRef="#ctx0" brushRef="#br0" timeOffset="112245.529">28833 12215 110 0,'0'0'96'0,"0"0"-62"0,0 0-12 15,0 0-3-15,0 0 0 0,0 0 10 0,0 0 8 16,0 0 12-16,0 0 12 0,0 0 6 16,0 0 2-16,0 0-4 0,0 0-15 0,0 0-23 15,-17-26-28-15,17 26-36 0,0 0-13 0,2 0-1 16,6 4 16-16,1-1 30 0,5 4 12 15,5 0 8-15,5 1 0 0,3 3-2 0,6-1 2 16,4 1-1-16,2 1 1 0,3 2 2 0,3-1 0 16,3-1 1-16,3 1 2 0,-1 0-1 15,2-1-2-15,-1 2-2 0,-1 0-3 0,2 1-3 16,-3-1-1-16,2 1-2 0,-2-2-1 0,-2 1 0 16,-4-1-2-16,-2 0 1 0,-3-2 1 0,-4 0-1 15,-3-1 0-15,-3-2-1 0,-5-1-2 16,-5-2 0-16,-6-1-1 0,-3-1-1 0,-7-1-3 15,-1-2 0-15,-1 1 0 0,0-1-9 0,0 0-20 16,0 0-23-16,-3 0-9 0,-5 0-8 0,-2 0-13 16,0 0 0-16,5 0-351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18T04:01:54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12409 10165 0 0,'0'0'0'0,"0"0"0"0,0 0 0 15,0 0 0-15,0 0 4 0,0 0 2 0,0 0-3 16,0 0 1-16,0 0 7 0,0 0-1 0,0 0 4 15,0 0 9-15,-61-65 7 0,60 64 20 0,-1-1 19 16,2 1 18-16,0-1 7 0,0 2-2 16,0 0-15-16,0 0-21 0,0 0-13 0,0 0-18 15,0 0-13-15,0 0-6 0,0 0-13 0,0 0-1 16,0 0-3-16,0 0-2 0,0 0 7 0,0 0 1 16,0 0 7-16,0 0 7 0,0 0-2 0,0 0 2 15,0 0-3-15,0 0-3 0,0 0-1 16,3 0 1-16,-1 2 5 0,3-1 3 0,6 1 5 15,3 2 1-15,6 0-3 0,3 1-6 0,3 1-1 16,5 1-5-16,3-2 2 0,4 2 3 16,3 2-3-16,4-2 2 0,6 1-1 0,2 0-3 15,5-1 2-15,3 0-2 0,0 0 1 0,3 0 2 16,2 0-1-16,-3-1 0 0,4-2 0 0,-1 2 1 16,4-1 1-16,-1-1 0 0,-1 2 0 15,1-1 0-15,3 1-1 0,0-2 1 0,0 2 0 16,2-1 0-16,-2 1-1 0,0 1 1 0,2 1 0 15,3 2-1-15,-2-3 1 0,3 2 1 0,-3 1-1 16,2 0 1-16,-3-2-1 0,2 4-1 16,-4-2-1-16,-1 1 3 0,-1 0-1 0,-2-2 0 0,0 1-1 15,1-1 0-15,-1-2-1 0,-1 2 0 16,1-2-2-16,-3 2 0 0,2-2-1 0,-4-1 4 16,5-1 2-16,-2 1 2 0,3-1 0 15,-1 1-4-15,-1 0-2 0,4-1-2 0,-2-1 0 0,0 2 1 16,-3-2-1-16,1 0-1 0,1 2 0 15,-5 0 0-15,-2-3 1 0,0 2-1 0,0-1 1 16,-1-1-1-16,-4 1 0 0,3 0 0 0,-2-1 3 16,-2 1 0-16,-3-2 1 0,-1 0 3 15,-1 1 0-15,0-2 1 0,-4 0 0 0,-3 0 1 16,-2-1 2-16,-3 0 4 0,-4 0 3 0,-2 0 2 16,-2 0 1-16,-3-2-1 0,-4-1-1 15,-3 1 1-15,-2 0 3 0,-6-1 2 0,0 1 5 16,-4 0-2-16,-3-1 2 0,-1 2-6 0,-2 0-7 15,-1 0-5-15,-1 1-10 0,0 0-11 0,0-1-22 16,0 1-62-16,0 0-98 0,1 0-116 0,3 0-62 16,-1 0-61-16</inkml:trace>
  <inkml:trace contextRef="#ctx0" brushRef="#br0" timeOffset="797.5857">12531 10237 20 0,'0'0'1'0,"0"0"-19"15,0 0 15-15,0 0 3 0,0 0 0 16,0 0 0-16,0 0 0 0,0 0 0 0,0 0 0 16,0 0 5-16,117 53 8 0,-87-46-1 0,7-1 1 15,5-1-3-15,3 1 7 0,4-1 5 0,7 0 5 16,-1-1 2-16,5 2-4 0,1 0-4 15,1 0-5-15,4 1-2 0,1-2-4 0,5 2 0 16,5-1 0-16,-2 1 0 0,5-2 4 0,3 1 1 16,5 1 5-16,-3-3 0 0,5 1 4 15,2-2 5-15,6 2 2 0,-2-1 4 0,4-1 4 0,-1 0 2 16,1 0 2-16,-4-1 3 0,3 0 5 16,-5 2-1-16,3-2 3 0,-3 2-1 0,-3-2-4 15,0 0-1-15,-7 2-5 0,-1-2-7 16,-1 1-3-16,-3-1-4 0,0 0-2 0,-5-1-2 15,2 1-3-15,-2-2-1 0,-1 0 0 0,-2 0 1 16,-1 0 0-16,-1 0 2 0,-3-3 2 0,1 0 2 16,-4-2 5-16,-2 0 6 0,1 0 3 0,-2-3 2 15,0 2-1-15,-2-1-2 0,-4-3 0 0,-3 2-1 16,-3-3 1-16,-6 1 2 0,-1-3 1 16,-3 2 2-16,-3-1 0 0,1 0-2 0,-4 1-1 15,-2-1-3-15,-3 1-5 0,-3 0-3 0,-1-1-4 16,-3 1-4-16,-2 3 1 0,-3-1-4 15,1-1-4-15,-3 2-4 0,2 1-5 0,-2 3-2 16,-2-2-4-16,-1 2-4 0,1 0 1 0,-2 0-4 16,1 2-4-16,2-1-7 0,-2 2-13 0,4 1-11 15,1 0-14-15,1 0-16 0,0 5-23 16,2 0-33-16,-4 0-53 0,2 4-78 0,-4 0-91 16,-3-1-14-16,-3-2-172 0</inkml:trace>
  <inkml:trace contextRef="#ctx0" brushRef="#br0" timeOffset="8474.8062">28187 9579 0 0,'0'0'56'16,"0"0"26"-16,0 0-51 0,0 0-15 0,0 0-6 15,0 0-2-15,0 0 1 0,0 0-1 16,0 0 5-16,0 0 6 0,0 0 7 0,0 0 9 16,3-23 9-16,-2 20 9 0,0 0 8 0,1 0 5 15,-2-1 1-15,2 1-7 0,-1 0-12 0,-1 0-12 16,1 1-12-16,0-1-6 0,1 2-1 0,-2-1 2 15,0 1 4-15,1-2 9 0,-1 0 7 16,0 1 6-16,0-1 7 0,0 0 4 0,-3-1 3 16,1 0-2-16,-5 0-8 0,2 0-15 0,-5 1-18 15,-4-1-20-15,-1 2-15 0,-7 1-3 16,-3 1 2-16,0 0 5 0,-4 0 3 0,2 5 1 16,0 1-4-16,1 3-7 0,4 1 2 0,5 1-4 15,1 1 2-15,2 0 4 0,1 1-3 0,3 2 1 16,4 0 1-16,0 2 2 0,4-1 2 0,0 1 4 15,2 0 2-15,0-1 1 0,3 0-1 0,2 0 2 16,3-2 2-16,1-1 4 0,5 0 4 16,-2-3 9-16,3-1 3 0,0-2 9 0,2-3 7 15,0-1-2-15,2-2 3 0,-5-1 0 0,3 0 2 16,-5 0 5-16,2-4 5 0,-3-4 7 16,-1-2 6-16,1-2 0 0,-4-3-5 0,0 0-1 15,2 0-3-15,-7-2-3 0,-1 0-2 0,0 1-9 16,-1-2-8-16,0 0-11 0,-1 1-7 0,-1 2-5 15,-3-1-6-15,0 5 1 0,3 1-4 16,-3 2 1-16,3 2-1 0,2 3-26 0,0 3-49 16,0 0-54-16,0 0-1 0,0 6 24 0,0 4 51 15,2 3 54-15,4 2 7 0,-3 4 1 0,5 0 5 16,-3 2 3-16,1 0-2 0,0 0 3 0,-2-1 0 16,1 1 0-16,1-2-2 0,-1 1-3 15,0-2-2-15,-1-3-4 0,1 1 1 0,-1-3 0 16,3 1-2-16,-2-3-9 0,0 1-24 0,3-3-42 15,-1 0-73-15,1-4-95 0,-2-2-424 0</inkml:trace>
  <inkml:trace contextRef="#ctx0" brushRef="#br0" timeOffset="8735.5688">28431 9589 181 0,'0'0'174'16,"0"0"-130"-16,0 0-25 0,0 0 2 0,0 0 24 16,0 0 23-16,0 0 18 0,0 0 17 0,0 0 8 15,0 0-1-15,-52 133-9 0,51-111-10 0,0 4-9 16,1-1-12-16,0 1-8 0,0 0-18 0,0 1-16 16,0-2-10-16,1-1-8 0,0-1-1 15,2 0-3-15,0-2-4 0,0-3-6 0,-1-2-6 16,-1-2-7-16,2 0-12 0,-2-3-21 0,-1 0-38 15,0-2-62-15,0-3-74 0,0-3-44 16,0-1-285-16,-3 0 461 0</inkml:trace>
  <inkml:trace contextRef="#ctx0" brushRef="#br0" timeOffset="8959.5262">28320 9628 350 0,'0'0'100'16,"0"0"28"-16,0 0-11 0,0 0-44 0,0 0-41 15,0 0-25-15,0 0-12 0,120-110-9 0,-100 106-3 16,0 4 2-16,-1 0 1 0,1 0 0 16,0 4 0-16,-5 2-5 0,2 1-5 0,-5 2 2 15,-2 2 1-15,0-1 5 0,-5 3 10 0,-2 0 13 16,-3 0 8-16,-1 0 27 0,-7 2 19 16,-4 1 13-16,-4 1 8 0,-2-3-14 0,-5 1-19 15,2 0-21-15,-2-2-21 0,-2 0-26 0,3-2-58 16,4 1-91-16,5-5-53 0,5-3-333 0</inkml:trace>
  <inkml:trace contextRef="#ctx0" brushRef="#br0" timeOffset="9208.9206">29087 9610 495 0,'0'0'70'0,"0"0"8"0,0 0 6 16,0 0-3-16,0 0 11 0,0 0-4 16,-132 39-19-16,115-21-10 0,1 0-16 0,2 2-2 15,2 3 0-15,2-1-10 0,1 6-3 0,3 0-2 16,2-1-4-16,2 1-4 0,1 0-3 0,1-2-7 16,0-2-5-16,3-1-4 0,4 0-11 15,-3-2-18-15,3-3-31 0,-3 1-42 0,4-4-53 16,-3-3-55-16,0-3-32 0,-3-3-332 0</inkml:trace>
  <inkml:trace contextRef="#ctx0" brushRef="#br0" timeOffset="9441.5117">28849 9775 396 0,'0'0'121'0,"0"0"41"16,0 0-6-16,40-119-28 0,-27 94-45 0,0 4-30 15,-1 3-32-15,3 0-18 0,1 4-7 16,3-1-3-16,0 4-3 0,-1 5-1 0,0-1-8 15,1 5-3-15,-1 2-6 0,-5 0-3 0,3 3-3 16,-5 3-2-16,-3 3 0 0,-2-1 1 0,0 3 12 16,-5 0 14-16,-1 1 29 0,-2-1 32 15,-8 4 17-15,-5-1 15 0,1 1-6 0,-7 1-13 16,-5 1-14-16,1-2-19 0,-5-1-16 0,1 0-24 16,6-2-44-16,-2-2-80 0,6-2-103 15,5 0-75-15,6-5-238 0</inkml:trace>
  <inkml:trace contextRef="#ctx0" brushRef="#br0" timeOffset="10064.8893">29247 9657 166 0,'0'0'50'0,"0"0"-16"16,0 0-9-16,0 0-7 0,0 0-1 0,0 0-1 15,0 0-3-15,0 0-1 0,0 0-6 0,0 0-1 16,0 0-2-16,0 0-5 0,0 0 0 15,0 0-2-15,116 30 1 0,-105-23 1 0,0 1 2 16,-2 1-1-16,1 2 0 0,-1 1 2 0,-2 2 2 16,-2 1 9-16,3 4 9 0,-5-1 11 0,-2 0 9 15,0 2 1-15,-1-3-2 0,0 1-6 16,0-2-1-16,-3-2 2 0,-2-1 8 0,0-1 8 16,-1-3 10-16,2-2 16 0,-1-2 22 0,1-3 45 15,2-1 55-15,0-1 38 0,-2 0-4 0,1-1-38 16,1-5-62-16,-2-2-44 0,0-3-22 15,3 0-11-15,1-2-6 0,0-2-11 0,1-3-8 16,5-1-8-16,3-2-10 0,1-1-4 0,3-2-4 16,1 2-5-16,2-2-3 0,0 2-10 15,2 0-12-15,4-3-15 0,-1 0-17 0,1 0-16 16,0 1-16-16,-3 2-19 0,-2 3-22 0,-1 5-33 16,-6 3-48-16,-5 4-78 0,1 5-84 0,-5 1 17 15,0 1-212-15</inkml:trace>
  <inkml:trace contextRef="#ctx0" brushRef="#br0" timeOffset="10446.9246">29801 9686 60 0,'0'0'106'16,"0"0"-61"-16,0 0-5 0,0 0 10 0,0 0 1 16,0 0-1-16,0 0-3 0,0 0-11 0,0 0-10 15,0 0-11-15,0 0-7 0,0 0-3 16,0 0-4-16,49 17 2 0,-47-9 1 0,-2 2 6 16,0 0 7-16,0 2 10 0,0 1 7 0,-4 1 8 15,-2 1 6-15,-3 0-1 0,-1-2 4 0,1 0-5 16,-1-1-2-16,-2-2-1 0,2-2-1 15,0-1 4-15,-1-2 10 0,0-3 14 0,1-1 16 16,0-1 20-16,0 0 5 0,1-6-1 0,-1-1-12 16,3-1-19-16,2-3-11 0,-2-2-14 0,5-1-13 15,1-2-11-15,1 1-21 0,0-3-17 0,7 2-19 16,3 0-18-16,3 1-18 0,0 1-19 0,6 2-23 16,-1 1-24-16,0 0-29 0,-4 3-29 15,4 2-30-15,-5 1-27 0,-2 3 13 0,-4 2-235 0</inkml:trace>
  <inkml:trace contextRef="#ctx0" brushRef="#br0" timeOffset="10815.4821">30056 9686 488 0,'0'0'57'0,"0"0"10"0,0 0-52 16,0 0-42-16,0 0-13 0,0 0 10 0,0 0 21 15,0 0 18-15,0 0 6 0,0 0 5 0,0 0 0 16,0 0-4-16,0 0-5 0,0 0-4 16,80 114 0-16,-70-95-3 0,0 0 3 0,1-1-2 15,0 0 1-15,-1-2-1 0,2 0-4 0,-2-1 0 16,0-1-7-16,0-2-7 0,-1 1-4 16,0-3-9-16,-3-1-16 0,-1-1-26 0,-1-1-36 15,-1-2-275-15,-2-1 379 0</inkml:trace>
  <inkml:trace contextRef="#ctx0" brushRef="#br0" timeOffset="11121.742">30332 9718 515 0,'0'0'103'0,"0"0"-37"15,0 0-45-15,0 0-53 0,0 0 5 0,0 0 21 16,0 0 38-16,0 0 46 0,0 0 21 0,0 0 10 16,0 0-7-16,0 0-21 0,0 0-17 15,0 0-21-15,-115 125-18 0,96-106-8 0,0-2-11 16,4-1-6-16,0 0-6 0,4-1-10 0,1-2-15 15,4 0-23-15,0-1-39 0,2-1-45 16,-1 0-54-16,3 0-30 0,0-3-251 0,1-3 402 0</inkml:trace>
  <inkml:trace contextRef="#ctx0" brushRef="#br0" timeOffset="11366.1257">30508 9733 519 0,'0'0'52'0,"0"0"-9"0,0 0-49 16,0 0-21-16,0 0 22 0,0 0 40 0,0 0 21 16,0 0 11-16,0 0 0 0,0 0-4 15,0 0-9-15,-44 124-10 0,39-105-9 0,-2 0-10 16,2-1-4-16,-2 0-10 0,1 0-5 0,4-4-5 15,1 1-19-15,1-1-28 0,0-1-34 0,0-1-49 16,0-3-70-16,1-4-390 0</inkml:trace>
  <inkml:trace contextRef="#ctx0" brushRef="#br0" timeOffset="11547.243">30488 9360 1672 0,'0'0'-108'0,"0"0"106"16,0 0-139-16,0 0-98 0,0 0-53 0,0 0 13 16,0 0-332-16</inkml:trace>
  <inkml:trace contextRef="#ctx0" brushRef="#br0" timeOffset="12497.2045">30693 9840 361 0,'0'0'55'0,"0"0"47"15,0 0-25-15,0 0-35 0,0 0-28 16,0 0-25-16,0 0-34 0,0 0-8 0,0 0 6 15,0 0 13-15,0 0 24 0,0 0 11 0,0 0-3 16,0 0-2-16,19 50 3 0,-18-32-1 0,-1-2 2 16,0 2 3-16,0-2 1 0,0 2 2 0,-1-2 7 15,-4 0 2-15,3 0-1 0,-1-3-3 16,-2-1-5-16,3-3-4 0,0-2-2 0,1-3 6 16,0 0 21-16,1-3 63 0,0-1 110 0,0 0 88 15,0 0 5-15,0-6-54 0,0-2-105 16,0-2-87-16,0-4-23 0,1 0-5 0,3-2 1 15,2 0-7-15,-1 2-4 0,3-1-8 0,2 0-8 16,-1 1-2-16,1 0-7 0,1-1-7 0,0 2-6 16,0 2-9-16,-1 2-6 0,-2 2-10 15,-5 4-38-15,2 1-23 0,-2 2-3 0,-2 2 10 16,1 5 40-16,4 4 33 0,-4 0 17 0,-1 3 10 16,-1 2 11-16,0 1 7 0,0-1 5 15,0 1 5-15,0 0 4 0,0 0-1 0,0-2-2 16,0-1-2-16,0-2-4 0,0-1 0 0,0-5 4 0,0 0 10 15,0-4 21-15,2-1 45 0,1-1 48 16,-1 0 28-16,1-1-8 0,4-3-44 0,3-3-51 16,1-2-41-16,1-2-18 0,-1 1 1 0,0-2-4 15,0 0-1-15,-1 1-3 0,0 2-14 16,-1 1-11-16,1 0-9 0,-1 2-11 0,-2 1-7 16,-2 3-23-16,2 2-29 0,-4 0-3 0,3 1 2 15,-3 5 22-15,2 2 32 0,-1 3 20 0,-2-2 12 16,2 5 12-16,0 0 2 0,-2 1-1 15,-1 1-2-15,4-2-1 0,-2 1-4 0,-1-1-14 16,4 0-40-16,-2 0-83 0,4-1-104 0,-5-3-87 16,2-4-303-16</inkml:trace>
  <inkml:trace contextRef="#ctx0" brushRef="#br0" timeOffset="13017.7407">31223 10136 90 0,'0'0'41'0,"0"0"-43"0,0 0 9 16,0 0 23-16,0 0 24 0,0 0 28 0,0 0 10 15,0 0-8-15,0 0-15 0,0 0-27 0,0 0-20 16,0 0-11-16,0 0-5 0,-38-3-2 16,36-2-1-16,-1-4 5 0,1 0-7 0,2-2-7 15,0-1 1-15,5 0-7 0,1-1 6 0,0 1 5 16,3-1-7-16,-2 1-5 0,-1 0-1 15,0 6-2-15,-4 2 9 0,2 1-3 0,-3 3-26 16,-1 0-28-16,1 0 1 0,-1 5 9 0,1 2 33 16,1 5 31-16,-2 0 1 0,1 2 5 0,3 1 1 15,-2 1 4-15,2 0 1 0,2 0 4 16,-1 1 2-16,4-1 5 0,2-2 5 0,3-1 5 16,0-3 14-16,3-3 13 0,0-1 11 0,1-3 10 15,3-2-1-15,-1-1 0 0,0 0 2 16,0-4-5-16,0-5-4 0,1-2-3 0,0-4 3 15,0-2 19-15,4-4 16 0,-1-2 9 0,-2-1 7 16,-2-1-18-16,0-1-20 0,-3 2-23 0,-4 1-25 16,-3-1-18-16,0 0-16 0,-3-3-12 0,-2 2-12 15,1-2-14-15,-3 1-7 0,3 0-2 0,-4 5-1 16,-2 7 3-16,0 5-10 0,0 4-44 16,0 5-71-16,-1 0-11 0,-5 6 17 0,3 7 53 15,-5 5 83-15,-2 5 19 0,-2 6 3 0,-1 1 5 16,-3 2 2-16,4 3 3 0,-1-2 0 15,-1 3-2-15,4 1-7 0,4-1-3 0,-2-1 0 16,5-1-7-16,-2-1-5 0,5-5-7 0,0 1-15 16,0-5-22-16,0-3-45 0,1-3-95 0,3-3-90 15,-2-5-56-15,-1-5-243 0</inkml:trace>
  <inkml:trace contextRef="#ctx0" brushRef="#br0" timeOffset="13176.8295">31508 9915 1410 0,'0'0'44'0,"0"0"-17"0,0 0-96 15,0 0-37-15,0 0 11 0,0 0 58 0,0 0 36 16,0 0-13-16,0 0-36 0,131 54-48 0,-101-37-62 16,-8-4-83-16,-6-4-365 0</inkml:trace>
  <inkml:trace contextRef="#ctx0" brushRef="#br0" timeOffset="13513.0425">31857 10153 619 0,'0'0'215'0,"0"0"20"0,0 0-79 0,0 0-71 0,0 0-45 16,0 0-27-16,0 0-10 0,0 0 2 16,0 0 5-16,0 0 5 0,0 0 1 0,0 0-7 15,0 0-2-15,0 0-7 0,98 8 1 0,-82-7 3 16,0 0 0-16,2-1 1 0,-1 0-2 15,-3 0 1-15,-1 0 0 0,-4-3 2 0,0-1 5 16,-2-1 1-16,-3 0-1 0,-4-2-5 0,0 0-17 16,0 0-30-16,-4 2-18 0,-5-1-12 0,-3 0 6 15,-4 3 23-15,2 2 14 0,-5 1 8 0,1 0 1 16,-2 6-2-16,-1 3 3 0,3 3 1 16,3 3 2-16,3 0 5 0,4 2 1 0,1-1 9 15,7 1 13-15,1 0 14 0,10 1 21 0,5-1 10 16,5 1 1-16,2-2-1 0,7-1-8 15,0-1-10-15,7-3-5 0,-2 1-9 0,4-4-10 0,0-2-5 16,-1-2-8-16,-4-2-13 0,-4-2-13 16,-6 0-24-16,-3-2-46 0,-4-5-99 0,-7 2-152 15,-3 1-444-15</inkml:trace>
  <inkml:trace contextRef="#ctx0" brushRef="#br0" timeOffset="13923.7807">32602 10062 226 0,'0'0'148'0,"0"0"23"0,0 0-5 15,0 0-35-15,0 0-24 0,116-98-19 0,-100 84-8 16,-7 1 0-16,-4 5-26 0,-2 2-60 0,0 2-64 15,-3 3-21-15,-3 1 12 0,-2 4 49 0,-3 5 47 16,-2 3 6-16,0 5-1 0,-2 1 0 0,-1 4-5 16,-3 1 0-16,4 4-1 0,-1-2-4 15,0 0 1-15,1 0-3 0,4-3-3 0,1-2-4 16,1-4-3-16,0-1 0 0,1-3 5 0,2-4 7 16,-1-1 12-16,1-3 16 0,-1 0 12 15,-4-3 10-15,-7 0-7 0,-2 0-27 0,-8-1-14 16,0 1-17-16,-5 2-4 0,0 3 11 0,1-2-9 15,2 2 6-15,2 1-2 0,7 2-8 16,4 0-2-16,5 2-17 0,5-2-11 0,4 2 2 16,3 1 21-16,8 0 25 0,7 2 21 0,7-2 13 15,4 1-12-15,3-2-14 0,2-1-13 0,-4-1-17 16,-4-2-11-16,-5-2-55 0,-1-1-97 0,-8 0-149 16,-2-1-487-16</inkml:trace>
  <inkml:trace contextRef="#ctx0" brushRef="#br0" timeOffset="14736.8877">31382 10844 107 0,'0'0'-4'0,"0"0"6"0,0 0-11 0,0 0 1 15,0 0 1-15,0 0 1 0,0 0 2 16,119 45 2-16,-105-33-1 0,-3 2 1 0,-2 1 0 15,-3 2 1-15,1 0 4 0,-5-1 1 0,-1 0 2 16,-1 0 2-16,-3 0 1 0,-6-1 6 0,-2-3 8 16,-5 0 6-16,1-1 7 0,-4-4 0 15,-1-1 8-15,-1-5 11 0,-2-1 23 0,-4-4 28 16,2-5 19-16,0-4 16 0,0-2 3 0,-1-3-4 16,6-1-12-16,5-2-15 0,-1 0-16 15,6-2-22-15,2 2-19 0,6 0-21 0,2 1-22 16,0 2-25-16,8 2-30 0,3 0-29 0,6 4-28 15,2 2-13-15,5 2-3 0,4 2 7 16,2 3 15-16,3 2 14 0,-1 1 14 0,-1 1 13 16,1 5 15-16,-3 1 13 0,1 0 11 0,-2 3 11 15,0-1 6-15,-3 1 5 0,-4 0 10 0,0-1 7 16,0 0 12-16,-3-1 4 0,1 1 2 0,-7 0-8 16,2 1-14-16,-4 2-4 0,-2 0-6 0,2 2 2 15,-2 1 10-15,-1 0 6 0,-3 2 9 16,2 1 0-16,-4-1 4 0,0 3-1 0,-2 0-4 15,0-2-1-15,0 0-9 0,0 0-6 0,-1-2 0 16,-1-2-8-16,-2-1-2 0,1-1-1 0,2-3-5 16,-1-2 7-16,1-4 19 0,0-1 54 15,-2-1 64-15,3-1 56 0,0 0 3 0,0-6-45 16,0-2-56-16,0-5-53 0,0-1-15 0,7-1-1 16,1-5 0-16,3 2 1 0,1 1 1 0,9-5-7 15,3 1 1-15,3-1-14 0,4 2-10 16,2-1-10-16,3 2-22 0,1 0-12 0,-1 2-24 15,4 4-34-15,-4 3-38 0,-4 6-75 0,-3 4-134 16,-8 0-208-16,-8 2-706 0</inkml:trace>
  <inkml:trace contextRef="#ctx0" brushRef="#br0" timeOffset="24209.7161">1975 11462 233 0,'0'0'82'16,"0"0"-17"-16,0 0-16 0,0 0-15 0,0 0-2 16,0 0 7-16,0 0 7 0,0 0-1 0,0 0-1 15,0 0-15-15,0 0-15 0,0 0-15 0,-43-6-15 16,44 6-11-16,0 0-9 0,0 0-5 15,0 0 2-15,2 0 6 0,0 0 10 0,0 0 18 16,6 0 31-16,3 0 20 0,9 1 10 0,5 2-2 16,5-1-16-16,2 1-14 0,6 1-1 0,0-1 0 15,2 1-1-15,3 0 1 0,3 0-3 0,1-1-1 16,2 2-3-16,6 0-1 0,1-1-4 16,6 0 2-16,2 1 0 0,3 0-1 0,4 2-1 15,1-3-1-15,7 0-2 0,0 1 3 0,3-2 2 16,2 1-2-16,3-2 2 0,2 3-4 0,0-1 1 15,-3 0-4-15,-1 1-3 0,-3 0 3 0,-6-1-3 16,-3 1 2-16,-7-2 3 0,-6 1-4 16,-6-1-1-16,-10 0 5 0,-9-2-6 0,-9 0 1 15,-8-1 2-15,-8 1-9 0,-5 0 0 0,-4-1-18 16,-2 1-32-16,0 1-17 0,-4-1 6 16,-2 2 28-16,-2 2 37 0,-2-1 24 0,-2-1 3 15,-1 0-7-15,-2-2-4 0,0-1 4 0,-2 0 2 16,1 0 8-16,-3-2 1 0,-1-2 3 15,-1-3 1-15,-1 0-2 0,-1 0 6 0,3-2-1 16,-1 0 0-16,1 0-2 0,1-1-3 0,0-1-4 16,-3-2-6-16,2 0-2 0,1 0-9 0,-1 1-3 15,3 0 0-15,-1 1-3 0,4-1 5 0,-1 0 0 16,2 2 0-16,3 0 3 0,-1-1-5 16,1 1 2-16,2 0 0 0,-4-1-5 0,5 1-1 15,-2 0-3-15,0 0-2 0,1 0-1 0,2 0 3 16,-1 2 2-16,3 1 4 0,-1 0 3 0,2 1 4 15,2 1 6-15,1 3 0 0,0-3 5 0,0 1-3 16,0 0-1-16,0 2 0 0,0 0-8 16,2-1-7-16,2 1-7 0,-2 1-5 0,-1 1-5 15,2-1-2-15,1 1-7 0,0-1-5 0,2 1-4 16,2 0-2-16,1 0 2 0,3 2 2 0,4 4 8 16,1 0 4-16,4 1 7 0,2 0 4 15,-1 3 1-15,3-1 2 0,-1-1 0 0,1 2 3 16,-3-2 1-16,2-1 0 0,-3 1 3 0,1-2-2 15,-3 0 2-15,2-1-2 0,-2 2 1 16,-1-2 0-16,0 1-3 0,-4 1 0 0,-1 0-3 16,-3 0-2-16,-4 1 0 0,0 0 4 0,-3 2 8 15,-1 4 14-15,-2 2 17 0,-2 6 14 0,-7 0 12 16,-1 4 7-16,-7 0-2 0,0 0-6 16,-7 3-8-16,0 1-13 0,-4 1-12 0,-3 3-11 15,-7-3-12-15,-4 3-13 0,-7 1-17 0,-7 0-33 16,-8 1-73-16,11-10-264 0,17-7-980 0</inkml:trace>
  <inkml:trace contextRef="#ctx0" brushRef="#br0" timeOffset="85225.8285">1732 13397 0 0,'0'0'0'0,"0"0"42"15,0 0-3-15,0 0 14 0,0 0 2 0,0 0 0 16,0 0-5-16,0 0-19 0,0 0-10 0,0 0-13 15,0 0-12-15,0 0-4 0,-33-24-1 16,33 24 4-16,0-1 8 0,0 1 3 0,0 0 7 16,0-1-2-16,1 1-5 0,0 0-3 0,1 0-8 15,5 0 11-15,2 0 10 0,4 0 12 0,7 0 8 16,5 2-9-16,5 0 0 0,5 0-6 16,5 0-1-16,4-1 3 0,4-1-1 0,4 2 2 15,3-2 3-15,0 1-2 0,1 0-2 0,2 0-3 16,-3 1-2-16,2 2-7 0,2 0 7 0,-4 1-2 15,0-2-3-15,-3 2 2 0,-9-1-8 16,-2 3-3-16,-7-4-4 0,-4 0 4 0,-4-1 0 0,-6 0-1 16,-4-1 4-16,-4-1-4 0,-5 2 6 15,-3-2 17-15,-3 0 22 0,-1 0 19 0,0 0 14 16,0 0-10-16,-4 0-33 0,-1 0-38 0,-4-3-26 16,-1-1-17-16,-4-1 11 0,-3-1 16 15,-3 1 8-15,-1-2 9 0,1 1 4 0,-4-1-7 16,-2 0 2-16,2-2 5 0,-3 0 1 0,5-3 11 15,-3 0 7-15,1 1 1 0,3 0-7 0,2-2 0 16,-1 1-7-16,5 2-2 0,-2 0 3 16,5 3 0-16,0 1-2 0,2 3-2 0,3-1-2 15,0 1 4-15,4 1-4 0,2 2-14 0,1 0-14 16,0 0-26-16,0 0-21 0,0 0 13 0,2 2 17 16,5 2 23-16,-1 2 29 0,4 2 4 15,4 0 5-15,-1 2 3 0,7 1-4 0,0 0-4 16,1 1-6-16,0 0-2 0,1 1 0 0,-1-1-1 15,-2-1-2-15,-1 1-4 0,-3-2-2 0,-1 0-1 16,-3 1-1-16,-2 0-1 0,-1 0 0 0,-4-2 1 16,3 0-1-16,-3-2 7 0,-3 1 2 15,1-2 7-15,-2 1 7 0,0-1 3 16,0 2 8-16,0-1 1 0,-3 0 5 0,-2 2-3 0,-1 1-3 16,-3 0-2-16,-1 4-2 0,-4-1 2 0,-3 3-1 15,-5 5 2-15,-4-1-7 0,-2 2-2 16,-4 1-7-16,1 0-17 0,1 0-22 0,3 1-56 15,0 3-134-15,12-7-140 0,5-6-535 0</inkml:trace>
  <inkml:trace contextRef="#ctx0" brushRef="#br0" timeOffset="110823.5911">15041 12057 153 0,'0'0'52'0,"0"0"8"0,0 0-5 16,0 0-7-16,0 0-10 0,0 0-5 0,0 0-4 16,0 0-3-16,0 0-9 0,0 0-11 15,0 0-12-15,0 0-7 0,1-9 0 0,3 9 6 16,0 2 11-16,3 1 11 0,3-1 7 0,6 0 8 15,-2 1 2-15,5-2 4 0,0 0-1 0,3-1 3 16,4 0 2-16,0 0 2 0,4 0 5 16,0 0-3-16,2-1-6 0,3-1-7 0,-1-1-11 15,-1 2-9-15,2 1-5 0,-4-1-9 0,-1 1-8 16,-4 0-11-16,1 0-18 0,-5 0-11 16,-2 1-12-16,-2 1-14 0,-6 1-17 0,-3 1-23 15,-5-2-2-15,-4 2 11 0,0-1-111 0,0-1 174 0</inkml:trace>
  <inkml:trace contextRef="#ctx0" brushRef="#br0" timeOffset="111082.4995">14971 12229 157 0,'0'0'55'0,"0"0"-21"0,0 0-6 15,0 0 4-15,0 0 9 0,0 0 14 0,0 0 12 16,0 0 16-16,0 0 19 0,0 0 12 16,0 0 6-16,0 0-7 0,138 0-9 0,-112-2-10 15,2 0-16-15,-1 0-13 0,3-2-17 0,1 2-20 16,3 0-11-16,-2 1-9 0,-1-2-8 0,0 2-6 16,0 1-6-16,-3-1-11 0,-3 1-14 15,1 0-24-15,-5 0-39 0,-3 0-48 0,-3 0-60 16,-5 0-39-16,-3 0-247 0,-4 1 387 0</inkml:trace>
  <inkml:trace contextRef="#ctx0" brushRef="#br0" timeOffset="111359.4376">15098 11978 1103 0,'0'0'1'0,"0"0"120"16,0 0-73-16,0 0-40 0,0 0-55 0,0 0-31 16,0 0 7-16,0 0 28 0,0 0 48 15,0 0 37-15,0 0 13 0,0 0 1 0,0 0-4 16,0 0-13-16,14 97-9 0,-14-70-5 0,0-1-9 16,0-1-3-16,0 0-6 0,0-4-4 15,0 2-1-15,0-4-3 0,1 1-2 0,0-2 0 16,1 1-5-16,-1-1-7 0,-1-1-15 0,0 0-32 15,0-3-67-15,0 1-96 0,0-3-62 0,-1-5-337 0</inkml:trace>
  <inkml:trace contextRef="#ctx0" brushRef="#br0" timeOffset="111623.1841">15296 11948 434 0,'0'0'151'15,"0"0"10"-15,0 0-23 0,0 0-60 16,0 0-45-16,0 0-28 0,0 0 15 0,0 0 42 16,0 0 24-16,0 0 4 0,0 0-5 0,0 0-11 15,-15 122-17-15,13-94-11 0,2 2-15 16,-1-3-9-16,1 2-7 0,0-4-7 0,0-1-4 15,2 0 1-15,4-1-13 0,-2 1-13 0,4-1-30 16,0-3-71-16,-3 0-120 0,2-3-101 0,-5-8-475 16</inkml:trace>
  <inkml:trace contextRef="#ctx0" brushRef="#br0" timeOffset="112148.3883">15940 11914 1341 0,'0'0'91'0,"0"0"38"0,0 0-89 16,0 0-38-16,0 0-30 0,0 0-10 0,0 0 6 16,0 0 12-16,0 0 13 0,0 0 8 0,0 0 8 15,0 0 2-15,0 0 0 0,-39 109-1 16,38-78-1-16,0-2-4 0,1-1-1 0,0 0-4 16,0-3 0-16,0-3 1 0,0-3-2 0,2-2 2 15,3-4 0-15,-2-2-1 0,-2-3 3 0,1-2 0 16,1-2 4-16,-2-2 21 0,-1-1 39 15,0-1 50-15,1 0 43 0,-1 0-4 0,1-1-34 16,0-4-49-16,-1-1-49 0,2-2-19 0,2-1-10 16,-1 0-6-16,1-2-6 0,5 0-11 0,0 0-3 15,6 1-5-15,-1 1-3 0,3 1-1 0,0 1-2 16,3 2-2-16,0 3 2 0,1 1 2 16,3 1 7-16,-4 2 9 0,1 4 3 0,-4 1 7 15,0 1 1-15,-5 2-2 0,-3 0-1 0,-1 1-4 16,-6 0 6-16,-2 2 9 0,-2-3 9 15,-8 2 16-15,-7-2 9 0,-2 3 6 0,-4-3 2 16,-7 0-3-16,0-3-5 0,-1-1-5 0,0-1-5 16,0-2-7-16,1 0-7 0,1-1-11 0,4-2-26 15,-1 0-94-15,11 0-243 0,4 0-942 0</inkml:trace>
  <inkml:trace contextRef="#ctx0" brushRef="#br0" timeOffset="112372.2342">16591 12080 1518 0,'0'0'121'0,"0"0"-34"0,0 0-42 0,0 0-38 15,0 0 10-15,0 0 4 0,0 0 0 0,0 0-5 16,-123 68-6-16,112-52-6 0,1 0-4 0,1 1-1 15,0 1-7-15,5-1-13 0,-3 0-31 16,5 1-76-16,0 0-150 0,1-5-137 0,1-6-549 0</inkml:trace>
  <inkml:trace contextRef="#ctx0" brushRef="#br0" timeOffset="112559.4742">16416 11823 2309 0,'0'0'35'0,"0"0"42"0,0 0-83 0,0 0-72 16,0 0-35-16,0 0-12 0,0 0 3 0,0 0-5 16,0 0-108-16,0 0-151 0,0 0-843 0</inkml:trace>
  <inkml:trace contextRef="#ctx0" brushRef="#br0" timeOffset="112771.4973">16842 11869 1635 0,'0'0'99'0,"0"0"24"16,0 0-85-16,0 0-47 0,0 0-33 0,0 0 8 15,0 0 29-15,0 0 3 0,0 0 5 0,0 0 1 16,0 0-1-16,-72 121 3 0,64-92-6 0,6 1-2 15,-2-1-5-15,2-2-10 0,1 1-8 0,1-4-16 16,0-1-16-16,0-4-11 0,3 0-19 16,-1-1-26-16,0-4-47 0,-2 1-56 0,0-3-57 15,0-4-29-15,0-2-149 0</inkml:trace>
  <inkml:trace contextRef="#ctx0" brushRef="#br0" timeOffset="113122.8576">16638 12080 1297 0,'0'0'126'0,"0"0"62"0,0 0-43 0,133-64-37 16,-99 53-36-16,3 2-20 0,-4 1-17 16,3 2-11-16,-5 0-6 0,-1 4-10 0,-2 1-6 15,-3 1-2-15,-5 0-6 0,-2 0-4 0,-3 0-6 16,-5 3-8-16,-1 1-7 0,-3 1-9 0,-3 0-8 15,-2-1-2-15,-1 3 4 0,0-1 11 16,-1-1 18-16,-4 0 13 0,0 4 11 0,-2-1-1 16,2 0-2-16,-1 1-3 0,2 0-2 0,-1-2 0 15,4 1 1-15,1 0 1 0,0-1 1 16,5 1 2-16,1 2 3 0,2 0-2 0,1 0-1 16,0-1-2-16,0 2-4 0,-1 0-2 0,-2-3-2 15,2 2 2-15,-4 0 1 0,2-3 0 0,-5 2 3 16,-1-2-2-16,0-1 4 0,-4 0 5 15,-4-1 3-15,-3 0 4 0,-4-2-2 0,-5 0-7 16,0 0-15-16,-1-2-44 0,-1 1-118 0,3 1-181 0,8-4-521 16</inkml:trace>
  <inkml:trace contextRef="#ctx0" brushRef="#br0" timeOffset="113426.5421">17839 11921 718 0,'0'0'234'0,"0"0"34"16,0 0 7-16,0 0-61 0,0 0-60 15,0 0-49-15,55-117-37 0,-58 113-25 0,-1 2-21 16,-4 2-19-16,-2 0-13 0,-3 8-6 0,-4 6 5 15,-3 5 3-15,-2 6 4 0,-3 5 3 16,1 2 0-16,2 4-1 0,0 5 2 0,2-2 0 0,3-1-1 16,0 0 0-16,4-5-1 0,1-1-1 15,2-5-3-15,1 2 0 0,1-6-4 0,2 1-8 16,-1-3-14-16,1-3-29 0,0 0-63 0,-2-2-117 16,1-5-155-16,4-4-754 0</inkml:trace>
  <inkml:trace contextRef="#ctx0" brushRef="#br0" timeOffset="113728.1073">18107 11997 1216 0,'0'0'383'0,"0"0"-314"0,0 0-44 16,0 0-52-16,0 0-24 0,0 0 19 0,0 0 38 15,0 0 9-15,0 0 3 0,-118-14-7 0,103 20-8 16,2 3-7-16,0 1-4 0,2 1-2 0,3 0-4 16,2 1-4-16,3 1 1 0,2-1 2 0,1 0 6 15,1-1 12-15,4 3 1 0,1-2 2 16,0 0-1-16,-1 0-5 0,1 1-1 0,-3-1-3 16,0 1-4-16,-2-1 2 0,-1 0-3 0,0 0 2 15,-6 1 5-15,-2-3 2 0,-3 0 5 16,0-1 3-16,-4 0-1 0,0-2-3 0,-2-1-10 15,2-1-35-15,-3-2-107 0,8 0-162 0,3-2-731 0</inkml:trace>
  <inkml:trace contextRef="#ctx0" brushRef="#br0" timeOffset="114928.7942">18419 12153 550 0,'0'0'60'0,"0"0"-24"16,0 0-27-16,0 0 46 0,0 0 21 0,0 0 6 16,0 0-4-16,0 0-11 0,0 0-14 0,0 0-14 15,0 0-14-15,-132 79-4 0,115-75-4 0,1-1-1 16,0-2 2-16,3-1 1 0,0 0 7 15,3 0 6-15,2-3 3 0,-1-2 6 0,2-3-2 16,3 0 0-16,1-3 2 0,0 0 0 0,3 0 0 16,0-3 1-16,0 1-2 0,5-2-5 15,-1 2-12-15,4-1-11 0,0-2-13 0,-2 1-15 16,0 3-7-16,1 2-12 0,0 2-8 0,-1 3-5 16,0 3-6-16,-1 2 3 0,3 0 11 0,2 3 8 15,-1 4 14-15,1 2 4 0,2 1 2 16,0 3 6-16,2 0 4 0,0 0 6 0,-2 0 8 15,4-3 7-15,-2 2 7 0,1 0 8 0,-1-3 5 16,2 0 8-16,-2-2 5 0,1-2 5 0,-4 0 2 16,3-2 1-16,-3 0 1 0,-2-3 5 15,-2 0 8-15,2 0 1 0,-4-1 4 0,0-4-10 16,1-1-10-16,-1 0-10 0,3-2-15 0,-2-1-9 16,-1 1-7-16,1-1-8 0,-2 0-2 0,2 1-3 15,-1 0-2-15,-3 1 3 0,2 1-5 0,-2 2-2 16,0 0-1-16,0 3-9 0,0 0-6 0,-1 1-12 15,0 0-7-15,1 2 7 0,2 3 4 16,2 1 12-16,0 1 8 0,0-1 1 0,-2 2 3 16,0-2 1-16,0 1-1 0,1-1 6 0,-1 0-4 15,0-2 1-15,0 1 0 0,-1-2-2 16,1 1 7-16,-1-3 7 0,1 0 4 0,2-1 6 16,0 0 4-16,0 0-5 0,1 0-2 0,4-3-1 15,-1-2-6-15,2-1 0 0,1 1-2 16,0-2-5-16,0 1-2 0,-2 1-4 0,1 0-3 15,-1 2-4-15,-1 1-9 0,-1 0-4 0,0 2-6 16,-2 0-3-16,-2 0 5 0,0 5 2 0,0 1 4 16,-1 1 2-16,2 0 2 0,-4 0 3 0,1 1 3 15,-1 0 1-15,1 0 5 0,-3-1 1 16,2-1 1-16,1-1 1 0,-1-1 2 0,1-2 3 16,-1-1 5-16,3-1 6 0,-3 0 7 0,2 0 1 15,1 0-3-15,-1-3-4 0,2-2-8 0,0-2-5 16,1-1-3-16,0-1-1 0,0 0 0 0,-1 0 0 15,2-2 0-15,-3 2-2 0,2 1-4 16,-1 2-4-16,-2 0-5 0,2 1-14 0,-1 1-12 16,0 4-13-16,0 0-4 0,0 0 6 0,0 7 11 15,3 2 13-15,-1 0 7 0,0 3 8 16,2 3 4-16,1 0 2 0,0 0 4 0,0 2-1 16,3-1 1-16,-1-2 0 0,-1 0-2 0,1-2-1 15,1 0 0-15,-2-2 1 0,-1-3 1 0,0-3 5 16,1-2 6-16,-2-1 5 0,-2-1 10 15,1 0 7-15,-1-3 3 0,-1-4 1 0,1-1-3 16,-2-2-4-16,2-3-6 0,1 1-1 0,-1 0-1 16,2 1-2-16,-2-2-4 0,1 2-3 0,-3 1-6 15,1 0-7-15,-1 2-4 0,1-1-4 16,-3 4-2-16,2 0-6 0,-3 3-26 0,-1 2-24 16,-1 0-8-16,2 3 0 0,-2 5 26 0,1 4 21 15,-1 2 12-15,0 4 7 0,0 1 5 0,-3 1 5 16,0 1 1-16,-2 1 3 0,3 1 2 0,1-1-1 15,0-1 1-15,1 1-2 0,0-1-4 16,0-3-1-16,0 0-1 0,0-4-2 0,0-3 8 16,1-4 6-16,0-2 13 0,1-2 30 0,-2-2 35 15,0-1 36-15,0 0 26 0,0-1-17 0,0-4-32 16,0-4-40-16,0-1-32 0,0-3-9 16,0-2-5-16,0 0-4 0,2-2-3 0,-1 0-2 15,2-1-4-15,-1 0-4 0,1-2-4 0,3-1-5 16,0-2-5-16,5-2-6 0,1 0-7 0,0-2-7 15,2 1-9-15,1 3-7 0,0 2-5 16,-3 3 1-16,1 2 7 0,-5 4 11 0,0 3 8 16,-4 3 2-16,-2 3-20 0,-1 3-32 0,-1 0-17 15,0 2-7-15,-1 5 15 0,-4 2 28 16,-4 2 13-16,-4 1 0 0,-4 1-24 0,-4 1-85 16,4-4-151-16,3-3-846 0</inkml:trace>
  <inkml:trace contextRef="#ctx0" brushRef="#br0" timeOffset="115152.8398">19771 11957 519 0,'0'0'9'0,"0"0"51"0,0 0-31 16,0 0-8-16,0 0-7 0,0 0 13 0,0 0 29 15,0 0 40-15,0 0 31 0,0 0 10 16,0 0-15-16,0 0-25 0,-82 137-29 0,70-106-23 16,1-2-13-16,1 1-14 0,3-3-13 0,2 2-19 15,1-2-44-15,1 3-90 0,1-10-153 0,-2-5-660 0</inkml:trace>
  <inkml:trace contextRef="#ctx0" brushRef="#br0" timeOffset="115495.6926">19945 12212 374 0,'0'0'778'15,"0"0"-603"-15,0 0-4 0,0 0-58 0,122-50-44 16,-108 43-18-16,-4 0-11 0,-3 1-13 0,-2 0-2 15,-1-1-14-15,-4 2-7 0,0-1-14 0,0 0-31 16,-8 2-29-16,-4 0-19 0,-6 3-2 16,-5 1 19-16,-3 0 26 0,-3 2 16 0,-1 5 13 15,0 2 7-15,3-1 7 0,6 3 4 0,1 0 0 16,4 0 1-16,8 2 2 0,4-2 10 16,4-1 17-16,7 2 21 0,8-2 22 0,7 1 8 15,7-1-3-15,8 0-9 0,4 0-18 0,5-2-9 16,5 0-7-16,2-1-6 0,-1-3-2 0,-1-1-7 15,2-2-7-15,-5-1-10 0,-2 0-15 16,-9 0-26-16,-3 0-76 0,-9-1-149 0,-11-1-177 16,-6 1-696-16</inkml:trace>
  <inkml:trace contextRef="#ctx0" brushRef="#br0" timeOffset="128413.5599">14943 14255 0 0,'0'0'0'15,"0"0"0"-15,0 0 82 0,0 0-28 0,0 0-11 16,0 0 0-16,0 0 4 0,0 0 8 0,0 0-1 16,0 0-5-16,0 0-7 0,0 0-13 15,3-9-13-15,0 9-5 0,-2 0-1 0,0 0 2 16,1 0 4-16,0 0-1 0,5 1-2 0,1-1-3 15,2-1-1-15,4-2 0 0,-1 1 5 0,6 1 2 16,2-2 4-16,3 2 2 0,1-2 1 0,3 2 1 16,1-2-2-16,-2 2 0 0,3 0-2 15,4 0-2-15,-1 1 0 0,2 0-1 0,6 0-1 16,4 0-4-16,-2 0 1 0,5 0 2 0,-3 0-1 16,5 0 5-16,1 0-2 0,0 0 1 0,1 0 3 15,3 0-2-15,-4 0 1 0,2 0-3 16,-3 0-3-16,-5 0-2 0,2 0-3 0,-6-1-3 15,-1-1-1-15,-4 1-1 0,-2 0 0 0,-7 1 0 16,-1-1 0-16,-5 1-3 0,-3 0-7 0,-5 0-6 16,-3 0-13-16,-2 0-15 0,-4 0-19 0,2 2-18 15,-3 2-11-15,-2-2-13 0,-1 2-19 16,0 0-15-16,0-1-3 0,0-1-180 0</inkml:trace>
  <inkml:trace contextRef="#ctx0" brushRef="#br0" timeOffset="128895.9844">14967 14320 0 0,'0'0'204'0,"0"0"-186"0,0 0-12 15,0 0-6-15,0 0-2 0,0 0 3 0,0 0 7 16,0 0 11-16,0 0 15 0,0 0 9 15,0 0 2-15,0 0-4 0,0 0-4 0,0 0-6 16,68 9-3-16,-53-7 0 0,0-1-1 0,3-1 2 16,-3 1 2-16,5 0 1 0,1 1 1 0,1-1-2 15,3 1 2-15,3-1-1 0,-1 0 0 16,7-1 2-16,0 1-1 0,5 0 2 0,4 0 1 16,4-1 3-16,0 0 1 0,7 0 2 0,-1 0 3 15,5 0 0-15,-1 0-1 0,3-3-2 16,-1 1-5-16,-1-1-4 0,-2 0-7 0,-3 1-7 15,2-1-4-15,-4 1-6 0,-6-1-4 0,1 1-6 16,-10 1-6-16,0 1-11 0,-6 0-12 0,-5 0-16 16,0 0-18-16,-7 1-20 0,-1 3-30 15,0 0-27-15,-7 1-58 0,-6-3-497 0</inkml:trace>
  <inkml:trace contextRef="#ctx0" brushRef="#br0" timeOffset="138791.8413">19182 15666 73 0,'0'0'52'0,"0"0"-27"0,0 0-10 0,0 0-2 16,0 0 1-16,0 0 10 0,0 0 10 0,0 0 18 16,0 0 10-16,0 0 1 0,0 0-4 0,0 0-15 15,8-5-9-15,-4 4-8 0,2 1-5 0,1-1-4 16,-1 1-3-16,3 0 0 0,-1 0-1 16,2 0 2-16,0 0 1 0,1 0 3 0,2 0 5 15,-1 0 0-15,4 1 4 0,1-1 4 0,3 0 3 16,1 1 3-16,3-1 2 0,2 0 2 15,4 0-1-15,3 0 1 0,3 0 2 0,5 0 1 16,0 0-1-16,3 0 0 0,0 0-5 0,2 0-4 16,2-1 1-16,2 0-4 0,1-1-1 15,3 1-4-15,0 1-5 0,1-1 1 0,4 1 0 16,-3-1 0-16,2 2 0 0,2-1-4 0,0 0-2 16,-1 0-2-16,-1 0-3 0,0 0-1 0,2 0 0 15,2 0 0-15,-1 0 2 0,3-1 1 16,0 1 3-16,-1-2 1 0,6 0 4 0,-1-1 4 15,1 0 5-15,2 0 1 0,0 1-1 0,2 1-8 16,-5 0-4-16,2 0-5 0,-1-1-4 0,-4 1 2 16,5 1-4-16,-2 0-1 0,-3-1-1 0,2 1-3 15,-4 0 0-15,-2 0 1 0,0 0-1 16,-1 0-3-16,-6 0 3 0,2 0-2 0,-4 0-1 16,-2 0 4-16,-5 0-1 0,2 0 1 0,-5 0 0 15,0 0 1-15,-5 0-2 0,-3 2-1 0,-4 1-2 16,-2-1-1-16,-4 0 1 0,-3 1 0 0,3 0 2 15,-4 0-1-15,-5-2 2 0,-2 0-1 16,0 1-5-16,-2-2 1 0,-6 2-1 0,2-1-4 16,-5 1 1-16,0-2-10 0,1 1-17 0,-2-1-18 15,-1 1-27-15,0 1-37 0,0 1-66 16,0 1-86-16,-6 2-46 0,3-3-31 0,-3 1-338 0</inkml:trace>
  <inkml:trace contextRef="#ctx0" brushRef="#br0" timeOffset="139582.7765">19157 15645 141 0,'0'0'68'0,"0"0"13"0,0 0-2 16,0 0 8-16,0 0 2 0,0 0-10 0,0 0-10 15,0 0-23-15,0 0-26 0,0 0-21 0,0 0-8 16,0 0 5-16,0 0 14 0,-5-12 16 16,9 12 16-16,2 0 5 0,1 1-1 0,3 1 0 15,0 0-5-15,0 0-1 0,3-1 1 0,-2 2-1 16,1-1-3-16,2 1-5 0,0-1-4 16,1 1-3-16,0-3 0 0,2 2 1 0,0 1 2 15,1-2 4-15,0 1 1 0,1-1 2 0,1 1 3 16,1-1-4-16,1-1-3 0,2 2 1 0,3 0-5 15,1 0-1-15,2 0-4 0,1 0-6 16,2-1 0-16,1 1-2 0,5 0 5 0,6-2 1 16,0 2 1-16,6-2-1 0,3 1-5 0,3-1-4 15,0 0 4-15,8 0-2 0,-1 0 9 0,5 0 2 16,2 0 0-16,2 0 2 0,2 0-5 0,0 0 1 16,2 0-3-16,-1 0-6 0,2 0-2 0,-2 2-5 15,2 1-3-15,-3 2 1 0,3-1 1 16,-4 0-1-16,3 0 0 0,-3 1 2 0,0-1-7 15,-1 0 1-15,2-1-1 0,-2 0 0 0,-2-1 6 16,0 2-2-16,0-2 0 0,-2 2 2 0,-5-1-2 16,-2 1-3-16,-3-1-1 0,-1 2-1 15,-8-1-4-15,-5 0 1 0,-1 1 0 0,-4-2 0 16,-3 1 0-16,-6-1-3 0,0 2-3 0,-4-2-7 16,-6 1-5-16,-2 0-5 0,-5 0-10 15,2 2-16-15,-5 0-23 0,0 1-39 0,-3 1-75 16,-4-2-96-16,2-1-64 0,-4-2-463 0</inkml:trace>
  <inkml:trace contextRef="#ctx0" brushRef="#br0" timeOffset="142889.6162">24419 15482 0 0,'0'0'219'0,"0"0"-161"16,0 0-8-16,0 0-13 0,0 0-8 16,0 0 6-16,0 0-1 0,0 0 4 0,0 0 3 15,0 0-3-15,0 0 2 0,0 0-8 0,2 1-8 16,-2-1-9-16,1 0-10 0,-1 0-3 0,0 0-2 15,0 0 4-15,0 0 0 0,0 0 4 16,1 0 6-16,-1 0 6 0,0 1 14 0,0-1 10 16,0 0 8-16,0 0 11 0,0 0 0 0,1 0 0 15,0 0-5-15,1 0-15 0,5 0-10 0,0-1-8 16,-1 0-7-16,3-2 4 0,1 1-1 16,1 1-1-16,3-2 1 0,2 2-5 0,2-1 5 15,3 0 2-15,1-1 2 0,7 2 5 0,0-1-2 16,2 1 0-16,2-2 3 0,7 2 0 0,-1-1 1 15,3 1 0-15,0 1-2 0,5-2-2 0,-3 2-4 16,3 0 1-16,0 2-1 0,1-2-10 16,-1 0 2-16,-2 0-6 0,0 0-1 0,0 0 6 15,0 0-3-15,-1 0 2 0,2-2-1 0,-2 2-2 16,-1 0-4-16,-1 0-3 0,-3 0 0 16,0 0-2-16,-4 0-1 0,1 3 1 0,-3 0-1 15,-2 1 0-15,-2-1-1 0,-2 1-2 0,-2-1-4 16,-4 1-3-16,0-2 6 0,-1 2-3 0,-2 0 4 15,-2-1 4-15,-2 0-10 0,-2 0-3 16,-2 0-6-16,-2-1-14 0,-2 0-12 0,1 0-22 16,-2 1-34-16,1 2-57 0,4 1-96 0,-3 0-131 15,-2-3-417-15</inkml:trace>
  <inkml:trace contextRef="#ctx0" brushRef="#br0" timeOffset="145140.184">3712 16757 116 0,'0'0'63'0,"0"0"-2"0,0 0-18 16,0 0-23-16,0 0-14 0,0 0-10 15,0 0 3-15,0 0 5 0,0 0 13 0,0 0 14 16,0 0 15-16,0 0 21 0,0 0 11 0,0 0 0 16,1 0-7-16,-1 0-18 0,0 0-23 0,0 0-14 15,0 0-15-15,0 0-10 0,2 0-3 0,-2 0 2 16,0 0-6-16,0 0 1 0,1 0 4 16,0 0 5-16,2 0 14 0,-2 0 11 0,1 0 3 15,1 0 6-15,-1 0 7 0,2 0 8 16,-1 1 7-16,1-1 2 0,1 0-2 0,1 0 2 15,0 0-5-15,3 0-3 0,2 0-9 0,1 0-7 16,4 0-5-16,2 0-5 0,3 0-1 0,4 0 1 16,2 0-3-16,4 0 4 0,5 0-6 0,2 0 0 15,2 0 0-15,6 0-6 0,0 0 6 0,4-1-1 16,4 1 0-16,3-1 11 0,4 0-3 0,1-2 4 16,5 1 2-16,1-1-3 0,3 0 6 15,2-1 4-15,3 0 5 0,-2-1 14 0,4 1 3 16,-4-1-3-16,2 3-9 0,-5 0-20 0,-4-1-11 15,-3 3-5-15,-3 0-2 0,-4 0-2 16,-3 0 1-16,-3 2 0 0,-5-2 1 0,-5 0 1 16,-1 0-2-16,-5 0 1 0,-4-2 0 0,-4 2 0 15,-4-1 4-15,-4 1-2 0,-1 0 1 16,-7 0-1-16,-3 0-3 0,1 0-1 0,-7 0-1 16,0 0 0-16,-2 0 4 0,1 0-1 0,-1 0 1 15,0 0-1-15,0 0-5 0,0 0-2 0,0 0-3 16,0 0-2-16,0 0 2 0,0 0 0 15,0-1-2-15,2 1 3 0,-1-1-5 0,3-2-4 16,-1 1-4-16,4 0-11 0,-1-1-9 0,3 2-15 16,-1-2-23-16,0 2-44 0,2 0-88 0,-5 0-148 15,0 1-691-15</inkml:trace>
  <inkml:trace contextRef="#ctx0" brushRef="#br0" timeOffset="163073.8526">9873 16375 120 0,'0'0'74'0,"0"0"0"0,0 0-20 15,0 0-30-15,0 0-8 0,0 0-11 16,0 0-8-16,0 0 2 0,0 0-8 0,0 0 5 15,0 0 11-15,0 0 8 0,1-6 16 0,8 6 7 16,0 0 2-16,2 0 0 0,3 0-6 0,0 1-3 16,2-1 0-16,1 0 0 0,1 2 2 15,2-2 2-15,1 0-1 0,2 0-1 0,4 0 1 16,2 0-2-16,2 0 4 0,2 0 4 0,4 0 1 16,2-3 6-16,5 1 3 0,0-2 2 15,6 0 9-15,1-1 5 0,3 1 3 0,3-2 4 16,2-1-7-16,1 1-4 0,2 1-8 0,-2 1-7 15,0-1-8-15,-2 1-10 0,0 2-6 0,-3 0-9 16,-2-1-7-16,-2 2-2 0,-4 1-2 0,-3-1 0 16,-6 1 0-16,-2 0 1 0,-3 0 0 15,-5 0-1-15,-3 0-1 0,-4-2-2 0,-4 2-2 16,-4 0 0-16,-5 0-1 0,-2 0-3 0,-4 0-7 16,0 0-15-16,-2 0-25 0,0 0-39 15,0 0-67-15,0 0-68 0,0 0-29 0,-2 0-43 16,1 2-313-16</inkml:trace>
  <inkml:trace contextRef="#ctx0" brushRef="#br0" timeOffset="166790.6188">12983 16445 0 0,'0'0'0'0,"0"0"0"0,0 0 0 0,0 0 0 15,0 0 0-15,0 0 0 0,0 0 0 0,0 0 0 16,0 0 0-16,0 0 0 0,0 0 0 0,0 0 51 16,-18 0 1-16,18 0-2 0,0 0 1 0,0 0 5 15,2 0-1-15,-1 0 0 0,0 1 2 16,-1-1-4-16,2 0-2 0,-2 0-4 0,1 0-10 16,-1 0-9-16,0 0-7 0,0 0-13 0,0 0-7 15,0 1-3-15,0-1-7 0,0 0-4 16,0 2-2-16,0-2-5 0,1 0 5 0,1 0 10 15,3 0 6-15,0 0 10 0,3 0 6 0,1 0-1 16,3 0 6-16,0 0 3 0,6 0 3 0,1 0 5 16,2-2 1-16,5 1 7 0,1-1 2 15,5-1 3-15,5 2 8 0,3-2-1 0,2-1 4 16,7 2 2-16,3 0-4 0,1-1-3 0,6 2-7 16,2 0-5-16,1 1-8 0,6 0-5 15,-3 1-6-15,4-1-6 0,2 0-3 0,2 2-1 16,4 1-2-16,0-1-2 0,2 2 1 0,2 0-3 15,3-1 1-15,-2 0 2 0,2 2 1 0,0-1 1 16,-2 1 3-16,0 1 2 0,3 0-2 0,-2 0 3 16,-1 0-1-16,1 3 2 0,-5-1 2 15,-2-1-2-15,-4 0 0 0,-1 0 0 0,-2 0-2 16,-7 0-1-16,-4 0-2 0,-4 1-2 0,-5-3 2 16,-6 1 1-16,-2-1 1 0,-3-2-2 0,-6 1-3 15,-4-2 1-15,-6 1 1 0,-4-1-4 0,-4-1 3 16,-4-1-1-16,-3 1-4 0,-4-1 2 15,-1 0 0-15,-2 0 3 0,0 0 5 0,0 0 4 16,0 0 3-16,0 1 0 0,0-1 1 0,0 0-3 16,0 0-9-16,0 0-5 0,0 0-12 15,-1 0-14-15,0 0-21 0,1 0-28 0,0 0-55 16,-3 0-73-16,-3 0-62 0,3 0-82 0,-3 0-506 0</inkml:trace>
  <inkml:trace contextRef="#ctx0" brushRef="#br0" timeOffset="167556.6829">13133 16582 0 0,'0'0'77'16,"0"0"-52"-16,0 0-11 0,0 0 4 0,0 0 13 15,0 0 9-15,0 0 18 0,0 0 7 0,0 0 1 16,0 0-4-16,0 0-16 0,0 0-13 15,0 0-10-15,31-1-4 0,-19-1 0 0,-2-1 1 16,5 1 0-16,0 1 0 0,2 1-3 0,1-1 2 16,1 1-2-16,5 0-1 0,0 0 3 0,5 0-3 15,2 0 4-15,1 0 5 0,7 1 4 16,3-1 5-16,6 0 6 0,3 0 2 0,3 0 4 16,6 0 2-16,6-1 1 0,5-2 2 0,5 1 5 15,5 0 5-15,5-2 5 0,4 0 5 0,8-1 4 16,5 1 2-16,0 0 1 0,6 0-3 0,0 1-7 15,-2 2-8-15,2 1-13 0,-6 0-10 0,-2 0-14 16,-9 4-9-16,-3 1-6 0,-7 2-4 16,-7 3-3-16,-5 1-3 0,-4-2-5 0,-4-1-6 15,-7 0-4-15,-2 0-5 0,-4-2-5 0,-1 1-9 16,-7-2-14-16,-3 4-24 0,-4-4-37 16,-3 1-57-16,-3-1-68 0,-7-2-91 0,-8 1-548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B26E-3E28-D8DE-32F4-80128A8E9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5A145-EF13-AF5E-8B90-ADFC3E508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91EF-1550-31BD-C3D3-756BC0C6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B581-7B81-E5EB-30BE-3BAE1B74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4BC9-8112-63BF-4F8B-82BD83F9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6BCD-C7F7-C139-951B-2D54E22F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8A9D-F027-3E3B-4BCE-7D47F990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28D0-AF8E-C64B-C20E-129DDF81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F301-F68F-ADE8-CEF5-0569716D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685FC-B123-1F67-91B3-B619B3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4B695-51E5-58C0-2DBF-034EC31B8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CB41-4F8A-DE53-5E60-DBE1FF7E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948A-BCB7-67C6-258C-13778597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228F-5670-1BDC-5C55-D24C37AE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9666-6310-DF23-C10D-D9C7EB28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A491-FB87-5363-7718-CE69A009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17A1-C834-4AE1-7B66-9D9F1C95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2F48-6ADE-4051-0F0F-7B2C6CA7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9739-8F18-8BB2-38D0-7AC258EF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2D3D-AD99-566D-78F1-04DAE4DF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D26-262C-2559-99D8-BD24861D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A4586-4A20-9F1D-12F5-47D96E578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9969-AD11-B5B0-F366-826D5B0A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4950-A463-8A38-2BF6-65D3770E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C70F-18F8-F66A-343A-8F3BEE3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8149-3902-C2FE-7062-523E00DF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3AEB-5ECC-88CD-428F-E8FAD59C8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FBCDF-305B-492B-712A-7519D5BB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74EF5-A3D7-9BF1-DCF9-722D1C32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F54B-778D-A156-E559-113403C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0C0D-5584-EBD9-049D-FF7C4846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ECAC-5CB1-E285-3CF2-C203B472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3C0D8-1DEF-CB09-58B2-17CD7F7B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62926-B8A4-EF6F-8A74-43FDA77B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70D9E-57AE-6EB4-C30C-1466B7CB7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84BAA-CCB0-5209-B37D-F5D7C11EF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A5801-B382-4D1F-BCE9-1E8D0333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1D1B2-1BF3-4910-4A0E-7ABFBAD6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3045A-E3B9-E795-3CBC-5623B70D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1A38-A148-97AB-EF47-D679BDCB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6D099-DFB3-0BD4-2536-BDF00EE4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84FBC-0FE9-9911-AA17-10FF4E70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39193-6C7A-7E51-A6F6-8D3CE43F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82220-BADD-54CF-C48C-F24B1ED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B02BE-9315-3BF2-8440-FC46C8B9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3B05C-9F8C-4AB1-D0A0-E13C8762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E8CC-78ED-11C1-CE08-D7753285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BB47-1FCE-670E-2664-9FEFF9B8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C8CFA-42F1-FF52-1FA9-4D946379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AFE-9CCD-91F1-EC9D-66AC5FE2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CE98-2CC5-81C7-8B6F-CE701678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DB825-6937-11D1-C2A6-4A374E1C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A1FF-867E-D90D-F12D-910A080B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28C6B-450B-E115-877A-14FE6FC0C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DFAAC-A87D-767E-4607-3F94B496C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89F1-DFA1-49A7-ADB0-687BE8F5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FFE42-1137-CA7A-C3FE-0B3EB6BC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DD9C-F570-FECC-80E4-9A9A93A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86F8B-7E9B-67F1-3A97-CF6289AF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9D547-E5B4-44A3-3112-AB8AA4AB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45BA-CD96-E839-4418-F2448C769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7FA19-0252-4BC9-9C94-E2F3DA1C75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78B5-7AE3-A0AB-70DF-93E837A4E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305B-091E-3494-073F-C426D3C54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FF4B2-0345-4382-9F2B-DA420DAD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0604" y="2449002"/>
            <a:ext cx="8269357" cy="205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CT216 Quantization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 Few More Points and a Recap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842344" y="5398936"/>
            <a:ext cx="2846567" cy="659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March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4BBC3-F7B0-7F9E-7698-71D17378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 fontScale="90000"/>
          </a:bodyPr>
          <a:lstStyle/>
          <a:p>
            <a:r>
              <a:rPr lang="en-IN" sz="4800" dirty="0"/>
              <a:t>Average Signal to Quantization Noise Ratio (SQNR)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BE859-DFA0-9BA9-3EE4-8F89071EA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</p:spPr>
            <p:txBody>
              <a:bodyPr anchor="ctr">
                <a:normAutofit/>
              </a:bodyPr>
              <a:lstStyle/>
              <a:p>
                <a:r>
                  <a:rPr lang="en-IN" sz="2400" dirty="0"/>
                  <a:t>For a quantizer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levels, the SQNR can be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Prove this assuming that the signal follows a uniform PDF</a:t>
                </a:r>
              </a:p>
              <a:p>
                <a:r>
                  <a:rPr lang="en-US" sz="2400" dirty="0"/>
                  <a:t>Therefore, with rate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of the quantizer given 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sz="2400" dirty="0"/>
                  <a:t>, the SQNR equals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SQNR in dB, therefore, equals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×0.301=6.02×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dB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BE859-DFA0-9BA9-3EE4-8F89071EA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  <a:blipFill>
                <a:blip r:embed="rId2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11640" y="3369600"/>
              <a:ext cx="11180160" cy="2663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040" y="3361320"/>
                <a:ext cx="11190240" cy="26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3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A0DD0-B85D-EFAD-0A33-8318063B2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t="549" b="6843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57C4E-CE49-D3DE-A170-76BC8DC8E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5" y="643467"/>
            <a:ext cx="776454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waveform&#10;&#10;Description automatically generated">
            <a:extLst>
              <a:ext uri="{FF2B5EF4-FFF2-40B4-BE49-F238E27FC236}">
                <a16:creationId xmlns:a16="http://schemas.microsoft.com/office/drawing/2014/main" id="{BB75BD9F-5A8D-0A00-8CB5-5C0BD7C9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903" y="643467"/>
            <a:ext cx="655419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85920" y="383400"/>
              <a:ext cx="7039080" cy="5176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960" y="380880"/>
                <a:ext cx="7045560" cy="51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3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62E92-FA3E-AD4E-4DDC-6D3953E8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38" y="643467"/>
            <a:ext cx="3788324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05320" y="303840"/>
              <a:ext cx="7174440" cy="532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0640" y="296280"/>
                <a:ext cx="7183440" cy="53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0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398E9-DDAA-0FFE-CCEB-1A22E041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2501"/>
            <a:ext cx="10905066" cy="2147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A6BB8-9F98-A577-E9F8-A670A6306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47" y="3628473"/>
            <a:ext cx="10140947" cy="1957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41040" y="1637280"/>
              <a:ext cx="9633240" cy="436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440" y="1627920"/>
                <a:ext cx="9641520" cy="43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7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EC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9D5DA-067A-740F-2F1C-6BCE6D46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692830"/>
            <a:ext cx="5129784" cy="5486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EC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79995-5FF9-2D07-9465-C9955A82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1668302"/>
            <a:ext cx="5129784" cy="35213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80600" y="1136520"/>
              <a:ext cx="9523800" cy="4789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000" y="1132200"/>
                <a:ext cx="9533520" cy="47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4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DF8B6-E2A7-E326-81ED-6287D2E5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63" y="643467"/>
            <a:ext cx="6757273" cy="1168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DA2DB-FBD9-DC4E-B0F7-0B6483B7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12" y="1812293"/>
            <a:ext cx="5796613" cy="44022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102040" y="278280"/>
              <a:ext cx="7587720" cy="502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760" y="272160"/>
                <a:ext cx="7598520" cy="50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2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F6B6E-F666-5135-888B-6504438A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53" y="643467"/>
            <a:ext cx="533429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472280" y="4798440"/>
              <a:ext cx="2538000" cy="241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8320" y="4794480"/>
                <a:ext cx="25444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2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B0EDE355-1DA0-86C7-94A7-D564CC59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0295"/>
            <a:ext cx="10905066" cy="3615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73FD0-9D20-1814-678D-B8B8FF90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33" y="4827206"/>
            <a:ext cx="4683644" cy="6404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13320" y="1887480"/>
              <a:ext cx="10411920" cy="3144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440" y="1882080"/>
                <a:ext cx="10419480" cy="31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9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F57866-1A2D-35DE-1426-EAE516CE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34" y="304339"/>
            <a:ext cx="8957674" cy="2635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D4357-8F7C-4CF3-3ADF-1CF4D7EC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50" y="3429000"/>
            <a:ext cx="8308900" cy="24851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32040" y="575640"/>
              <a:ext cx="745920" cy="407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040" y="572400"/>
                <a:ext cx="75852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1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EC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D6C58-501E-1392-50A9-937BD4BA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7" y="650497"/>
            <a:ext cx="5069669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EC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137B3-FDB7-6A22-F886-494EDB91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1268079"/>
            <a:ext cx="5129784" cy="43218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67600" y="1195200"/>
              <a:ext cx="9912960" cy="3785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200" y="1192320"/>
                <a:ext cx="9923760" cy="37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0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Signal to Quantization Noise Ratio (SQNR)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Vasavada</dc:creator>
  <cp:lastModifiedBy>admin</cp:lastModifiedBy>
  <cp:revision>4</cp:revision>
  <dcterms:created xsi:type="dcterms:W3CDTF">2024-03-17T17:24:11Z</dcterms:created>
  <dcterms:modified xsi:type="dcterms:W3CDTF">2024-03-18T04:28:08Z</dcterms:modified>
</cp:coreProperties>
</file>