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38D1E-DA7D-45A3-9D2F-8ADD62BFC74D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9604-6860-470C-9E24-35F702C52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2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This is a rough sketch made for the proposed dashboard. We can see the wireframe model in the next slide.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Created a bar chart to represent the total net revenue of Crave Casinos and Resorts.</a:t>
            </a:r>
          </a:p>
          <a:p>
            <a:pPr marL="228600" indent="-228600">
              <a:buFontTx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Created a line graph to represent key financial such as (gross revenue, expenses, net revenue for two-year period by quarter..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Created a bar chart to represent net revenue vs region.(North , South, East, West)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Created a bar chart to the revenue for Casinos and Resorts against the region.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Created a bar chart to represent the customer category and their goals against revenue.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B9604-6860-470C-9E24-35F702C52C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1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wireframe model for the Dashboard proposed:-</a:t>
            </a:r>
          </a:p>
          <a:p>
            <a:r>
              <a:rPr lang="en-US" dirty="0"/>
              <a:t>This model was drawn  using the https:/wireframepro.mockflow.com site.</a:t>
            </a:r>
          </a:p>
          <a:p>
            <a:r>
              <a:rPr lang="en-US" dirty="0"/>
              <a:t>I have mentioned 5 visual charts in this dashboard</a:t>
            </a:r>
          </a:p>
          <a:p>
            <a:r>
              <a:rPr lang="en-US" dirty="0"/>
              <a:t>Graph A shows the overall net profit for the company as a whole towards the annual targets by region.</a:t>
            </a:r>
          </a:p>
          <a:p>
            <a:r>
              <a:rPr lang="en-US" dirty="0"/>
              <a:t>Graph B follows the criteria of the Chief Executive Officer (Tomas) who can pick a area and see the Casino/Resort ranking by net profit for the year.  Graph C follows the expectations of the Chief Marketing Officer who wants to see net revenue vs. customer category  goals.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 D fulfills the need of the Chief Financial Officer 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who has demanded a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 to demonstrate the trend of core financial metrics over time (gross sales, expenditures, net income).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 wants  to see that for every quarter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a span of two years.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graph also satisfies VP of Sales need to view gross revenue by quarter of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current year as compared with gross revenue by quarter of the previous year.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 the radio buttons above the lines in the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 graph can be shown respectively by clicking and deleting.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 E is created for the Chief Operating Officer who wishes to understand to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 the total costs of services by area and category this year and understand distribution of costs by area.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B9604-6860-470C-9E24-35F702C52C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72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Dashboard is for the IT department. This is the Menu bar at the top where you can see the Net Income, Business Summary, Current Clients and the Annual Report.</a:t>
            </a:r>
          </a:p>
          <a:p>
            <a:r>
              <a:rPr lang="en-US" dirty="0"/>
              <a:t>We also have a menu bar on the left that has different Dashboard settings.</a:t>
            </a:r>
          </a:p>
          <a:p>
            <a:endParaRPr lang="en-US" dirty="0"/>
          </a:p>
          <a:p>
            <a:r>
              <a:rPr lang="en-US" dirty="0"/>
              <a:t>The questions encountered while the story board was being created are:-</a:t>
            </a:r>
          </a:p>
          <a:p>
            <a:r>
              <a:rPr lang="en-US" dirty="0"/>
              <a:t>Where all of the storyboard shortcuts are needed?</a:t>
            </a:r>
          </a:p>
          <a:p>
            <a:r>
              <a:rPr lang="en-US" dirty="0"/>
              <a:t>Is the storyboard easy to understand, or needs updating / changing.</a:t>
            </a:r>
          </a:p>
          <a:p>
            <a:r>
              <a:rPr lang="en-US" dirty="0"/>
              <a:t>Overview what roles are needed or not necessary?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B9604-6860-470C-9E24-35F702C52C8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6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can use different options from left panel to perform analytics or open other projects. There is also a messenger option where team members can interact. </a:t>
            </a:r>
            <a:r>
              <a:rPr lang="en-US" dirty="0" err="1"/>
              <a:t>Piechart</a:t>
            </a:r>
            <a:r>
              <a:rPr lang="en-US" dirty="0"/>
              <a:t> directly shows how revenue can be split based on business. Though this shows the same data as wireframe, these are the most important graphs as requested by team member. Hence, I added buttons and options to same wireframe.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B9604-6860-470C-9E24-35F702C52C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2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concerns that were faced during the Dashboard design are:</a:t>
            </a:r>
          </a:p>
          <a:p>
            <a:r>
              <a:rPr lang="en-US" dirty="0"/>
              <a:t>How many people will use the Dashboard?</a:t>
            </a:r>
          </a:p>
          <a:p>
            <a:r>
              <a:rPr lang="en-US" dirty="0"/>
              <a:t>Will we need a dashboard for estimating revenue, net profit and expenses?</a:t>
            </a:r>
          </a:p>
          <a:p>
            <a:r>
              <a:rPr lang="en-US" dirty="0"/>
              <a:t>Do we need a dashboard to know which clients are profitable? </a:t>
            </a:r>
          </a:p>
          <a:p>
            <a:r>
              <a:rPr lang="en-US" dirty="0"/>
              <a:t>Should we add a function to the dashboard for risk analysis?</a:t>
            </a:r>
          </a:p>
          <a:p>
            <a:r>
              <a:rPr lang="en-US" dirty="0"/>
              <a:t>Will we need the users who will use the dashboard to sign in to?</a:t>
            </a:r>
          </a:p>
          <a:p>
            <a:r>
              <a:rPr lang="en-US" dirty="0"/>
              <a:t>What kind of graphical view do we need for dashboards (Ex: - Bar graphs, Pie charts, line graphs, etc.)?</a:t>
            </a:r>
          </a:p>
          <a:p>
            <a:r>
              <a:rPr lang="en-US" dirty="0"/>
              <a:t>To see how the expenses are being allocated, what regions or places will be displayed?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B9604-6860-470C-9E24-35F702C52C8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2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DEDC-F8D8-4DA0-B0A6-96A8363F6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Crave Casinos and Resorts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8D0F6-41CF-4C9C-8C6B-07BF302BA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Sales Dashboard by Kaushik bandaru(1945699)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85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1564-A6B8-4F5D-A4AD-F94FA6D8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Sketch of Dashboard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DA275-3537-435C-AB09-005460939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5535" y="2052637"/>
            <a:ext cx="8455299" cy="45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050-6F62-491B-9A8D-D7B9433A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787137" cy="778923"/>
          </a:xfrm>
        </p:spPr>
        <p:txBody>
          <a:bodyPr/>
          <a:lstStyle/>
          <a:p>
            <a:r>
              <a:rPr lang="en-US" dirty="0"/>
              <a:t>Wireframe Model for Dashboard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5F610-8F14-4E00-A837-125CA6F2C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306" y="1362378"/>
            <a:ext cx="9078441" cy="50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7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DA55-C4AC-4203-A6C7-0D4F3706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Story Board of Dashboard	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576556-CC35-4611-B7C5-C1D0FC714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063" y="1731119"/>
            <a:ext cx="8986568" cy="48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BD5A-E577-4CDE-A20E-8DF590A4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Dashboard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957F3-47F4-4025-B03B-E39D6039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2770" y="1716833"/>
            <a:ext cx="9002990" cy="48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8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2400-6F86-4C4C-8516-C1B8C3A8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0A6E-4148-490D-94D3-D1031C99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regions here to see Casino / Resorts  are considered to be North, South, East, and West.</a:t>
            </a:r>
          </a:p>
          <a:p>
            <a:r>
              <a:rPr lang="en-US" dirty="0"/>
              <a:t>The term for overall costs was considered to be the division of Services.</a:t>
            </a:r>
          </a:p>
          <a:p>
            <a:r>
              <a:rPr lang="en-US" dirty="0"/>
              <a:t>We assume the firm's board members have a clear understanding of how the dashboard functions.</a:t>
            </a:r>
          </a:p>
          <a:p>
            <a:endParaRPr lang="en-US" dirty="0"/>
          </a:p>
          <a:p>
            <a:r>
              <a:rPr lang="en-US" dirty="0"/>
              <a:t>We presume that the data has been cleaned and is ready for display using the dashboard</a:t>
            </a:r>
          </a:p>
          <a:p>
            <a:endParaRPr lang="en-US" dirty="0"/>
          </a:p>
          <a:p>
            <a:r>
              <a:rPr lang="en-US" dirty="0"/>
              <a:t>We presume the simulation forms may be modified by the user according to his / her convenience.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75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BFFD-5DD2-4876-9B2A-21321842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to use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D683-C1BC-467C-A98F-303DC666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users should be given a short training or tutorial about how the  dashboard works before using the dashboard. </a:t>
            </a:r>
          </a:p>
          <a:p>
            <a:r>
              <a:rPr lang="en-US" dirty="0"/>
              <a:t>Instead of making the dashboard too complex, only the necessary functions should be selected to view on the dashboard. </a:t>
            </a:r>
          </a:p>
          <a:p>
            <a:r>
              <a:rPr lang="en-US" dirty="0"/>
              <a:t>To build the dashboard, using user friendly software such as Power BI, Tableau, or Qlik Feel is feasible.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036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448</Words>
  <Application>Microsoft Office PowerPoint</Application>
  <PresentationFormat>Widescreen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Crave Casinos and Resorts </vt:lpstr>
      <vt:lpstr>Rough Sketch of Dashboard</vt:lpstr>
      <vt:lpstr>Wireframe Model for Dashboard</vt:lpstr>
      <vt:lpstr>Draft Story Board of Dashboard </vt:lpstr>
      <vt:lpstr>Mockup Dashboard</vt:lpstr>
      <vt:lpstr>Assumptions</vt:lpstr>
      <vt:lpstr>Suggestions to use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Hrithik Bandaru</dc:creator>
  <cp:lastModifiedBy>Hrithik Bandaru</cp:lastModifiedBy>
  <cp:revision>10</cp:revision>
  <dcterms:created xsi:type="dcterms:W3CDTF">2020-05-18T23:38:28Z</dcterms:created>
  <dcterms:modified xsi:type="dcterms:W3CDTF">2020-05-19T03:28:03Z</dcterms:modified>
</cp:coreProperties>
</file>