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61" r:id="rId3"/>
    <p:sldId id="257" r:id="rId4"/>
    <p:sldId id="259"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AEAC6-C85E-4188-AE11-8788799F7DD6}" type="datetimeFigureOut">
              <a:rPr lang="en-IN" smtClean="0"/>
              <a:t>19-05-2020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238D5-6D3F-4C1B-85FA-EB41B7A0AE34}" type="slidenum">
              <a:rPr lang="en-IN" smtClean="0"/>
              <a:t>‹#›</a:t>
            </a:fld>
            <a:endParaRPr lang="en-IN"/>
          </a:p>
        </p:txBody>
      </p:sp>
    </p:spTree>
    <p:extLst>
      <p:ext uri="{BB962C8B-B14F-4D97-AF65-F5344CB8AC3E}">
        <p14:creationId xmlns:p14="http://schemas.microsoft.com/office/powerpoint/2010/main" val="565564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Dashboard has all the KPIs of Hot wheels. </a:t>
            </a:r>
          </a:p>
          <a:p>
            <a:r>
              <a:rPr lang="en-US" dirty="0"/>
              <a:t>1) Geospatial Map of Sales in different Regions</a:t>
            </a:r>
          </a:p>
          <a:p>
            <a:r>
              <a:rPr lang="en-US" dirty="0"/>
              <a:t>2) Line Graph showing number of products sold under different promos</a:t>
            </a:r>
          </a:p>
          <a:p>
            <a:r>
              <a:rPr lang="en-IN" dirty="0"/>
              <a:t>3) Pie chart showing sales based on type of product.</a:t>
            </a:r>
          </a:p>
          <a:p>
            <a:r>
              <a:rPr lang="en-IN" dirty="0"/>
              <a:t>4) Histogram showing total Sales in the last 4 years.</a:t>
            </a:r>
          </a:p>
          <a:p>
            <a:r>
              <a:rPr lang="en-IN" dirty="0"/>
              <a:t>5) Bar chart showing number of products returned in last 4 years </a:t>
            </a:r>
          </a:p>
        </p:txBody>
      </p:sp>
      <p:sp>
        <p:nvSpPr>
          <p:cNvPr id="4" name="Slide Number Placeholder 3"/>
          <p:cNvSpPr>
            <a:spLocks noGrp="1"/>
          </p:cNvSpPr>
          <p:nvPr>
            <p:ph type="sldNum" sz="quarter" idx="5"/>
          </p:nvPr>
        </p:nvSpPr>
        <p:spPr/>
        <p:txBody>
          <a:bodyPr/>
          <a:lstStyle/>
          <a:p>
            <a:fld id="{D40238D5-6D3F-4C1B-85FA-EB41B7A0AE34}" type="slidenum">
              <a:rPr lang="en-IN" smtClean="0"/>
              <a:t>3</a:t>
            </a:fld>
            <a:endParaRPr lang="en-IN"/>
          </a:p>
        </p:txBody>
      </p:sp>
    </p:spTree>
    <p:extLst>
      <p:ext uri="{BB962C8B-B14F-4D97-AF65-F5344CB8AC3E}">
        <p14:creationId xmlns:p14="http://schemas.microsoft.com/office/powerpoint/2010/main" val="2293355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0238D5-6D3F-4C1B-85FA-EB41B7A0AE34}" type="slidenum">
              <a:rPr lang="en-IN" smtClean="0"/>
              <a:t>5</a:t>
            </a:fld>
            <a:endParaRPr lang="en-IN"/>
          </a:p>
        </p:txBody>
      </p:sp>
    </p:spTree>
    <p:extLst>
      <p:ext uri="{BB962C8B-B14F-4D97-AF65-F5344CB8AC3E}">
        <p14:creationId xmlns:p14="http://schemas.microsoft.com/office/powerpoint/2010/main" val="122879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5/19/2020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5/19/2020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4DFB4-167A-48C7-A891-F83CA9603DA4}"/>
              </a:ext>
            </a:extLst>
          </p:cNvPr>
          <p:cNvSpPr>
            <a:spLocks noGrp="1"/>
          </p:cNvSpPr>
          <p:nvPr>
            <p:ph type="ctrTitle"/>
          </p:nvPr>
        </p:nvSpPr>
        <p:spPr/>
        <p:txBody>
          <a:bodyPr/>
          <a:lstStyle/>
          <a:p>
            <a:r>
              <a:rPr lang="en-US" dirty="0"/>
              <a:t>Hot Wheels automobile spares.</a:t>
            </a:r>
            <a:br>
              <a:rPr lang="en-US" dirty="0"/>
            </a:br>
            <a:r>
              <a:rPr lang="en-US" dirty="0"/>
              <a:t> Bi dashboard</a:t>
            </a:r>
            <a:endParaRPr lang="en-IN" dirty="0"/>
          </a:p>
        </p:txBody>
      </p:sp>
      <p:sp>
        <p:nvSpPr>
          <p:cNvPr id="3" name="Subtitle 2">
            <a:extLst>
              <a:ext uri="{FF2B5EF4-FFF2-40B4-BE49-F238E27FC236}">
                <a16:creationId xmlns:a16="http://schemas.microsoft.com/office/drawing/2014/main" id="{0E6F5B5B-F028-410A-88ED-962B830D9FE1}"/>
              </a:ext>
            </a:extLst>
          </p:cNvPr>
          <p:cNvSpPr>
            <a:spLocks noGrp="1"/>
          </p:cNvSpPr>
          <p:nvPr>
            <p:ph type="subTitle" idx="1"/>
          </p:nvPr>
        </p:nvSpPr>
        <p:spPr/>
        <p:txBody>
          <a:bodyPr/>
          <a:lstStyle/>
          <a:p>
            <a:r>
              <a:rPr lang="en-US" dirty="0"/>
              <a:t>Kaushik Bandaru</a:t>
            </a:r>
          </a:p>
          <a:p>
            <a:r>
              <a:rPr lang="en-US" dirty="0"/>
              <a:t>1945699</a:t>
            </a:r>
          </a:p>
          <a:p>
            <a:r>
              <a:rPr lang="en-US" dirty="0"/>
              <a:t>Assignment 5</a:t>
            </a:r>
            <a:endParaRPr lang="en-IN" dirty="0"/>
          </a:p>
        </p:txBody>
      </p:sp>
    </p:spTree>
    <p:extLst>
      <p:ext uri="{BB962C8B-B14F-4D97-AF65-F5344CB8AC3E}">
        <p14:creationId xmlns:p14="http://schemas.microsoft.com/office/powerpoint/2010/main" val="248838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F3E9-0AC3-41A7-9933-4ABB4E8F8083}"/>
              </a:ext>
            </a:extLst>
          </p:cNvPr>
          <p:cNvSpPr>
            <a:spLocks noGrp="1"/>
          </p:cNvSpPr>
          <p:nvPr>
            <p:ph type="title"/>
          </p:nvPr>
        </p:nvSpPr>
        <p:spPr>
          <a:xfrm>
            <a:off x="475588" y="245615"/>
            <a:ext cx="9905998" cy="1905000"/>
          </a:xfrm>
        </p:spPr>
        <p:txBody>
          <a:bodyPr/>
          <a:lstStyle/>
          <a:p>
            <a:r>
              <a:rPr lang="en-US" dirty="0"/>
              <a:t>Dimensional table used to build the dashboard</a:t>
            </a:r>
            <a:br>
              <a:rPr lang="en-US" dirty="0"/>
            </a:br>
            <a:endParaRPr lang="en-IN" dirty="0"/>
          </a:p>
        </p:txBody>
      </p:sp>
      <p:pic>
        <p:nvPicPr>
          <p:cNvPr id="4" name="Content Placeholder 3">
            <a:extLst>
              <a:ext uri="{FF2B5EF4-FFF2-40B4-BE49-F238E27FC236}">
                <a16:creationId xmlns:a16="http://schemas.microsoft.com/office/drawing/2014/main" id="{BAE516FD-563B-4FF9-85B7-5797C8134205}"/>
              </a:ext>
            </a:extLst>
          </p:cNvPr>
          <p:cNvPicPr>
            <a:picLocks noGrp="1" noChangeAspect="1"/>
          </p:cNvPicPr>
          <p:nvPr>
            <p:ph idx="1"/>
          </p:nvPr>
        </p:nvPicPr>
        <p:blipFill>
          <a:blip r:embed="rId2"/>
          <a:stretch>
            <a:fillRect/>
          </a:stretch>
        </p:blipFill>
        <p:spPr>
          <a:xfrm>
            <a:off x="3925409" y="1447060"/>
            <a:ext cx="5098890" cy="5165325"/>
          </a:xfrm>
          <a:prstGeom prst="rect">
            <a:avLst/>
          </a:prstGeom>
        </p:spPr>
      </p:pic>
    </p:spTree>
    <p:extLst>
      <p:ext uri="{BB962C8B-B14F-4D97-AF65-F5344CB8AC3E}">
        <p14:creationId xmlns:p14="http://schemas.microsoft.com/office/powerpoint/2010/main" val="73016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7B69-4A51-4932-9932-3FC406FAABC3}"/>
              </a:ext>
            </a:extLst>
          </p:cNvPr>
          <p:cNvSpPr>
            <a:spLocks noGrp="1"/>
          </p:cNvSpPr>
          <p:nvPr>
            <p:ph type="title"/>
          </p:nvPr>
        </p:nvSpPr>
        <p:spPr>
          <a:xfrm>
            <a:off x="656221" y="261257"/>
            <a:ext cx="7763069" cy="957943"/>
          </a:xfrm>
        </p:spPr>
        <p:txBody>
          <a:bodyPr/>
          <a:lstStyle/>
          <a:p>
            <a:r>
              <a:rPr lang="en-US" dirty="0"/>
              <a:t>Desktop view of Dashboard</a:t>
            </a:r>
            <a:endParaRPr lang="en-IN" dirty="0"/>
          </a:p>
        </p:txBody>
      </p:sp>
      <p:pic>
        <p:nvPicPr>
          <p:cNvPr id="4" name="Content Placeholder 3">
            <a:extLst>
              <a:ext uri="{FF2B5EF4-FFF2-40B4-BE49-F238E27FC236}">
                <a16:creationId xmlns:a16="http://schemas.microsoft.com/office/drawing/2014/main" id="{DA4688F4-C8A4-4308-9EBB-54926BA265DE}"/>
              </a:ext>
            </a:extLst>
          </p:cNvPr>
          <p:cNvPicPr>
            <a:picLocks noGrp="1" noChangeAspect="1"/>
          </p:cNvPicPr>
          <p:nvPr>
            <p:ph idx="1"/>
          </p:nvPr>
        </p:nvPicPr>
        <p:blipFill>
          <a:blip r:embed="rId3"/>
          <a:stretch>
            <a:fillRect/>
          </a:stretch>
        </p:blipFill>
        <p:spPr>
          <a:xfrm>
            <a:off x="879096" y="1168006"/>
            <a:ext cx="9421900" cy="5155039"/>
          </a:xfrm>
          <a:prstGeom prst="rect">
            <a:avLst/>
          </a:prstGeom>
        </p:spPr>
      </p:pic>
    </p:spTree>
    <p:extLst>
      <p:ext uri="{BB962C8B-B14F-4D97-AF65-F5344CB8AC3E}">
        <p14:creationId xmlns:p14="http://schemas.microsoft.com/office/powerpoint/2010/main" val="81401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1186-0987-4137-962E-4BCD0DE2F12F}"/>
              </a:ext>
            </a:extLst>
          </p:cNvPr>
          <p:cNvSpPr>
            <a:spLocks noGrp="1"/>
          </p:cNvSpPr>
          <p:nvPr>
            <p:ph type="title"/>
          </p:nvPr>
        </p:nvSpPr>
        <p:spPr>
          <a:xfrm>
            <a:off x="244769" y="85818"/>
            <a:ext cx="9905998" cy="1905000"/>
          </a:xfrm>
        </p:spPr>
        <p:txBody>
          <a:bodyPr/>
          <a:lstStyle/>
          <a:p>
            <a:r>
              <a:rPr lang="en-US" dirty="0"/>
              <a:t>Dashboard description</a:t>
            </a:r>
            <a:endParaRPr lang="en-IN" dirty="0"/>
          </a:p>
        </p:txBody>
      </p:sp>
      <p:sp>
        <p:nvSpPr>
          <p:cNvPr id="3" name="Content Placeholder 2">
            <a:extLst>
              <a:ext uri="{FF2B5EF4-FFF2-40B4-BE49-F238E27FC236}">
                <a16:creationId xmlns:a16="http://schemas.microsoft.com/office/drawing/2014/main" id="{E55951BB-39AC-41F7-972B-56F6681CE3C3}"/>
              </a:ext>
            </a:extLst>
          </p:cNvPr>
          <p:cNvSpPr>
            <a:spLocks noGrp="1"/>
          </p:cNvSpPr>
          <p:nvPr>
            <p:ph idx="1"/>
          </p:nvPr>
        </p:nvSpPr>
        <p:spPr>
          <a:xfrm>
            <a:off x="244768" y="1427584"/>
            <a:ext cx="10214847" cy="4732041"/>
          </a:xfrm>
        </p:spPr>
        <p:txBody>
          <a:bodyPr>
            <a:normAutofit fontScale="85000" lnSpcReduction="20000"/>
          </a:bodyPr>
          <a:lstStyle/>
          <a:p>
            <a:r>
              <a:rPr lang="en-US" dirty="0">
                <a:solidFill>
                  <a:schemeClr val="tx1"/>
                </a:solidFill>
                <a:effectLst/>
              </a:rPr>
              <a:t>This is a mock dashboard created for the company which represents some graphical visualizations utilizing imperative information of the association to give out valuable data and furthermore helps in better basic leadership. The pie chart helps in understand the sale of every product sold by the company. The line graph shows us the sales happening every month in dollar currency. This can help us understand if the sales is increasing or decreasing in a better way. The Map shows regional sales for the customers. The table shows relationship of the company with other companies. The bar graph represents the promotional sales. This dashboard will be accessible to the higher management of the company i.e. Sales Dept., Inventory Dept., CEO, CTO, CIO, CFO, Finance Dept, </a:t>
            </a:r>
            <a:r>
              <a:rPr lang="en-US" dirty="0" err="1">
                <a:solidFill>
                  <a:schemeClr val="tx1"/>
                </a:solidFill>
                <a:effectLst/>
              </a:rPr>
              <a:t>etc</a:t>
            </a:r>
            <a:r>
              <a:rPr lang="en-US" dirty="0">
                <a:solidFill>
                  <a:schemeClr val="tx1"/>
                </a:solidFill>
                <a:effectLst/>
              </a:rPr>
              <a:t> through company laptops.</a:t>
            </a:r>
          </a:p>
          <a:p>
            <a:r>
              <a:rPr lang="en-US" dirty="0">
                <a:solidFill>
                  <a:schemeClr val="tx1"/>
                </a:solidFill>
                <a:effectLst/>
              </a:rPr>
              <a:t> </a:t>
            </a:r>
            <a:r>
              <a:rPr lang="en-US" b="1" dirty="0">
                <a:solidFill>
                  <a:schemeClr val="tx1"/>
                </a:solidFill>
                <a:effectLst/>
              </a:rPr>
              <a:t>This will help the management understand the data better and answer questions like which products are not performing well and in which regions. it also tells  us which promos are popular and if sales have gone up or down in last 4 years. This will help the company t build an affective business strategy for future.</a:t>
            </a:r>
            <a:endParaRPr lang="en-US" dirty="0">
              <a:solidFill>
                <a:schemeClr val="tx1"/>
              </a:solidFill>
              <a:effectLst/>
            </a:endParaRPr>
          </a:p>
          <a:p>
            <a:r>
              <a:rPr lang="en-US" dirty="0">
                <a:solidFill>
                  <a:schemeClr val="tx1"/>
                </a:solidFill>
                <a:effectLst/>
              </a:rPr>
              <a:t>The Graphs, Charts and Tables in the dashboard are all the KPI’s for the company which represents the Product Order, Product Types, Product Sales, and Customers. </a:t>
            </a:r>
          </a:p>
          <a:p>
            <a:r>
              <a:rPr lang="en-US" dirty="0">
                <a:solidFill>
                  <a:schemeClr val="tx1"/>
                </a:solidFill>
              </a:rPr>
              <a:t>There are options to search on the dashboard on the right side and to use filter. I have added buttons and tool bar on the left and sidebar on right(to perform analytics) so that the dashboard feels real and not a  mock.</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99156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CC704-2C0C-4C02-8689-B9B970B21B30}"/>
              </a:ext>
            </a:extLst>
          </p:cNvPr>
          <p:cNvSpPr>
            <a:spLocks noGrp="1"/>
          </p:cNvSpPr>
          <p:nvPr>
            <p:ph type="title"/>
          </p:nvPr>
        </p:nvSpPr>
        <p:spPr>
          <a:xfrm>
            <a:off x="189692" y="161731"/>
            <a:ext cx="4942146" cy="1200539"/>
          </a:xfrm>
        </p:spPr>
        <p:txBody>
          <a:bodyPr/>
          <a:lstStyle/>
          <a:p>
            <a:r>
              <a:rPr lang="en-US" dirty="0"/>
              <a:t> Sales Report</a:t>
            </a:r>
            <a:endParaRPr lang="en-IN" dirty="0"/>
          </a:p>
        </p:txBody>
      </p:sp>
      <p:sp>
        <p:nvSpPr>
          <p:cNvPr id="5" name="TextBox 4">
            <a:extLst>
              <a:ext uri="{FF2B5EF4-FFF2-40B4-BE49-F238E27FC236}">
                <a16:creationId xmlns:a16="http://schemas.microsoft.com/office/drawing/2014/main" id="{8F79F3CA-05F7-4A23-B7EA-F263B2A4EB83}"/>
              </a:ext>
            </a:extLst>
          </p:cNvPr>
          <p:cNvSpPr txBox="1"/>
          <p:nvPr/>
        </p:nvSpPr>
        <p:spPr>
          <a:xfrm>
            <a:off x="550506" y="1978090"/>
            <a:ext cx="4208106" cy="2862322"/>
          </a:xfrm>
          <a:prstGeom prst="rect">
            <a:avLst/>
          </a:prstGeom>
          <a:noFill/>
        </p:spPr>
        <p:txBody>
          <a:bodyPr wrap="square" rtlCol="0">
            <a:spAutoFit/>
          </a:bodyPr>
          <a:lstStyle/>
          <a:p>
            <a:r>
              <a:rPr lang="en-US" dirty="0"/>
              <a:t>This report shows </a:t>
            </a:r>
            <a:r>
              <a:rPr lang="en-US" b="1" dirty="0"/>
              <a:t>sales</a:t>
            </a:r>
            <a:r>
              <a:rPr lang="en-US" dirty="0"/>
              <a:t> in different perspectives.</a:t>
            </a:r>
          </a:p>
          <a:p>
            <a:r>
              <a:rPr lang="en-US" dirty="0"/>
              <a:t>Pie chart shows sales based on product type.</a:t>
            </a:r>
          </a:p>
          <a:p>
            <a:r>
              <a:rPr lang="en-US" dirty="0"/>
              <a:t>Line graph shows sales by month.</a:t>
            </a:r>
          </a:p>
          <a:p>
            <a:r>
              <a:rPr lang="en-US" dirty="0"/>
              <a:t>Geospatial plot shows sales in different regions.</a:t>
            </a:r>
          </a:p>
          <a:p>
            <a:r>
              <a:rPr lang="en-US" dirty="0"/>
              <a:t>Area chart shows promo sales .</a:t>
            </a:r>
          </a:p>
          <a:p>
            <a:r>
              <a:rPr lang="en-IN" dirty="0"/>
              <a:t>Tabular column shows sales through client companies.</a:t>
            </a:r>
          </a:p>
        </p:txBody>
      </p:sp>
      <p:pic>
        <p:nvPicPr>
          <p:cNvPr id="8" name="Content Placeholder 7">
            <a:extLst>
              <a:ext uri="{FF2B5EF4-FFF2-40B4-BE49-F238E27FC236}">
                <a16:creationId xmlns:a16="http://schemas.microsoft.com/office/drawing/2014/main" id="{FA8C1AB8-7218-4AEA-94C2-1B1119198A4F}"/>
              </a:ext>
            </a:extLst>
          </p:cNvPr>
          <p:cNvPicPr>
            <a:picLocks noGrp="1" noChangeAspect="1"/>
          </p:cNvPicPr>
          <p:nvPr>
            <p:ph idx="1"/>
          </p:nvPr>
        </p:nvPicPr>
        <p:blipFill>
          <a:blip r:embed="rId3"/>
          <a:stretch>
            <a:fillRect/>
          </a:stretch>
        </p:blipFill>
        <p:spPr>
          <a:xfrm>
            <a:off x="5501847" y="582259"/>
            <a:ext cx="5060406" cy="5660620"/>
          </a:xfrm>
          <a:prstGeom prst="rect">
            <a:avLst/>
          </a:prstGeom>
        </p:spPr>
      </p:pic>
    </p:spTree>
    <p:extLst>
      <p:ext uri="{BB962C8B-B14F-4D97-AF65-F5344CB8AC3E}">
        <p14:creationId xmlns:p14="http://schemas.microsoft.com/office/powerpoint/2010/main" val="1741251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54</TotalTime>
  <Words>316</Words>
  <Application>Microsoft Office PowerPoint</Application>
  <PresentationFormat>Widescreen</PresentationFormat>
  <Paragraphs>26</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Mesh</vt:lpstr>
      <vt:lpstr>Hot Wheels automobile spares.  Bi dashboard</vt:lpstr>
      <vt:lpstr>Dimensional table used to build the dashboard </vt:lpstr>
      <vt:lpstr>Desktop view of Dashboard</vt:lpstr>
      <vt:lpstr>Dashboard description</vt:lpstr>
      <vt:lpstr> Sales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Wheels Bi dashboard</dc:title>
  <dc:creator>Hrithik Bandaru</dc:creator>
  <cp:lastModifiedBy>Hrithik Bandaru</cp:lastModifiedBy>
  <cp:revision>8</cp:revision>
  <dcterms:created xsi:type="dcterms:W3CDTF">2020-05-20T00:16:20Z</dcterms:created>
  <dcterms:modified xsi:type="dcterms:W3CDTF">2020-05-20T01:11:16Z</dcterms:modified>
</cp:coreProperties>
</file>