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63" r:id="rId6"/>
    <p:sldId id="284" r:id="rId7"/>
    <p:sldId id="287" r:id="rId8"/>
    <p:sldId id="288" r:id="rId9"/>
    <p:sldId id="286" r:id="rId10"/>
    <p:sldId id="291" r:id="rId11"/>
    <p:sldId id="285" r:id="rId12"/>
    <p:sldId id="289" r:id="rId13"/>
    <p:sldId id="290" r:id="rId14"/>
    <p:sldId id="279" r:id="rId15"/>
  </p:sldIdLst>
  <p:sldSz cx="9144000" cy="5143500" type="screen16x9"/>
  <p:notesSz cx="6858000" cy="9144000"/>
  <p:embeddedFontLst>
    <p:embeddedFont>
      <p:font typeface="Raleway ExtraBold" charset="0"/>
      <p:bold r:id="rId17"/>
      <p:boldItalic r:id="rId18"/>
    </p:embeddedFont>
    <p:embeddedFont>
      <p:font typeface="Raleway Light" charset="0"/>
      <p:regular r:id="rId19"/>
      <p:bold r:id="rId20"/>
      <p:italic r:id="rId21"/>
      <p:boldItalic r:id="rId22"/>
    </p:embeddedFont>
    <p:embeddedFont>
      <p:font typeface="Raleway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thu Kumar Sai" initials="SKS" lastIdx="1" clrIdx="0">
    <p:extLst>
      <p:ext uri="{19B8F6BF-5375-455C-9EA6-DF929625EA0E}">
        <p15:presenceInfo xmlns:p15="http://schemas.microsoft.com/office/powerpoint/2012/main" xmlns="" userId="109423e00b45d6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63F6DC4-E614-4A45-825D-18CD61F402D2}">
  <a:tblStyle styleId="{563F6DC4-E614-4A45-825D-18CD61F40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74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thu Kumar Sai" userId="109423e00b45d69f" providerId="LiveId" clId="{E8571396-9C59-4BB3-91EF-015B6AC4F494}"/>
    <pc:docChg chg="undo custSel addSld delSld modSld sldOrd">
      <pc:chgData name="Surathu Kumar Sai" userId="109423e00b45d69f" providerId="LiveId" clId="{E8571396-9C59-4BB3-91EF-015B6AC4F494}" dt="2018-03-16T14:45:49.396" v="2773" actId="1076"/>
      <pc:docMkLst>
        <pc:docMk/>
      </pc:docMkLst>
      <pc:sldChg chg="addSp delSp modSp">
        <pc:chgData name="Surathu Kumar Sai" userId="109423e00b45d69f" providerId="LiveId" clId="{E8571396-9C59-4BB3-91EF-015B6AC4F494}" dt="2018-03-16T08:04:02.660" v="94" actId="14100"/>
        <pc:sldMkLst>
          <pc:docMk/>
          <pc:sldMk cId="0" sldId="256"/>
        </pc:sldMkLst>
        <pc:spChg chg="add mod">
          <ac:chgData name="Surathu Kumar Sai" userId="109423e00b45d69f" providerId="LiveId" clId="{E8571396-9C59-4BB3-91EF-015B6AC4F494}" dt="2018-03-16T08:04:02.660" v="94" actId="14100"/>
          <ac:spMkLst>
            <pc:docMk/>
            <pc:sldMk cId="0" sldId="256"/>
            <ac:spMk id="2" creationId="{66560C05-4403-4B2E-9C8A-7479FA8858BF}"/>
          </ac:spMkLst>
        </pc:spChg>
        <pc:spChg chg="mod">
          <ac:chgData name="Surathu Kumar Sai" userId="109423e00b45d69f" providerId="LiveId" clId="{E8571396-9C59-4BB3-91EF-015B6AC4F494}" dt="2018-03-16T08:02:41.372" v="59"/>
          <ac:spMkLst>
            <pc:docMk/>
            <pc:sldMk cId="0" sldId="256"/>
            <ac:spMk id="11" creationId="{E73727B4-373B-4A4D-A751-70BE836B5EA4}"/>
          </ac:spMkLst>
        </pc:spChg>
        <pc:spChg chg="mod">
          <ac:chgData name="Surathu Kumar Sai" userId="109423e00b45d69f" providerId="LiveId" clId="{E8571396-9C59-4BB3-91EF-015B6AC4F494}" dt="2018-03-16T08:02:08.712" v="56" actId="1076"/>
          <ac:spMkLst>
            <pc:docMk/>
            <pc:sldMk cId="0" sldId="256"/>
            <ac:spMk id="57" creationId="{00000000-0000-0000-0000-000000000000}"/>
          </ac:spMkLst>
        </pc:spChg>
        <pc:grpChg chg="add mod">
          <ac:chgData name="Surathu Kumar Sai" userId="109423e00b45d69f" providerId="LiveId" clId="{E8571396-9C59-4BB3-91EF-015B6AC4F494}" dt="2018-03-16T08:03:03.640" v="65" actId="1076"/>
          <ac:grpSpMkLst>
            <pc:docMk/>
            <pc:sldMk cId="0" sldId="256"/>
            <ac:grpSpMk id="8" creationId="{099524AF-8205-4928-B1B0-F921E4D0D4D3}"/>
          </ac:grpSpMkLst>
        </pc:grpChg>
        <pc:grpChg chg="del">
          <ac:chgData name="Surathu Kumar Sai" userId="109423e00b45d69f" providerId="LiveId" clId="{E8571396-9C59-4BB3-91EF-015B6AC4F494}" dt="2018-03-16T08:02:48.391" v="61" actId="478"/>
          <ac:grpSpMkLst>
            <pc:docMk/>
            <pc:sldMk cId="0" sldId="256"/>
            <ac:grpSpMk id="58" creationId="{00000000-0000-0000-0000-000000000000}"/>
          </ac:grpSpMkLst>
        </pc:grpChg>
      </pc:sldChg>
      <pc:sldChg chg="addSp delSp modSp">
        <pc:chgData name="Surathu Kumar Sai" userId="109423e00b45d69f" providerId="LiveId" clId="{E8571396-9C59-4BB3-91EF-015B6AC4F494}" dt="2018-03-16T14:42:34.061" v="2734" actId="1076"/>
        <pc:sldMkLst>
          <pc:docMk/>
          <pc:sldMk cId="0" sldId="257"/>
        </pc:sldMkLst>
        <pc:spChg chg="add del mod">
          <ac:chgData name="Surathu Kumar Sai" userId="109423e00b45d69f" providerId="LiveId" clId="{E8571396-9C59-4BB3-91EF-015B6AC4F494}" dt="2018-03-16T08:11:19.083" v="304" actId="478"/>
          <ac:spMkLst>
            <pc:docMk/>
            <pc:sldMk cId="0" sldId="257"/>
            <ac:spMk id="3" creationId="{115C411E-4C1D-4051-B735-FF75CE6A0C89}"/>
          </ac:spMkLst>
        </pc:spChg>
        <pc:spChg chg="add mod">
          <ac:chgData name="Surathu Kumar Sai" userId="109423e00b45d69f" providerId="LiveId" clId="{E8571396-9C59-4BB3-91EF-015B6AC4F494}" dt="2018-03-16T14:40:39.223" v="2721" actId="115"/>
          <ac:spMkLst>
            <pc:docMk/>
            <pc:sldMk cId="0" sldId="257"/>
            <ac:spMk id="11" creationId="{F7EC69C7-97A4-4350-8FC9-D3B6FA5BDA96}"/>
          </ac:spMkLst>
        </pc:spChg>
        <pc:spChg chg="add mod">
          <ac:chgData name="Surathu Kumar Sai" userId="109423e00b45d69f" providerId="LiveId" clId="{E8571396-9C59-4BB3-91EF-015B6AC4F494}" dt="2018-03-16T14:42:34.061" v="2734" actId="1076"/>
          <ac:spMkLst>
            <pc:docMk/>
            <pc:sldMk cId="0" sldId="257"/>
            <ac:spMk id="14" creationId="{E99A585A-EAEA-45ED-AF1F-017A253CC536}"/>
          </ac:spMkLst>
        </pc:spChg>
        <pc:spChg chg="mod">
          <ac:chgData name="Surathu Kumar Sai" userId="109423e00b45d69f" providerId="LiveId" clId="{E8571396-9C59-4BB3-91EF-015B6AC4F494}" dt="2018-03-16T14:40:48.528" v="2722" actId="115"/>
          <ac:spMkLst>
            <pc:docMk/>
            <pc:sldMk cId="0" sldId="257"/>
            <ac:spMk id="67" creationId="{00000000-0000-0000-0000-000000000000}"/>
          </ac:spMkLst>
        </pc:spChg>
        <pc:spChg chg="del mod">
          <ac:chgData name="Surathu Kumar Sai" userId="109423e00b45d69f" providerId="LiveId" clId="{E8571396-9C59-4BB3-91EF-015B6AC4F494}" dt="2018-03-16T14:40:54.185" v="2723" actId="47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Surathu Kumar Sai" userId="109423e00b45d69f" providerId="LiveId" clId="{E8571396-9C59-4BB3-91EF-015B6AC4F494}" dt="2018-03-16T14:40:21.595" v="2720"/>
          <ac:spMkLst>
            <pc:docMk/>
            <pc:sldMk cId="0" sldId="257"/>
            <ac:spMk id="69" creationId="{00000000-0000-0000-0000-000000000000}"/>
          </ac:spMkLst>
        </pc:spChg>
        <pc:spChg chg="del">
          <ac:chgData name="Surathu Kumar Sai" userId="109423e00b45d69f" providerId="LiveId" clId="{E8571396-9C59-4BB3-91EF-015B6AC4F494}" dt="2018-03-16T08:11:10.482" v="301" actId="478"/>
          <ac:spMkLst>
            <pc:docMk/>
            <pc:sldMk cId="0" sldId="257"/>
            <ac:spMk id="70" creationId="{00000000-0000-0000-0000-000000000000}"/>
          </ac:spMkLst>
        </pc:spChg>
        <pc:grpChg chg="del mod">
          <ac:chgData name="Surathu Kumar Sai" userId="109423e00b45d69f" providerId="LiveId" clId="{E8571396-9C59-4BB3-91EF-015B6AC4F494}" dt="2018-03-16T09:21:18.767" v="746" actId="478"/>
          <ac:grpSpMkLst>
            <pc:docMk/>
            <pc:sldMk cId="0" sldId="257"/>
            <ac:grpSpMk id="72" creationId="{00000000-0000-0000-0000-000000000000}"/>
          </ac:grpSpMkLst>
        </pc:grpChg>
      </pc:sldChg>
      <pc:sldChg chg="modSp ord">
        <pc:chgData name="Surathu Kumar Sai" userId="109423e00b45d69f" providerId="LiveId" clId="{E8571396-9C59-4BB3-91EF-015B6AC4F494}" dt="2018-03-16T08:24:22.292" v="407" actId="1076"/>
        <pc:sldMkLst>
          <pc:docMk/>
          <pc:sldMk cId="0" sldId="258"/>
        </pc:sldMkLst>
        <pc:spChg chg="mod">
          <ac:chgData name="Surathu Kumar Sai" userId="109423e00b45d69f" providerId="LiveId" clId="{E8571396-9C59-4BB3-91EF-015B6AC4F494}" dt="2018-03-16T08:24:22.292" v="407" actId="1076"/>
          <ac:spMkLst>
            <pc:docMk/>
            <pc:sldMk cId="0" sldId="258"/>
            <ac:spMk id="80" creationId="{00000000-0000-0000-0000-000000000000}"/>
          </ac:spMkLst>
        </pc:spChg>
        <pc:spChg chg="mod">
          <ac:chgData name="Surathu Kumar Sai" userId="109423e00b45d69f" providerId="LiveId" clId="{E8571396-9C59-4BB3-91EF-015B6AC4F494}" dt="2018-03-16T08:17:57.243" v="382" actId="20577"/>
          <ac:spMkLst>
            <pc:docMk/>
            <pc:sldMk cId="0" sldId="258"/>
            <ac:spMk id="81" creationId="{00000000-0000-0000-0000-000000000000}"/>
          </ac:spMkLst>
        </pc:spChg>
        <pc:picChg chg="mod">
          <ac:chgData name="Surathu Kumar Sai" userId="109423e00b45d69f" providerId="LiveId" clId="{E8571396-9C59-4BB3-91EF-015B6AC4F494}" dt="2018-03-16T08:06:59.559" v="176" actId="1076"/>
          <ac:picMkLst>
            <pc:docMk/>
            <pc:sldMk cId="0" sldId="258"/>
            <ac:picMk id="82" creationId="{00000000-0000-0000-0000-000000000000}"/>
          </ac:picMkLst>
        </pc:picChg>
      </pc:sldChg>
      <pc:sldChg chg="del ord">
        <pc:chgData name="Surathu Kumar Sai" userId="109423e00b45d69f" providerId="LiveId" clId="{E8571396-9C59-4BB3-91EF-015B6AC4F494}" dt="2018-03-16T14:45:01.699" v="2744" actId="2696"/>
        <pc:sldMkLst>
          <pc:docMk/>
          <pc:sldMk cId="0" sldId="259"/>
        </pc:sldMkLst>
      </pc:sldChg>
      <pc:sldChg chg="addSp delSp modSp ord">
        <pc:chgData name="Surathu Kumar Sai" userId="109423e00b45d69f" providerId="LiveId" clId="{E8571396-9C59-4BB3-91EF-015B6AC4F494}" dt="2018-03-16T08:16:47.494" v="364"/>
        <pc:sldMkLst>
          <pc:docMk/>
          <pc:sldMk cId="0" sldId="260"/>
        </pc:sldMkLst>
        <pc:spChg chg="add del mod">
          <ac:chgData name="Surathu Kumar Sai" userId="109423e00b45d69f" providerId="LiveId" clId="{E8571396-9C59-4BB3-91EF-015B6AC4F494}" dt="2018-03-16T08:12:07.300" v="310" actId="478"/>
          <ac:spMkLst>
            <pc:docMk/>
            <pc:sldMk cId="0" sldId="260"/>
            <ac:spMk id="3" creationId="{5F0FF16D-3BF6-4066-A4A2-0B5B0188FEE3}"/>
          </ac:spMkLst>
        </pc:spChg>
        <pc:spChg chg="add mod">
          <ac:chgData name="Surathu Kumar Sai" userId="109423e00b45d69f" providerId="LiveId" clId="{E8571396-9C59-4BB3-91EF-015B6AC4F494}" dt="2018-03-16T08:16:01.731" v="354" actId="1076"/>
          <ac:spMkLst>
            <pc:docMk/>
            <pc:sldMk cId="0" sldId="260"/>
            <ac:spMk id="4" creationId="{CEED8CA2-2AA9-4EA0-99A4-4FEB68BBD24D}"/>
          </ac:spMkLst>
        </pc:spChg>
        <pc:spChg chg="add del mod">
          <ac:chgData name="Surathu Kumar Sai" userId="109423e00b45d69f" providerId="LiveId" clId="{E8571396-9C59-4BB3-91EF-015B6AC4F494}" dt="2018-03-16T08:16:47.494" v="364"/>
          <ac:spMkLst>
            <pc:docMk/>
            <pc:sldMk cId="0" sldId="260"/>
            <ac:spMk id="95" creationId="{00000000-0000-0000-0000-000000000000}"/>
          </ac:spMkLst>
        </pc:spChg>
      </pc:sldChg>
      <pc:sldChg chg="del">
        <pc:chgData name="Surathu Kumar Sai" userId="109423e00b45d69f" providerId="LiveId" clId="{E8571396-9C59-4BB3-91EF-015B6AC4F494}" dt="2018-03-16T14:44:55.626" v="2738" actId="2696"/>
        <pc:sldMkLst>
          <pc:docMk/>
          <pc:sldMk cId="0" sldId="261"/>
        </pc:sldMkLst>
      </pc:sldChg>
      <pc:sldChg chg="addSp delSp modSp del mod">
        <pc:chgData name="Surathu Kumar Sai" userId="109423e00b45d69f" providerId="LiveId" clId="{E8571396-9C59-4BB3-91EF-015B6AC4F494}" dt="2018-03-16T14:44:56.717" v="2739" actId="2696"/>
        <pc:sldMkLst>
          <pc:docMk/>
          <pc:sldMk cId="0" sldId="262"/>
        </pc:sldMkLst>
        <pc:graphicFrameChg chg="add del mod">
          <ac:chgData name="Surathu Kumar Sai" userId="109423e00b45d69f" providerId="LiveId" clId="{E8571396-9C59-4BB3-91EF-015B6AC4F494}" dt="2018-03-16T09:28:35.666" v="749"/>
          <ac:graphicFrameMkLst>
            <pc:docMk/>
            <pc:sldMk cId="0" sldId="262"/>
            <ac:graphicFrameMk id="18" creationId="{18A791B7-83F2-49C3-8568-F3D2E867F615}"/>
          </ac:graphicFrameMkLst>
        </pc:graphicFrameChg>
        <pc:graphicFrameChg chg="add del mod">
          <ac:chgData name="Surathu Kumar Sai" userId="109423e00b45d69f" providerId="LiveId" clId="{E8571396-9C59-4BB3-91EF-015B6AC4F494}" dt="2018-03-16T12:10:54.696" v="1124" actId="478"/>
          <ac:graphicFrameMkLst>
            <pc:docMk/>
            <pc:sldMk cId="0" sldId="262"/>
            <ac:graphicFrameMk id="19" creationId="{C313AF06-A903-41ED-B9E5-234AEEBE35C7}"/>
          </ac:graphicFrameMkLst>
        </pc:graphicFrameChg>
      </pc:sldChg>
      <pc:sldChg chg="addSp delSp modSp ord">
        <pc:chgData name="Surathu Kumar Sai" userId="109423e00b45d69f" providerId="LiveId" clId="{E8571396-9C59-4BB3-91EF-015B6AC4F494}" dt="2018-03-16T08:22:54.719" v="402" actId="1076"/>
        <pc:sldMkLst>
          <pc:docMk/>
          <pc:sldMk cId="0" sldId="263"/>
        </pc:sldMkLst>
        <pc:spChg chg="add del mod">
          <ac:chgData name="Surathu Kumar Sai" userId="109423e00b45d69f" providerId="LiveId" clId="{E8571396-9C59-4BB3-91EF-015B6AC4F494}" dt="2018-03-16T08:20:30.078" v="386" actId="478"/>
          <ac:spMkLst>
            <pc:docMk/>
            <pc:sldMk cId="0" sldId="263"/>
            <ac:spMk id="3" creationId="{E30CF09C-0423-434A-8DC1-B42AC79447E9}"/>
          </ac:spMkLst>
        </pc:spChg>
        <pc:spChg chg="add del mod">
          <ac:chgData name="Surathu Kumar Sai" userId="109423e00b45d69f" providerId="LiveId" clId="{E8571396-9C59-4BB3-91EF-015B6AC4F494}" dt="2018-03-16T08:20:25.973" v="385" actId="478"/>
          <ac:spMkLst>
            <pc:docMk/>
            <pc:sldMk cId="0" sldId="263"/>
            <ac:spMk id="5" creationId="{14E65E20-52A6-440C-A702-63649A20A95C}"/>
          </ac:spMkLst>
        </pc:spChg>
        <pc:spChg chg="add del mod">
          <ac:chgData name="Surathu Kumar Sai" userId="109423e00b45d69f" providerId="LiveId" clId="{E8571396-9C59-4BB3-91EF-015B6AC4F494}" dt="2018-03-16T08:20:30.078" v="386" actId="478"/>
          <ac:spMkLst>
            <pc:docMk/>
            <pc:sldMk cId="0" sldId="263"/>
            <ac:spMk id="7" creationId="{AAF88D3A-760E-47B1-BB21-705E396ECEF2}"/>
          </ac:spMkLst>
        </pc:spChg>
        <pc:spChg chg="del">
          <ac:chgData name="Surathu Kumar Sai" userId="109423e00b45d69f" providerId="LiveId" clId="{E8571396-9C59-4BB3-91EF-015B6AC4F494}" dt="2018-03-16T08:20:20.517" v="384" actId="478"/>
          <ac:spMkLst>
            <pc:docMk/>
            <pc:sldMk cId="0" sldId="263"/>
            <ac:spMk id="134" creationId="{00000000-0000-0000-0000-000000000000}"/>
          </ac:spMkLst>
        </pc:spChg>
        <pc:spChg chg="del">
          <ac:chgData name="Surathu Kumar Sai" userId="109423e00b45d69f" providerId="LiveId" clId="{E8571396-9C59-4BB3-91EF-015B6AC4F494}" dt="2018-03-16T08:20:20.517" v="384" actId="478"/>
          <ac:spMkLst>
            <pc:docMk/>
            <pc:sldMk cId="0" sldId="263"/>
            <ac:spMk id="135" creationId="{00000000-0000-0000-0000-000000000000}"/>
          </ac:spMkLst>
        </pc:spChg>
        <pc:spChg chg="del">
          <ac:chgData name="Surathu Kumar Sai" userId="109423e00b45d69f" providerId="LiveId" clId="{E8571396-9C59-4BB3-91EF-015B6AC4F494}" dt="2018-03-16T08:20:20.517" v="384" actId="478"/>
          <ac:spMkLst>
            <pc:docMk/>
            <pc:sldMk cId="0" sldId="263"/>
            <ac:spMk id="136" creationId="{00000000-0000-0000-0000-000000000000}"/>
          </ac:spMkLst>
        </pc:spChg>
        <pc:picChg chg="add mod modCrop">
          <ac:chgData name="Surathu Kumar Sai" userId="109423e00b45d69f" providerId="LiveId" clId="{E8571396-9C59-4BB3-91EF-015B6AC4F494}" dt="2018-03-16T08:21:44.544" v="396" actId="1076"/>
          <ac:picMkLst>
            <pc:docMk/>
            <pc:sldMk cId="0" sldId="263"/>
            <ac:picMk id="9" creationId="{FCCCC6F3-6EAD-43AB-A63C-025DEBEE5071}"/>
          </ac:picMkLst>
        </pc:picChg>
        <pc:picChg chg="add mod">
          <ac:chgData name="Surathu Kumar Sai" userId="109423e00b45d69f" providerId="LiveId" clId="{E8571396-9C59-4BB3-91EF-015B6AC4F494}" dt="2018-03-16T08:22:33.131" v="400" actId="1076"/>
          <ac:picMkLst>
            <pc:docMk/>
            <pc:sldMk cId="0" sldId="263"/>
            <ac:picMk id="11" creationId="{FB047B27-E33C-4FFF-8D95-843316302C44}"/>
          </ac:picMkLst>
        </pc:picChg>
        <pc:picChg chg="add mod">
          <ac:chgData name="Surathu Kumar Sai" userId="109423e00b45d69f" providerId="LiveId" clId="{E8571396-9C59-4BB3-91EF-015B6AC4F494}" dt="2018-03-16T08:22:54.719" v="402" actId="1076"/>
          <ac:picMkLst>
            <pc:docMk/>
            <pc:sldMk cId="0" sldId="263"/>
            <ac:picMk id="13" creationId="{0A73259C-D8D0-4006-BAAA-AB25A3E097A5}"/>
          </ac:picMkLst>
        </pc:picChg>
      </pc:sldChg>
      <pc:sldChg chg="del">
        <pc:chgData name="Surathu Kumar Sai" userId="109423e00b45d69f" providerId="LiveId" clId="{E8571396-9C59-4BB3-91EF-015B6AC4F494}" dt="2018-03-16T14:44:57.558" v="2740" actId="2696"/>
        <pc:sldMkLst>
          <pc:docMk/>
          <pc:sldMk cId="0" sldId="264"/>
        </pc:sldMkLst>
      </pc:sldChg>
      <pc:sldChg chg="del">
        <pc:chgData name="Surathu Kumar Sai" userId="109423e00b45d69f" providerId="LiveId" clId="{E8571396-9C59-4BB3-91EF-015B6AC4F494}" dt="2018-03-16T14:44:58.372" v="2741" actId="2696"/>
        <pc:sldMkLst>
          <pc:docMk/>
          <pc:sldMk cId="0" sldId="265"/>
        </pc:sldMkLst>
      </pc:sldChg>
      <pc:sldChg chg="del">
        <pc:chgData name="Surathu Kumar Sai" userId="109423e00b45d69f" providerId="LiveId" clId="{E8571396-9C59-4BB3-91EF-015B6AC4F494}" dt="2018-03-16T14:44:59.397" v="2742" actId="2696"/>
        <pc:sldMkLst>
          <pc:docMk/>
          <pc:sldMk cId="0" sldId="266"/>
        </pc:sldMkLst>
      </pc:sldChg>
      <pc:sldChg chg="del">
        <pc:chgData name="Surathu Kumar Sai" userId="109423e00b45d69f" providerId="LiveId" clId="{E8571396-9C59-4BB3-91EF-015B6AC4F494}" dt="2018-03-16T14:45:00.140" v="2743" actId="2696"/>
        <pc:sldMkLst>
          <pc:docMk/>
          <pc:sldMk cId="0" sldId="267"/>
        </pc:sldMkLst>
      </pc:sldChg>
      <pc:sldChg chg="del">
        <pc:chgData name="Surathu Kumar Sai" userId="109423e00b45d69f" providerId="LiveId" clId="{E8571396-9C59-4BB3-91EF-015B6AC4F494}" dt="2018-03-16T14:45:03.575" v="2746" actId="2696"/>
        <pc:sldMkLst>
          <pc:docMk/>
          <pc:sldMk cId="0" sldId="268"/>
        </pc:sldMkLst>
      </pc:sldChg>
      <pc:sldChg chg="del">
        <pc:chgData name="Surathu Kumar Sai" userId="109423e00b45d69f" providerId="LiveId" clId="{E8571396-9C59-4BB3-91EF-015B6AC4F494}" dt="2018-03-16T14:45:04.921" v="2747" actId="2696"/>
        <pc:sldMkLst>
          <pc:docMk/>
          <pc:sldMk cId="0" sldId="269"/>
        </pc:sldMkLst>
      </pc:sldChg>
      <pc:sldChg chg="del">
        <pc:chgData name="Surathu Kumar Sai" userId="109423e00b45d69f" providerId="LiveId" clId="{E8571396-9C59-4BB3-91EF-015B6AC4F494}" dt="2018-03-16T14:45:06.572" v="2748" actId="2696"/>
        <pc:sldMkLst>
          <pc:docMk/>
          <pc:sldMk cId="0" sldId="270"/>
        </pc:sldMkLst>
      </pc:sldChg>
      <pc:sldChg chg="del">
        <pc:chgData name="Surathu Kumar Sai" userId="109423e00b45d69f" providerId="LiveId" clId="{E8571396-9C59-4BB3-91EF-015B6AC4F494}" dt="2018-03-16T14:45:07.800" v="2749" actId="2696"/>
        <pc:sldMkLst>
          <pc:docMk/>
          <pc:sldMk cId="0" sldId="271"/>
        </pc:sldMkLst>
      </pc:sldChg>
      <pc:sldChg chg="del">
        <pc:chgData name="Surathu Kumar Sai" userId="109423e00b45d69f" providerId="LiveId" clId="{E8571396-9C59-4BB3-91EF-015B6AC4F494}" dt="2018-03-16T14:45:09.037" v="2750" actId="2696"/>
        <pc:sldMkLst>
          <pc:docMk/>
          <pc:sldMk cId="0" sldId="272"/>
        </pc:sldMkLst>
      </pc:sldChg>
      <pc:sldChg chg="del">
        <pc:chgData name="Surathu Kumar Sai" userId="109423e00b45d69f" providerId="LiveId" clId="{E8571396-9C59-4BB3-91EF-015B6AC4F494}" dt="2018-03-16T14:45:11.110" v="2752" actId="2696"/>
        <pc:sldMkLst>
          <pc:docMk/>
          <pc:sldMk cId="0" sldId="273"/>
        </pc:sldMkLst>
      </pc:sldChg>
      <pc:sldChg chg="del">
        <pc:chgData name="Surathu Kumar Sai" userId="109423e00b45d69f" providerId="LiveId" clId="{E8571396-9C59-4BB3-91EF-015B6AC4F494}" dt="2018-03-16T14:45:12.472" v="2754" actId="2696"/>
        <pc:sldMkLst>
          <pc:docMk/>
          <pc:sldMk cId="0" sldId="274"/>
        </pc:sldMkLst>
      </pc:sldChg>
      <pc:sldChg chg="del">
        <pc:chgData name="Surathu Kumar Sai" userId="109423e00b45d69f" providerId="LiveId" clId="{E8571396-9C59-4BB3-91EF-015B6AC4F494}" dt="2018-03-16T14:45:13.726" v="2756" actId="2696"/>
        <pc:sldMkLst>
          <pc:docMk/>
          <pc:sldMk cId="0" sldId="275"/>
        </pc:sldMkLst>
      </pc:sldChg>
      <pc:sldChg chg="del">
        <pc:chgData name="Surathu Kumar Sai" userId="109423e00b45d69f" providerId="LiveId" clId="{E8571396-9C59-4BB3-91EF-015B6AC4F494}" dt="2018-03-16T14:45:15.216" v="2757" actId="2696"/>
        <pc:sldMkLst>
          <pc:docMk/>
          <pc:sldMk cId="0" sldId="276"/>
        </pc:sldMkLst>
      </pc:sldChg>
      <pc:sldChg chg="del">
        <pc:chgData name="Surathu Kumar Sai" userId="109423e00b45d69f" providerId="LiveId" clId="{E8571396-9C59-4BB3-91EF-015B6AC4F494}" dt="2018-03-16T14:45:16.521" v="2758" actId="2696"/>
        <pc:sldMkLst>
          <pc:docMk/>
          <pc:sldMk cId="0" sldId="277"/>
        </pc:sldMkLst>
      </pc:sldChg>
      <pc:sldChg chg="del">
        <pc:chgData name="Surathu Kumar Sai" userId="109423e00b45d69f" providerId="LiveId" clId="{E8571396-9C59-4BB3-91EF-015B6AC4F494}" dt="2018-03-16T14:45:17.905" v="2759" actId="2696"/>
        <pc:sldMkLst>
          <pc:docMk/>
          <pc:sldMk cId="0" sldId="278"/>
        </pc:sldMkLst>
      </pc:sldChg>
      <pc:sldChg chg="delSp modSp">
        <pc:chgData name="Surathu Kumar Sai" userId="109423e00b45d69f" providerId="LiveId" clId="{E8571396-9C59-4BB3-91EF-015B6AC4F494}" dt="2018-03-16T14:45:49.396" v="2773" actId="1076"/>
        <pc:sldMkLst>
          <pc:docMk/>
          <pc:sldMk cId="0" sldId="279"/>
        </pc:sldMkLst>
        <pc:spChg chg="mod">
          <ac:chgData name="Surathu Kumar Sai" userId="109423e00b45d69f" providerId="LiveId" clId="{E8571396-9C59-4BB3-91EF-015B6AC4F494}" dt="2018-03-16T14:45:49.396" v="2773" actId="1076"/>
          <ac:spMkLst>
            <pc:docMk/>
            <pc:sldMk cId="0" sldId="279"/>
            <ac:spMk id="364" creationId="{00000000-0000-0000-0000-000000000000}"/>
          </ac:spMkLst>
        </pc:spChg>
        <pc:spChg chg="del">
          <ac:chgData name="Surathu Kumar Sai" userId="109423e00b45d69f" providerId="LiveId" clId="{E8571396-9C59-4BB3-91EF-015B6AC4F494}" dt="2018-03-16T14:45:29.345" v="2765" actId="478"/>
          <ac:spMkLst>
            <pc:docMk/>
            <pc:sldMk cId="0" sldId="279"/>
            <ac:spMk id="365" creationId="{00000000-0000-0000-0000-000000000000}"/>
          </ac:spMkLst>
        </pc:spChg>
      </pc:sldChg>
      <pc:sldChg chg="del">
        <pc:chgData name="Surathu Kumar Sai" userId="109423e00b45d69f" providerId="LiveId" clId="{E8571396-9C59-4BB3-91EF-015B6AC4F494}" dt="2018-03-16T14:45:19.299" v="2760" actId="2696"/>
        <pc:sldMkLst>
          <pc:docMk/>
          <pc:sldMk cId="0" sldId="280"/>
        </pc:sldMkLst>
      </pc:sldChg>
      <pc:sldChg chg="del">
        <pc:chgData name="Surathu Kumar Sai" userId="109423e00b45d69f" providerId="LiveId" clId="{E8571396-9C59-4BB3-91EF-015B6AC4F494}" dt="2018-03-16T14:45:20.702" v="2761" actId="2696"/>
        <pc:sldMkLst>
          <pc:docMk/>
          <pc:sldMk cId="0" sldId="281"/>
        </pc:sldMkLst>
      </pc:sldChg>
      <pc:sldChg chg="del">
        <pc:chgData name="Surathu Kumar Sai" userId="109423e00b45d69f" providerId="LiveId" clId="{E8571396-9C59-4BB3-91EF-015B6AC4F494}" dt="2018-03-16T14:45:22.090" v="2762" actId="2696"/>
        <pc:sldMkLst>
          <pc:docMk/>
          <pc:sldMk cId="0" sldId="282"/>
        </pc:sldMkLst>
      </pc:sldChg>
      <pc:sldChg chg="del">
        <pc:chgData name="Surathu Kumar Sai" userId="109423e00b45d69f" providerId="LiveId" clId="{E8571396-9C59-4BB3-91EF-015B6AC4F494}" dt="2018-03-16T14:45:23.374" v="2763" actId="2696"/>
        <pc:sldMkLst>
          <pc:docMk/>
          <pc:sldMk cId="0" sldId="283"/>
        </pc:sldMkLst>
      </pc:sldChg>
      <pc:sldChg chg="addSp delSp modSp add">
        <pc:chgData name="Surathu Kumar Sai" userId="109423e00b45d69f" providerId="LiveId" clId="{E8571396-9C59-4BB3-91EF-015B6AC4F494}" dt="2018-03-16T09:15:31.081" v="736" actId="207"/>
        <pc:sldMkLst>
          <pc:docMk/>
          <pc:sldMk cId="2385934162" sldId="284"/>
        </pc:sldMkLst>
        <pc:spChg chg="mod">
          <ac:chgData name="Surathu Kumar Sai" userId="109423e00b45d69f" providerId="LiveId" clId="{E8571396-9C59-4BB3-91EF-015B6AC4F494}" dt="2018-03-16T08:40:13.487" v="490" actId="14100"/>
          <ac:spMkLst>
            <pc:docMk/>
            <pc:sldMk cId="2385934162" sldId="284"/>
            <ac:spMk id="101" creationId="{00000000-0000-0000-0000-000000000000}"/>
          </ac:spMkLst>
        </pc:spChg>
        <pc:spChg chg="del mod">
          <ac:chgData name="Surathu Kumar Sai" userId="109423e00b45d69f" providerId="LiveId" clId="{E8571396-9C59-4BB3-91EF-015B6AC4F494}" dt="2018-03-16T08:36:50.412" v="461" actId="478"/>
          <ac:spMkLst>
            <pc:docMk/>
            <pc:sldMk cId="2385934162" sldId="284"/>
            <ac:spMk id="102" creationId="{00000000-0000-0000-0000-000000000000}"/>
          </ac:spMkLst>
        </pc:spChg>
        <pc:graphicFrameChg chg="add del mod modGraphic">
          <ac:chgData name="Surathu Kumar Sai" userId="109423e00b45d69f" providerId="LiveId" clId="{E8571396-9C59-4BB3-91EF-015B6AC4F494}" dt="2018-03-16T08:41:01.974" v="498" actId="478"/>
          <ac:graphicFrameMkLst>
            <pc:docMk/>
            <pc:sldMk cId="2385934162" sldId="284"/>
            <ac:graphicFrameMk id="2" creationId="{F842A091-7F56-4C1E-9A46-E4113B04DCC3}"/>
          </ac:graphicFrameMkLst>
        </pc:graphicFrameChg>
        <pc:graphicFrameChg chg="add del mod modGraphic">
          <ac:chgData name="Surathu Kumar Sai" userId="109423e00b45d69f" providerId="LiveId" clId="{E8571396-9C59-4BB3-91EF-015B6AC4F494}" dt="2018-03-16T08:40:55.545" v="496" actId="478"/>
          <ac:graphicFrameMkLst>
            <pc:docMk/>
            <pc:sldMk cId="2385934162" sldId="284"/>
            <ac:graphicFrameMk id="3" creationId="{43CFED26-9F49-4804-8BFF-26507DDD23A7}"/>
          </ac:graphicFrameMkLst>
        </pc:graphicFrameChg>
        <pc:graphicFrameChg chg="add mod modGraphic">
          <ac:chgData name="Surathu Kumar Sai" userId="109423e00b45d69f" providerId="LiveId" clId="{E8571396-9C59-4BB3-91EF-015B6AC4F494}" dt="2018-03-16T09:15:31.081" v="736" actId="207"/>
          <ac:graphicFrameMkLst>
            <pc:docMk/>
            <pc:sldMk cId="2385934162" sldId="284"/>
            <ac:graphicFrameMk id="4" creationId="{4814B652-52B3-4530-B02E-8E5D75109386}"/>
          </ac:graphicFrameMkLst>
        </pc:graphicFrameChg>
      </pc:sldChg>
      <pc:sldChg chg="addSp delSp modSp add ord">
        <pc:chgData name="Surathu Kumar Sai" userId="109423e00b45d69f" providerId="LiveId" clId="{E8571396-9C59-4BB3-91EF-015B6AC4F494}" dt="2018-03-16T14:17:03.049" v="2343" actId="1076"/>
        <pc:sldMkLst>
          <pc:docMk/>
          <pc:sldMk cId="3785299531" sldId="285"/>
        </pc:sldMkLst>
        <pc:spChg chg="add del mod">
          <ac:chgData name="Surathu Kumar Sai" userId="109423e00b45d69f" providerId="LiveId" clId="{E8571396-9C59-4BB3-91EF-015B6AC4F494}" dt="2018-03-16T09:10:05.340" v="679" actId="478"/>
          <ac:spMkLst>
            <pc:docMk/>
            <pc:sldMk cId="3785299531" sldId="285"/>
            <ac:spMk id="3" creationId="{5D5A95F4-AB61-4FC6-8A4F-8065F1887A43}"/>
          </ac:spMkLst>
        </pc:spChg>
        <pc:spChg chg="add del mod">
          <ac:chgData name="Surathu Kumar Sai" userId="109423e00b45d69f" providerId="LiveId" clId="{E8571396-9C59-4BB3-91EF-015B6AC4F494}" dt="2018-03-16T09:10:05.340" v="679" actId="478"/>
          <ac:spMkLst>
            <pc:docMk/>
            <pc:sldMk cId="3785299531" sldId="285"/>
            <ac:spMk id="5" creationId="{7B4C6177-798A-419F-B394-7F0F48830B1D}"/>
          </ac:spMkLst>
        </pc:spChg>
        <pc:spChg chg="add mod">
          <ac:chgData name="Surathu Kumar Sai" userId="109423e00b45d69f" providerId="LiveId" clId="{E8571396-9C59-4BB3-91EF-015B6AC4F494}" dt="2018-03-16T14:15:40.909" v="2317" actId="1076"/>
          <ac:spMkLst>
            <pc:docMk/>
            <pc:sldMk cId="3785299531" sldId="285"/>
            <ac:spMk id="9" creationId="{F90344C4-B17A-4054-A807-9EB7E7E6AEC6}"/>
          </ac:spMkLst>
        </pc:spChg>
        <pc:spChg chg="add mod">
          <ac:chgData name="Surathu Kumar Sai" userId="109423e00b45d69f" providerId="LiveId" clId="{E8571396-9C59-4BB3-91EF-015B6AC4F494}" dt="2018-03-16T14:17:03.049" v="2343" actId="1076"/>
          <ac:spMkLst>
            <pc:docMk/>
            <pc:sldMk cId="3785299531" sldId="285"/>
            <ac:spMk id="20" creationId="{37891BD2-E528-4BC7-A126-E0A96232F95E}"/>
          </ac:spMkLst>
        </pc:spChg>
        <pc:spChg chg="del">
          <ac:chgData name="Surathu Kumar Sai" userId="109423e00b45d69f" providerId="LiveId" clId="{E8571396-9C59-4BB3-91EF-015B6AC4F494}" dt="2018-03-16T09:10:01.693" v="678" actId="478"/>
          <ac:spMkLst>
            <pc:docMk/>
            <pc:sldMk cId="3785299531" sldId="285"/>
            <ac:spMk id="101" creationId="{00000000-0000-0000-0000-000000000000}"/>
          </ac:spMkLst>
        </pc:spChg>
        <pc:spChg chg="del">
          <ac:chgData name="Surathu Kumar Sai" userId="109423e00b45d69f" providerId="LiveId" clId="{E8571396-9C59-4BB3-91EF-015B6AC4F494}" dt="2018-03-16T09:10:01.693" v="678" actId="478"/>
          <ac:spMkLst>
            <pc:docMk/>
            <pc:sldMk cId="3785299531" sldId="285"/>
            <ac:spMk id="102" creationId="{00000000-0000-0000-0000-000000000000}"/>
          </ac:spMkLst>
        </pc:spChg>
        <pc:picChg chg="add del mod">
          <ac:chgData name="Surathu Kumar Sai" userId="109423e00b45d69f" providerId="LiveId" clId="{E8571396-9C59-4BB3-91EF-015B6AC4F494}" dt="2018-03-16T13:30:24.015" v="1177" actId="478"/>
          <ac:picMkLst>
            <pc:docMk/>
            <pc:sldMk cId="3785299531" sldId="285"/>
            <ac:picMk id="6" creationId="{E6BFB9D7-A0D2-4060-90A7-DD7CCAF19132}"/>
          </ac:picMkLst>
        </pc:picChg>
        <pc:picChg chg="add mod">
          <ac:chgData name="Surathu Kumar Sai" userId="109423e00b45d69f" providerId="LiveId" clId="{E8571396-9C59-4BB3-91EF-015B6AC4F494}" dt="2018-03-16T13:31:51.791" v="1182" actId="1076"/>
          <ac:picMkLst>
            <pc:docMk/>
            <pc:sldMk cId="3785299531" sldId="285"/>
            <ac:picMk id="7" creationId="{AC77FB9C-EABF-46D8-A535-78323B7E6B63}"/>
          </ac:picMkLst>
        </pc:picChg>
        <pc:picChg chg="add mod">
          <ac:chgData name="Surathu Kumar Sai" userId="109423e00b45d69f" providerId="LiveId" clId="{E8571396-9C59-4BB3-91EF-015B6AC4F494}" dt="2018-03-16T14:14:57.917" v="2291" actId="1076"/>
          <ac:picMkLst>
            <pc:docMk/>
            <pc:sldMk cId="3785299531" sldId="285"/>
            <ac:picMk id="8" creationId="{0C9AD740-0C6E-4D5D-915A-700B0410B479}"/>
          </ac:picMkLst>
        </pc:picChg>
        <pc:picChg chg="add del mod">
          <ac:chgData name="Surathu Kumar Sai" userId="109423e00b45d69f" providerId="LiveId" clId="{E8571396-9C59-4BB3-91EF-015B6AC4F494}" dt="2018-03-16T13:32:45.178" v="1190" actId="478"/>
          <ac:picMkLst>
            <pc:docMk/>
            <pc:sldMk cId="3785299531" sldId="285"/>
            <ac:picMk id="15" creationId="{3A271C47-3FF8-4EFF-BD86-936A34B1A881}"/>
          </ac:picMkLst>
        </pc:picChg>
      </pc:sldChg>
      <pc:sldChg chg="addSp delSp modSp add addCm delCm">
        <pc:chgData name="Surathu Kumar Sai" userId="109423e00b45d69f" providerId="LiveId" clId="{E8571396-9C59-4BB3-91EF-015B6AC4F494}" dt="2018-03-16T14:43:39.747" v="2736"/>
        <pc:sldMkLst>
          <pc:docMk/>
          <pc:sldMk cId="3229535883" sldId="286"/>
        </pc:sldMkLst>
        <pc:spChg chg="add mod">
          <ac:chgData name="Surathu Kumar Sai" userId="109423e00b45d69f" providerId="LiveId" clId="{E8571396-9C59-4BB3-91EF-015B6AC4F494}" dt="2018-03-16T13:37:58.921" v="1250" actId="113"/>
          <ac:spMkLst>
            <pc:docMk/>
            <pc:sldMk cId="3229535883" sldId="286"/>
            <ac:spMk id="2" creationId="{A5CB692E-D2F9-4463-A96A-9281F456730B}"/>
          </ac:spMkLst>
        </pc:spChg>
        <pc:spChg chg="add mod">
          <ac:chgData name="Surathu Kumar Sai" userId="109423e00b45d69f" providerId="LiveId" clId="{E8571396-9C59-4BB3-91EF-015B6AC4F494}" dt="2018-03-16T14:43:37.242" v="2735"/>
          <ac:spMkLst>
            <pc:docMk/>
            <pc:sldMk cId="3229535883" sldId="286"/>
            <ac:spMk id="3" creationId="{3E585CC4-694F-49EA-84DF-03D9E3A1E2AA}"/>
          </ac:spMkLst>
        </pc:spChg>
        <pc:spChg chg="add del mod">
          <ac:chgData name="Surathu Kumar Sai" userId="109423e00b45d69f" providerId="LiveId" clId="{E8571396-9C59-4BB3-91EF-015B6AC4F494}" dt="2018-03-16T13:55:28.226" v="1463"/>
          <ac:spMkLst>
            <pc:docMk/>
            <pc:sldMk cId="3229535883" sldId="286"/>
            <ac:spMk id="5" creationId="{1D7D47B7-CEDB-42FD-A264-0403439BA5C2}"/>
          </ac:spMkLst>
        </pc:spChg>
        <pc:spChg chg="add mod">
          <ac:chgData name="Surathu Kumar Sai" userId="109423e00b45d69f" providerId="LiveId" clId="{E8571396-9C59-4BB3-91EF-015B6AC4F494}" dt="2018-03-16T14:43:39.747" v="2736"/>
          <ac:spMkLst>
            <pc:docMk/>
            <pc:sldMk cId="3229535883" sldId="286"/>
            <ac:spMk id="6" creationId="{D3FC3C1D-E13E-4DF7-809B-952846290357}"/>
          </ac:spMkLst>
        </pc:spChg>
        <pc:picChg chg="add del mod">
          <ac:chgData name="Surathu Kumar Sai" userId="109423e00b45d69f" providerId="LiveId" clId="{E8571396-9C59-4BB3-91EF-015B6AC4F494}" dt="2018-03-16T14:01:08.086" v="1778" actId="1076"/>
          <ac:picMkLst>
            <pc:docMk/>
            <pc:sldMk cId="3229535883" sldId="286"/>
            <ac:picMk id="4" creationId="{9BDF3670-CCE8-4594-BED9-449602D1DCBE}"/>
          </ac:picMkLst>
        </pc:picChg>
      </pc:sldChg>
      <pc:sldChg chg="addSp modSp add ord">
        <pc:chgData name="Surathu Kumar Sai" userId="109423e00b45d69f" providerId="LiveId" clId="{E8571396-9C59-4BB3-91EF-015B6AC4F494}" dt="2018-03-16T10:58:33.609" v="808"/>
        <pc:sldMkLst>
          <pc:docMk/>
          <pc:sldMk cId="2017302735" sldId="287"/>
        </pc:sldMkLst>
        <pc:spChg chg="add mod">
          <ac:chgData name="Surathu Kumar Sai" userId="109423e00b45d69f" providerId="LiveId" clId="{E8571396-9C59-4BB3-91EF-015B6AC4F494}" dt="2018-03-16T10:57:59.665" v="803" actId="14100"/>
          <ac:spMkLst>
            <pc:docMk/>
            <pc:sldMk cId="2017302735" sldId="287"/>
            <ac:spMk id="2" creationId="{F14267C7-7344-4086-ABDB-681874185DEF}"/>
          </ac:spMkLst>
        </pc:spChg>
        <pc:graphicFrameChg chg="add mod">
          <ac:chgData name="Surathu Kumar Sai" userId="109423e00b45d69f" providerId="LiveId" clId="{E8571396-9C59-4BB3-91EF-015B6AC4F494}" dt="2018-03-16T10:58:33.609" v="808"/>
          <ac:graphicFrameMkLst>
            <pc:docMk/>
            <pc:sldMk cId="2017302735" sldId="287"/>
            <ac:graphicFrameMk id="9" creationId="{E29049D5-8D93-4240-8AB5-6B69AF3AB8F5}"/>
          </ac:graphicFrameMkLst>
        </pc:graphicFrameChg>
      </pc:sldChg>
      <pc:sldChg chg="addSp modSp add">
        <pc:chgData name="Surathu Kumar Sai" userId="109423e00b45d69f" providerId="LiveId" clId="{E8571396-9C59-4BB3-91EF-015B6AC4F494}" dt="2018-03-16T12:09:09.056" v="1102"/>
        <pc:sldMkLst>
          <pc:docMk/>
          <pc:sldMk cId="3525585223" sldId="288"/>
        </pc:sldMkLst>
        <pc:spChg chg="add mod">
          <ac:chgData name="Surathu Kumar Sai" userId="109423e00b45d69f" providerId="LiveId" clId="{E8571396-9C59-4BB3-91EF-015B6AC4F494}" dt="2018-03-16T10:59:31.995" v="827" actId="20577"/>
          <ac:spMkLst>
            <pc:docMk/>
            <pc:sldMk cId="3525585223" sldId="288"/>
            <ac:spMk id="4" creationId="{3326BBC9-0DCA-43EE-A806-307A5C53F985}"/>
          </ac:spMkLst>
        </pc:spChg>
        <pc:spChg chg="add mod">
          <ac:chgData name="Surathu Kumar Sai" userId="109423e00b45d69f" providerId="LiveId" clId="{E8571396-9C59-4BB3-91EF-015B6AC4F494}" dt="2018-03-16T12:09:09.056" v="1102"/>
          <ac:spMkLst>
            <pc:docMk/>
            <pc:sldMk cId="3525585223" sldId="288"/>
            <ac:spMk id="5" creationId="{5D116CAB-B8DC-47F9-86C0-0C2D8DFC3A31}"/>
          </ac:spMkLst>
        </pc:spChg>
        <pc:picChg chg="add mod">
          <ac:chgData name="Surathu Kumar Sai" userId="109423e00b45d69f" providerId="LiveId" clId="{E8571396-9C59-4BB3-91EF-015B6AC4F494}" dt="2018-03-16T09:17:57.885" v="744" actId="1076"/>
          <ac:picMkLst>
            <pc:docMk/>
            <pc:sldMk cId="3525585223" sldId="288"/>
            <ac:picMk id="3" creationId="{99C8303F-3703-4999-9DDB-D8D189B28061}"/>
          </ac:picMkLst>
        </pc:picChg>
      </pc:sldChg>
      <pc:sldChg chg="addSp delSp modSp add">
        <pc:chgData name="Surathu Kumar Sai" userId="109423e00b45d69f" providerId="LiveId" clId="{E8571396-9C59-4BB3-91EF-015B6AC4F494}" dt="2018-03-16T14:18:08.291" v="2379" actId="1076"/>
        <pc:sldMkLst>
          <pc:docMk/>
          <pc:sldMk cId="1343351302" sldId="289"/>
        </pc:sldMkLst>
        <pc:spChg chg="add mod">
          <ac:chgData name="Surathu Kumar Sai" userId="109423e00b45d69f" providerId="LiveId" clId="{E8571396-9C59-4BB3-91EF-015B6AC4F494}" dt="2018-03-16T14:18:08.291" v="2379" actId="1076"/>
          <ac:spMkLst>
            <pc:docMk/>
            <pc:sldMk cId="1343351302" sldId="289"/>
            <ac:spMk id="16" creationId="{07ACA2EC-F83D-473E-BA95-A810066DF2E6}"/>
          </ac:spMkLst>
        </pc:spChg>
        <pc:spChg chg="add mod">
          <ac:chgData name="Surathu Kumar Sai" userId="109423e00b45d69f" providerId="LiveId" clId="{E8571396-9C59-4BB3-91EF-015B6AC4F494}" dt="2018-03-16T14:17:42.133" v="2363" actId="1076"/>
          <ac:spMkLst>
            <pc:docMk/>
            <pc:sldMk cId="1343351302" sldId="289"/>
            <ac:spMk id="17" creationId="{80FB65E6-5FB7-47BA-A53F-B7D8F88C92CD}"/>
          </ac:spMkLst>
        </pc:spChg>
        <pc:picChg chg="add del mod modCrop">
          <ac:chgData name="Surathu Kumar Sai" userId="109423e00b45d69f" providerId="LiveId" clId="{E8571396-9C59-4BB3-91EF-015B6AC4F494}" dt="2018-03-16T13:22:25.244" v="1136" actId="478"/>
          <ac:picMkLst>
            <pc:docMk/>
            <pc:sldMk cId="1343351302" sldId="289"/>
            <ac:picMk id="3" creationId="{095F0971-AC9F-4DB2-B75D-84BEF73EBCC1}"/>
          </ac:picMkLst>
        </pc:picChg>
        <pc:picChg chg="add del mod modCrop">
          <ac:chgData name="Surathu Kumar Sai" userId="109423e00b45d69f" providerId="LiveId" clId="{E8571396-9C59-4BB3-91EF-015B6AC4F494}" dt="2018-03-16T13:32:42.545" v="1189" actId="478"/>
          <ac:picMkLst>
            <pc:docMk/>
            <pc:sldMk cId="1343351302" sldId="289"/>
            <ac:picMk id="4" creationId="{6FAC7E66-C7D0-43AE-A225-CD4EC0093AB5}"/>
          </ac:picMkLst>
        </pc:picChg>
        <pc:picChg chg="add del mod modCrop">
          <ac:chgData name="Surathu Kumar Sai" userId="109423e00b45d69f" providerId="LiveId" clId="{E8571396-9C59-4BB3-91EF-015B6AC4F494}" dt="2018-03-16T13:29:42.859" v="1172"/>
          <ac:picMkLst>
            <pc:docMk/>
            <pc:sldMk cId="1343351302" sldId="289"/>
            <ac:picMk id="5" creationId="{4BEB21A5-4E88-4C05-9861-7555C3990774}"/>
          </ac:picMkLst>
        </pc:picChg>
        <pc:picChg chg="add del mod">
          <ac:chgData name="Surathu Kumar Sai" userId="109423e00b45d69f" providerId="LiveId" clId="{E8571396-9C59-4BB3-91EF-015B6AC4F494}" dt="2018-03-16T13:32:40.820" v="1188" actId="478"/>
          <ac:picMkLst>
            <pc:docMk/>
            <pc:sldMk cId="1343351302" sldId="289"/>
            <ac:picMk id="6" creationId="{36542433-F23F-4D6E-9516-65C615B198F6}"/>
          </ac:picMkLst>
        </pc:picChg>
        <pc:picChg chg="add mod">
          <ac:chgData name="Surathu Kumar Sai" userId="109423e00b45d69f" providerId="LiveId" clId="{E8571396-9C59-4BB3-91EF-015B6AC4F494}" dt="2018-03-16T13:36:19.926" v="1197" actId="14100"/>
          <ac:picMkLst>
            <pc:docMk/>
            <pc:sldMk cId="1343351302" sldId="289"/>
            <ac:picMk id="7" creationId="{D2AE48F8-6DD7-4FC2-8CEB-276FFFE31E77}"/>
          </ac:picMkLst>
        </pc:picChg>
        <pc:picChg chg="add mod">
          <ac:chgData name="Surathu Kumar Sai" userId="109423e00b45d69f" providerId="LiveId" clId="{E8571396-9C59-4BB3-91EF-015B6AC4F494}" dt="2018-03-16T13:36:22.299" v="1198" actId="14100"/>
          <ac:picMkLst>
            <pc:docMk/>
            <pc:sldMk cId="1343351302" sldId="289"/>
            <ac:picMk id="8" creationId="{CBFB4C91-49E8-4AE0-9FAE-8F7B6AAF796B}"/>
          </ac:picMkLst>
        </pc:picChg>
      </pc:sldChg>
      <pc:sldChg chg="addSp delSp modSp add">
        <pc:chgData name="Surathu Kumar Sai" userId="109423e00b45d69f" providerId="LiveId" clId="{E8571396-9C59-4BB3-91EF-015B6AC4F494}" dt="2018-03-16T14:33:26.087" v="2686" actId="1076"/>
        <pc:sldMkLst>
          <pc:docMk/>
          <pc:sldMk cId="442530747" sldId="290"/>
        </pc:sldMkLst>
        <pc:spChg chg="mod">
          <ac:chgData name="Surathu Kumar Sai" userId="109423e00b45d69f" providerId="LiveId" clId="{E8571396-9C59-4BB3-91EF-015B6AC4F494}" dt="2018-03-16T14:33:26.087" v="2686" actId="1076"/>
          <ac:spMkLst>
            <pc:docMk/>
            <pc:sldMk cId="442530747" sldId="290"/>
            <ac:spMk id="2" creationId="{A5CB692E-D2F9-4463-A96A-9281F456730B}"/>
          </ac:spMkLst>
        </pc:spChg>
        <pc:graphicFrameChg chg="add del mod modGraphic">
          <ac:chgData name="Surathu Kumar Sai" userId="109423e00b45d69f" providerId="LiveId" clId="{E8571396-9C59-4BB3-91EF-015B6AC4F494}" dt="2018-03-16T14:29:09.361" v="2405" actId="478"/>
          <ac:graphicFrameMkLst>
            <pc:docMk/>
            <pc:sldMk cId="442530747" sldId="290"/>
            <ac:graphicFrameMk id="3" creationId="{9EA74D86-6EF1-42E2-BF5D-06639DE78DE5}"/>
          </ac:graphicFrameMkLst>
        </pc:graphicFrameChg>
        <pc:graphicFrameChg chg="add mod modGraphic">
          <ac:chgData name="Surathu Kumar Sai" userId="109423e00b45d69f" providerId="LiveId" clId="{E8571396-9C59-4BB3-91EF-015B6AC4F494}" dt="2018-03-16T14:33:19.273" v="2685" actId="20577"/>
          <ac:graphicFrameMkLst>
            <pc:docMk/>
            <pc:sldMk cId="442530747" sldId="290"/>
            <ac:graphicFrameMk id="11" creationId="{73060F4F-344A-42EB-85B5-0B12FE199F1F}"/>
          </ac:graphicFrameMkLst>
        </pc:graphicFrameChg>
      </pc:sldChg>
      <pc:sldChg chg="addSp delSp modSp add">
        <pc:chgData name="Surathu Kumar Sai" userId="109423e00b45d69f" providerId="LiveId" clId="{E8571396-9C59-4BB3-91EF-015B6AC4F494}" dt="2018-03-16T14:43:49.180" v="2737"/>
        <pc:sldMkLst>
          <pc:docMk/>
          <pc:sldMk cId="2510743003" sldId="291"/>
        </pc:sldMkLst>
        <pc:spChg chg="del mod">
          <ac:chgData name="Surathu Kumar Sai" userId="109423e00b45d69f" providerId="LiveId" clId="{E8571396-9C59-4BB3-91EF-015B6AC4F494}" dt="2018-03-16T14:01:56.495" v="1789"/>
          <ac:spMkLst>
            <pc:docMk/>
            <pc:sldMk cId="2510743003" sldId="291"/>
            <ac:spMk id="2" creationId="{A5CB692E-D2F9-4463-A96A-9281F456730B}"/>
          </ac:spMkLst>
        </pc:spChg>
        <pc:spChg chg="add mod">
          <ac:chgData name="Surathu Kumar Sai" userId="109423e00b45d69f" providerId="LiveId" clId="{E8571396-9C59-4BB3-91EF-015B6AC4F494}" dt="2018-03-16T14:43:49.180" v="2737"/>
          <ac:spMkLst>
            <pc:docMk/>
            <pc:sldMk cId="2510743003" sldId="291"/>
            <ac:spMk id="3" creationId="{3FF5F34E-5522-42E9-930C-DEB34A5B43CB}"/>
          </ac:spMkLst>
        </pc:spChg>
        <pc:spChg chg="add">
          <ac:chgData name="Surathu Kumar Sai" userId="109423e00b45d69f" providerId="LiveId" clId="{E8571396-9C59-4BB3-91EF-015B6AC4F494}" dt="2018-03-16T14:04:03.783" v="1901"/>
          <ac:spMkLst>
            <pc:docMk/>
            <pc:sldMk cId="2510743003" sldId="291"/>
            <ac:spMk id="11" creationId="{6231E1AC-6D39-4321-9FC7-545263758301}"/>
          </ac:spMkLst>
        </pc:spChg>
        <pc:picChg chg="add mod">
          <ac:chgData name="Surathu Kumar Sai" userId="109423e00b45d69f" providerId="LiveId" clId="{E8571396-9C59-4BB3-91EF-015B6AC4F494}" dt="2018-03-16T14:14:39.699" v="2290" actId="1076"/>
          <ac:picMkLst>
            <pc:docMk/>
            <pc:sldMk cId="2510743003" sldId="291"/>
            <ac:picMk id="5" creationId="{0915A746-5491-438E-ACC8-B119BCECE2EE}"/>
          </ac:picMkLst>
        </pc:picChg>
      </pc:sldChg>
      <pc:sldMasterChg chg="delSldLayout">
        <pc:chgData name="Surathu Kumar Sai" userId="109423e00b45d69f" providerId="LiveId" clId="{E8571396-9C59-4BB3-91EF-015B6AC4F494}" dt="2018-03-16T14:45:23.374" v="2764" actId="2696"/>
        <pc:sldMasterMkLst>
          <pc:docMk/>
          <pc:sldMasterMk cId="0" sldId="2147483658"/>
        </pc:sldMasterMkLst>
        <pc:sldLayoutChg chg="del">
          <pc:chgData name="Surathu Kumar Sai" userId="109423e00b45d69f" providerId="LiveId" clId="{E8571396-9C59-4BB3-91EF-015B6AC4F494}" dt="2018-03-16T14:45:01.700" v="2745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Surathu Kumar Sai" userId="109423e00b45d69f" providerId="LiveId" clId="{E8571396-9C59-4BB3-91EF-015B6AC4F494}" dt="2018-03-16T14:45:11.111" v="2753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Surathu Kumar Sai" userId="109423e00b45d69f" providerId="LiveId" clId="{E8571396-9C59-4BB3-91EF-015B6AC4F494}" dt="2018-03-16T14:45:09.038" v="2751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Surathu Kumar Sai" userId="109423e00b45d69f" providerId="LiveId" clId="{E8571396-9C59-4BB3-91EF-015B6AC4F494}" dt="2018-03-16T14:45:12.474" v="2755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Surathu Kumar Sai" userId="109423e00b45d69f" providerId="LiveId" clId="{E8571396-9C59-4BB3-91EF-015B6AC4F494}" dt="2018-03-16T14:45:23.374" v="2764" actId="2696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urat\OneDrive\1.Insofe\000.phd\Trai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[Train.csv]pie target!PivotTable10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Target</a:t>
            </a:r>
            <a:r>
              <a:rPr lang="en-US" baseline="0"/>
              <a:t> variable</a:t>
            </a:r>
            <a:endParaRPr lang="en-US"/>
          </a:p>
        </c:rich>
      </c:tx>
      <c:layout>
        <c:manualLayout>
          <c:xMode val="edge"/>
          <c:yMode val="edge"/>
          <c:x val="0.32701358106803424"/>
          <c:y val="2.2367194780987885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Text" lastClr="000000">
                <a:lumMod val="75000"/>
                <a:lumOff val="25000"/>
                <a:alpha val="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Text" lastClr="000000">
                <a:lumMod val="75000"/>
                <a:lumOff val="25000"/>
                <a:alpha val="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Text" lastClr="000000">
                <a:lumMod val="75000"/>
                <a:lumOff val="25000"/>
                <a:alpha val="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Text" lastClr="000000">
                <a:lumMod val="75000"/>
                <a:lumOff val="25000"/>
                <a:alpha val="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Text" lastClr="000000">
                <a:lumMod val="75000"/>
                <a:lumOff val="25000"/>
                <a:alpha val="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Text" lastClr="000000">
                <a:lumMod val="75000"/>
                <a:lumOff val="25000"/>
                <a:alpha val="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'pie target'!$B$3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A9B-4D92-B4E1-381C9873AD77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A9B-4D92-B4E1-381C9873AD77}"/>
              </c:ext>
            </c:extLst>
          </c:dPt>
          <c:dLbls>
            <c:dLbl>
              <c:idx val="0"/>
              <c:layout/>
              <c:spPr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9B-4D92-B4E1-381C9873AD77}"/>
                </c:ext>
              </c:extLst>
            </c:dLbl>
            <c:dLbl>
              <c:idx val="1"/>
              <c:layout/>
              <c:spPr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9B-4D92-B4E1-381C9873AD77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'pie target'!$A$4:$A$5</c:f>
              <c:strCache>
                <c:ptCount val="2"/>
                <c:pt idx="0">
                  <c:v>fail</c:v>
                </c:pt>
                <c:pt idx="1">
                  <c:v>pass</c:v>
                </c:pt>
              </c:strCache>
            </c:strRef>
          </c:cat>
          <c:val>
            <c:numRef>
              <c:f>'pie target'!$B$4:$B$5</c:f>
              <c:numCache>
                <c:formatCode>General</c:formatCode>
                <c:ptCount val="2"/>
                <c:pt idx="0">
                  <c:v>1528</c:v>
                </c:pt>
                <c:pt idx="1">
                  <c:v>1628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A9B-4D92-B4E1-381C9873AD77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90982428286389"/>
          <c:y val="0.43252724350742278"/>
          <c:w val="0.10257246454547406"/>
          <c:h val="0.18974484666583502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26109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45651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962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62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603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884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60583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44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blog.com/fo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94360" y="1562792"/>
            <a:ext cx="7772400" cy="2716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the outcome of engine bench test 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Shape 612">
            <a:extLst>
              <a:ext uri="{FF2B5EF4-FFF2-40B4-BE49-F238E27FC236}">
                <a16:creationId xmlns:a16="http://schemas.microsoft.com/office/drawing/2014/main" xmlns="" id="{099524AF-8205-4928-B1B0-F921E4D0D4D3}"/>
              </a:ext>
            </a:extLst>
          </p:cNvPr>
          <p:cNvGrpSpPr/>
          <p:nvPr/>
        </p:nvGrpSpPr>
        <p:grpSpPr>
          <a:xfrm>
            <a:off x="7917004" y="404628"/>
            <a:ext cx="899512" cy="791712"/>
            <a:chOff x="5275975" y="4344850"/>
            <a:chExt cx="470150" cy="398125"/>
          </a:xfrm>
        </p:grpSpPr>
        <p:sp>
          <p:nvSpPr>
            <p:cNvPr id="9" name="Shape 613">
              <a:extLst>
                <a:ext uri="{FF2B5EF4-FFF2-40B4-BE49-F238E27FC236}">
                  <a16:creationId xmlns:a16="http://schemas.microsoft.com/office/drawing/2014/main" xmlns="" id="{2D34A30F-3C32-4EE9-B01A-C3F917349EB7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14">
              <a:extLst>
                <a:ext uri="{FF2B5EF4-FFF2-40B4-BE49-F238E27FC236}">
                  <a16:creationId xmlns:a16="http://schemas.microsoft.com/office/drawing/2014/main" xmlns="" id="{7C6F059F-05F5-46F7-A80E-CBAFE7DE2AB2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15">
              <a:extLst>
                <a:ext uri="{FF2B5EF4-FFF2-40B4-BE49-F238E27FC236}">
                  <a16:creationId xmlns:a16="http://schemas.microsoft.com/office/drawing/2014/main" xmlns="" id="{E73727B4-373B-4A4D-A751-70BE836B5EA4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560C05-4403-4B2E-9C8A-7479FA8858BF}"/>
              </a:ext>
            </a:extLst>
          </p:cNvPr>
          <p:cNvSpPr txBox="1"/>
          <p:nvPr/>
        </p:nvSpPr>
        <p:spPr>
          <a:xfrm>
            <a:off x="5455920" y="4168140"/>
            <a:ext cx="273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bg1"/>
                </a:solidFill>
                <a:latin typeface="Raleway ExtraBold" panose="020B0604020202020204" charset="0"/>
              </a:rPr>
              <a:t>Rohit</a:t>
            </a:r>
            <a:r>
              <a:rPr lang="en-IN" sz="2000" dirty="0" smtClean="0">
                <a:solidFill>
                  <a:schemeClr val="bg1"/>
                </a:solidFill>
                <a:latin typeface="Raleway ExtraBold" panose="020B0604020202020204" charset="0"/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  <a:latin typeface="Raleway ExtraBold" panose="020B0604020202020204" charset="0"/>
              </a:rPr>
              <a:t>Ediga</a:t>
            </a:r>
            <a:endParaRPr lang="en-IN" sz="2000" dirty="0">
              <a:solidFill>
                <a:schemeClr val="bg1"/>
              </a:solidFill>
              <a:latin typeface="Raleway Extra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F5F34E-5522-42E9-930C-DEB34A5B43CB}"/>
              </a:ext>
            </a:extLst>
          </p:cNvPr>
          <p:cNvSpPr txBox="1"/>
          <p:nvPr/>
        </p:nvSpPr>
        <p:spPr>
          <a:xfrm>
            <a:off x="775329" y="1121510"/>
            <a:ext cx="360426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To get the maximum accuracy with as less predictor variables possible “manual search” was used.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“</a:t>
            </a:r>
            <a:r>
              <a:rPr lang="en-IN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Peak.power</a:t>
            </a:r>
            <a:r>
              <a:rPr lang="en-I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”, “pass”,” </a:t>
            </a:r>
            <a:r>
              <a:rPr lang="en-IN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Fuel.Type</a:t>
            </a:r>
            <a:r>
              <a:rPr lang="en-I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” turned out to be the most important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Model with these 3 variables fetched a validation accuracy of 87%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500" b="1" dirty="0">
              <a:solidFill>
                <a:schemeClr val="tx1">
                  <a:lumMod val="65000"/>
                  <a:lumOff val="35000"/>
                </a:schemeClr>
              </a:solidFill>
              <a:latin typeface="Raleway Light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500" b="1" dirty="0">
              <a:solidFill>
                <a:schemeClr val="tx1">
                  <a:lumMod val="65000"/>
                  <a:lumOff val="35000"/>
                </a:schemeClr>
              </a:solidFill>
              <a:latin typeface="Raleway Light" panose="020B0604020202020204" charset="0"/>
            </a:endParaRPr>
          </a:p>
          <a:p>
            <a:pPr>
              <a:lnSpc>
                <a:spcPct val="150000"/>
              </a:lnSpc>
            </a:pPr>
            <a:endParaRPr lang="en-IN" sz="1500" b="1" dirty="0">
              <a:solidFill>
                <a:schemeClr val="tx1">
                  <a:lumMod val="65000"/>
                  <a:lumOff val="35000"/>
                </a:schemeClr>
              </a:solidFill>
              <a:latin typeface="Raleway L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31E1AC-6D39-4321-9FC7-545263758301}"/>
              </a:ext>
            </a:extLst>
          </p:cNvPr>
          <p:cNvSpPr txBox="1"/>
          <p:nvPr/>
        </p:nvSpPr>
        <p:spPr>
          <a:xfrm>
            <a:off x="647183" y="535391"/>
            <a:ext cx="74648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Model Building – Best model – </a:t>
            </a:r>
            <a:r>
              <a:rPr lang="en-I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Random Forest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xmlns="" id="{0915A746-5491-438E-ACC8-B119BCEC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08" y="1826838"/>
            <a:ext cx="3175163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074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77FB9C-EABF-46D8-A535-78323B7E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7" y="1219762"/>
            <a:ext cx="3587934" cy="282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C9AD740-0C6E-4D5D-915A-700B0410B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55982"/>
            <a:ext cx="3587934" cy="2825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0344C4-B17A-4054-A807-9EB7E7E6AEC6}"/>
              </a:ext>
            </a:extLst>
          </p:cNvPr>
          <p:cNvSpPr txBox="1"/>
          <p:nvPr/>
        </p:nvSpPr>
        <p:spPr>
          <a:xfrm>
            <a:off x="1005840" y="643369"/>
            <a:ext cx="300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Feature importance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891BD2-E528-4BC7-A126-E0A96232F95E}"/>
              </a:ext>
            </a:extLst>
          </p:cNvPr>
          <p:cNvSpPr txBox="1"/>
          <p:nvPr/>
        </p:nvSpPr>
        <p:spPr>
          <a:xfrm>
            <a:off x="4800057" y="670367"/>
            <a:ext cx="300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Pass effecting target</a:t>
            </a:r>
          </a:p>
        </p:txBody>
      </p:sp>
    </p:spTree>
    <p:extLst>
      <p:ext uri="{BB962C8B-B14F-4D97-AF65-F5344CB8AC3E}">
        <p14:creationId xmlns:p14="http://schemas.microsoft.com/office/powerpoint/2010/main" xmlns="" val="378529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AE48F8-6DD7-4FC2-8CEB-276FFFE3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3" y="1349302"/>
            <a:ext cx="3587934" cy="2971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FB4C91-49E8-4AE0-9FAE-8F7B6AAF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49301"/>
            <a:ext cx="3587934" cy="3055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ACA2EC-F83D-473E-BA95-A810066DF2E6}"/>
              </a:ext>
            </a:extLst>
          </p:cNvPr>
          <p:cNvSpPr txBox="1"/>
          <p:nvPr/>
        </p:nvSpPr>
        <p:spPr>
          <a:xfrm>
            <a:off x="4776039" y="702946"/>
            <a:ext cx="3428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Peak.Power</a:t>
            </a:r>
            <a:r>
              <a:rPr lang="en-I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 effecting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FB65E6-5FB7-47BA-A53F-B7D8F88C92CD}"/>
              </a:ext>
            </a:extLst>
          </p:cNvPr>
          <p:cNvSpPr txBox="1"/>
          <p:nvPr/>
        </p:nvSpPr>
        <p:spPr>
          <a:xfrm>
            <a:off x="588725" y="710908"/>
            <a:ext cx="358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Fuel.Type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 effecting target</a:t>
            </a:r>
          </a:p>
        </p:txBody>
      </p:sp>
    </p:spTree>
    <p:extLst>
      <p:ext uri="{BB962C8B-B14F-4D97-AF65-F5344CB8AC3E}">
        <p14:creationId xmlns:p14="http://schemas.microsoft.com/office/powerpoint/2010/main" xmlns="" val="13433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CB692E-D2F9-4463-A96A-9281F456730B}"/>
              </a:ext>
            </a:extLst>
          </p:cNvPr>
          <p:cNvSpPr txBox="1"/>
          <p:nvPr/>
        </p:nvSpPr>
        <p:spPr>
          <a:xfrm>
            <a:off x="654824" y="516644"/>
            <a:ext cx="2659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Other Models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73060F4F-344A-42EB-85B5-0B12FE199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1874980"/>
              </p:ext>
            </p:extLst>
          </p:nvPr>
        </p:nvGraphicFramePr>
        <p:xfrm>
          <a:off x="647183" y="1074256"/>
          <a:ext cx="7978658" cy="34803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989329">
                  <a:extLst>
                    <a:ext uri="{9D8B030D-6E8A-4147-A177-3AD203B41FA5}">
                      <a16:colId xmlns:a16="http://schemas.microsoft.com/office/drawing/2014/main" xmlns="" val="347307925"/>
                    </a:ext>
                  </a:extLst>
                </a:gridCol>
                <a:gridCol w="3989329">
                  <a:extLst>
                    <a:ext uri="{9D8B030D-6E8A-4147-A177-3AD203B41FA5}">
                      <a16:colId xmlns:a16="http://schemas.microsoft.com/office/drawing/2014/main" xmlns="" val="3598667003"/>
                    </a:ext>
                  </a:extLst>
                </a:gridCol>
              </a:tblGrid>
              <a:tr h="518625">
                <a:tc>
                  <a:txBody>
                    <a:bodyPr/>
                    <a:lstStyle/>
                    <a:p>
                      <a:r>
                        <a:rPr lang="en-IN" sz="2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Validation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8259064"/>
                  </a:ext>
                </a:extLst>
              </a:tr>
              <a:tr h="987240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Logistic with 4 variables </a:t>
                      </a:r>
                    </a:p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Selected through </a:t>
                      </a:r>
                      <a:r>
                        <a:rPr lang="en-IN" sz="1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stepAIC</a:t>
                      </a: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aleway ExtraBold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4763244"/>
                  </a:ext>
                </a:extLst>
              </a:tr>
              <a:tr h="987240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SVM with 5 variables selected through manual selection with “radial” kernel and gamma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2991203"/>
                  </a:ext>
                </a:extLst>
              </a:tr>
              <a:tr h="987240">
                <a:tc>
                  <a:txBody>
                    <a:bodyPr/>
                    <a:lstStyle/>
                    <a:p>
                      <a:r>
                        <a:rPr lang="en-IN" sz="1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Xgboost</a:t>
                      </a:r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 with all variables and </a:t>
                      </a:r>
                      <a:r>
                        <a:rPr lang="en-IN" sz="1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nrounds</a:t>
                      </a:r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 = 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Light" panose="020B0604020202020204" charset="0"/>
                        </a:rPr>
                        <a:t>86.95 %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166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253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1275150" y="188053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rgbClr val="FFB600"/>
                </a:solidFill>
              </a:rPr>
              <a:t>Thank </a:t>
            </a:r>
            <a:r>
              <a:rPr lang="en-IN" sz="7500" dirty="0">
                <a:solidFill>
                  <a:srgbClr val="FFB600"/>
                </a:solidFill>
              </a:rPr>
              <a:t>You</a:t>
            </a:r>
            <a:r>
              <a:rPr lang="en" sz="7500" dirty="0">
                <a:solidFill>
                  <a:srgbClr val="FFB600"/>
                </a:solidFill>
              </a:rPr>
              <a:t>!</a:t>
            </a:r>
            <a:endParaRPr sz="7500" dirty="0">
              <a:solidFill>
                <a:srgbClr val="FFB600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472440" y="35460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rgbClr val="FFB600"/>
                </a:solidFill>
              </a:rPr>
              <a:t>Agenda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472440" y="1248173"/>
            <a:ext cx="7764780" cy="3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rtl="0">
              <a:spcBef>
                <a:spcPts val="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/>
              <a:t>Business case &amp; problem statement</a:t>
            </a:r>
          </a:p>
          <a:p>
            <a:pPr marL="571500" lvl="0" indent="-571500" rtl="0">
              <a:spcBef>
                <a:spcPts val="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/>
              <a:t>Dimensions of the data</a:t>
            </a:r>
          </a:p>
          <a:p>
            <a:pPr marL="571500" lvl="0" indent="-571500" rtl="0">
              <a:spcBef>
                <a:spcPts val="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/>
              <a:t>Pre-Processing</a:t>
            </a:r>
          </a:p>
          <a:p>
            <a:pPr marL="571500" lvl="0" indent="-571500" rtl="0">
              <a:spcBef>
                <a:spcPts val="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/>
              <a:t>Model building and Evaluation</a:t>
            </a:r>
          </a:p>
          <a:p>
            <a:pPr marL="571500" lvl="0" indent="-571500" rtl="0">
              <a:spcBef>
                <a:spcPts val="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/>
              <a:t>Summary</a:t>
            </a:r>
            <a:endParaRPr sz="2700" b="1" dirty="0"/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85125" y="286025"/>
            <a:ext cx="1087200" cy="96214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231574" y="413660"/>
            <a:ext cx="331806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Case</a:t>
            </a:r>
            <a:endParaRPr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48640" y="1112520"/>
            <a:ext cx="3916660" cy="361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leading car manufacturer is designing an automobile engine. It is required by law and regulations, that a given engine configuration is goes through rigorous engine bench test before it is passed for production 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through analytics model if their new design will pass or not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1" name="Shape 67">
            <a:extLst>
              <a:ext uri="{FF2B5EF4-FFF2-40B4-BE49-F238E27FC236}">
                <a16:creationId xmlns:a16="http://schemas.microsoft.com/office/drawing/2014/main" xmlns="" id="{F7EC69C7-97A4-4350-8FC9-D3B6FA5BDA96}"/>
              </a:ext>
            </a:extLst>
          </p:cNvPr>
          <p:cNvSpPr txBox="1">
            <a:spLocks/>
          </p:cNvSpPr>
          <p:nvPr/>
        </p:nvSpPr>
        <p:spPr>
          <a:xfrm>
            <a:off x="438595" y="413660"/>
            <a:ext cx="4533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IN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</p:txBody>
      </p:sp>
      <p:sp>
        <p:nvSpPr>
          <p:cNvPr id="14" name="Shape 69">
            <a:extLst>
              <a:ext uri="{FF2B5EF4-FFF2-40B4-BE49-F238E27FC236}">
                <a16:creationId xmlns:a16="http://schemas.microsoft.com/office/drawing/2014/main" xmlns="" id="{E99A585A-EAEA-45ED-AF1F-017A253CC536}"/>
              </a:ext>
            </a:extLst>
          </p:cNvPr>
          <p:cNvSpPr txBox="1">
            <a:spLocks/>
          </p:cNvSpPr>
          <p:nvPr/>
        </p:nvSpPr>
        <p:spPr>
          <a:xfrm>
            <a:off x="4972495" y="1249580"/>
            <a:ext cx="3916660" cy="3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bench test is an expensive, noisy and time consuming process.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This will help them narrow down only few configurations for further testing on physical bench test.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482780" y="1866900"/>
            <a:ext cx="5629800" cy="9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Ford's</a:t>
            </a:r>
            <a:r>
              <a:rPr lang="en-US" sz="2400" dirty="0">
                <a:solidFill>
                  <a:schemeClr val="bg1"/>
                </a:solidFill>
              </a:rPr>
              <a:t> Global Product Manager Said</a:t>
            </a:r>
            <a:r>
              <a:rPr lang="en-US" sz="2400" dirty="0"/>
              <a:t>, </a:t>
            </a:r>
            <a:r>
              <a:rPr lang="en-US" sz="2400" b="1" dirty="0"/>
              <a:t>“Cars are far more complicated to engineer than airplanes and Space Shuttles. [Airplanes] don't have to be subjected to the same conditions customers subject cars to. I don't think there is anything more complex than the amount of engineering that goes into an automobile</a:t>
            </a:r>
            <a:r>
              <a:rPr lang="en-US" sz="2400" dirty="0"/>
              <a:t>.”</a:t>
            </a:r>
            <a:endParaRPr sz="2400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ED8CA2-2AA9-4EA0-99A4-4FEB68BBD24D}"/>
              </a:ext>
            </a:extLst>
          </p:cNvPr>
          <p:cNvSpPr txBox="1"/>
          <p:nvPr/>
        </p:nvSpPr>
        <p:spPr>
          <a:xfrm>
            <a:off x="807720" y="4183380"/>
            <a:ext cx="715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https://www.autoblog.com/2010/07/27/why-does-it-cost-so-much-for-automakers-to-develop-new-models/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xmlns="" id="{FCCCC6F3-6EAD-43AB-A63C-025DEBEE5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013" b="12196"/>
          <a:stretch/>
        </p:blipFill>
        <p:spPr>
          <a:xfrm>
            <a:off x="792253" y="922021"/>
            <a:ext cx="6128718" cy="3756660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xmlns="" id="{FB047B27-E33C-4FFF-8D95-84331630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" y="519334"/>
            <a:ext cx="6690360" cy="483334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xmlns="" id="{0A73259C-D8D0-4006-BAAA-AB25A3E09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688" y="4289419"/>
            <a:ext cx="1143059" cy="2222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72944" y="445620"/>
            <a:ext cx="8162440" cy="659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Dimensions of the data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814B652-52B3-4530-B02E-8E5D75109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2815311"/>
              </p:ext>
            </p:extLst>
          </p:nvPr>
        </p:nvGraphicFramePr>
        <p:xfrm>
          <a:off x="1348740" y="1244055"/>
          <a:ext cx="6096000" cy="33608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473079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598667003"/>
                    </a:ext>
                  </a:extLst>
                </a:gridCol>
              </a:tblGrid>
              <a:tr h="457362">
                <a:tc>
                  <a:txBody>
                    <a:bodyPr/>
                    <a:lstStyle/>
                    <a:p>
                      <a:r>
                        <a:rPr lang="en-IN" sz="2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Attribute</a:t>
                      </a:r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8259064"/>
                  </a:ext>
                </a:extLst>
              </a:tr>
              <a:tr h="44966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Rows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4763244"/>
                  </a:ext>
                </a:extLst>
              </a:tr>
              <a:tr h="44966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90233918"/>
                  </a:ext>
                </a:extLst>
              </a:tr>
              <a:tr h="44966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2991203"/>
                  </a:ext>
                </a:extLst>
              </a:tr>
              <a:tr h="44966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No. of Categorical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774258"/>
                  </a:ext>
                </a:extLst>
              </a:tr>
              <a:tr h="44966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No. of numeric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1668080"/>
                  </a:ext>
                </a:extLst>
              </a:tr>
              <a:tr h="44966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ExtraBold" panose="020B0604020202020204" charset="0"/>
                        </a:rPr>
                        <a:t>Type of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 Light" panose="020B0604020202020204" charset="0"/>
                        </a:rPr>
                        <a:t>Binary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363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593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E29049D5-8D93-4240-8AB5-6B69AF3AB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69571990"/>
              </p:ext>
            </p:extLst>
          </p:nvPr>
        </p:nvGraphicFramePr>
        <p:xfrm>
          <a:off x="1716645" y="1183525"/>
          <a:ext cx="5826125" cy="340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4267C7-7344-4086-ABDB-681874185DEF}"/>
              </a:ext>
            </a:extLst>
          </p:cNvPr>
          <p:cNvSpPr txBox="1"/>
          <p:nvPr/>
        </p:nvSpPr>
        <p:spPr>
          <a:xfrm>
            <a:off x="617220" y="548817"/>
            <a:ext cx="6469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Proportion of classes in target variable</a:t>
            </a:r>
          </a:p>
        </p:txBody>
      </p:sp>
    </p:spTree>
    <p:extLst>
      <p:ext uri="{BB962C8B-B14F-4D97-AF65-F5344CB8AC3E}">
        <p14:creationId xmlns:p14="http://schemas.microsoft.com/office/powerpoint/2010/main" xmlns="" val="201730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xmlns="" id="{99C8303F-3703-4999-9DDB-D8D189B2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506318"/>
            <a:ext cx="3724762" cy="4083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26BBC9-0DCA-43EE-A806-307A5C53F985}"/>
              </a:ext>
            </a:extLst>
          </p:cNvPr>
          <p:cNvSpPr txBox="1"/>
          <p:nvPr/>
        </p:nvSpPr>
        <p:spPr>
          <a:xfrm>
            <a:off x="716280" y="617220"/>
            <a:ext cx="2872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Pre-processing: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116CAB-B8DC-47F9-86C0-0C2D8DFC3A31}"/>
              </a:ext>
            </a:extLst>
          </p:cNvPr>
          <p:cNvSpPr txBox="1"/>
          <p:nvPr/>
        </p:nvSpPr>
        <p:spPr>
          <a:xfrm>
            <a:off x="845820" y="1295400"/>
            <a:ext cx="3385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Remove ID columns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Impute missing values using mode of nearest neighbours using K-NN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Check for difference in levels in train and 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Remove columns which have near constant value levels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aleway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8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CB692E-D2F9-4463-A96A-9281F456730B}"/>
              </a:ext>
            </a:extLst>
          </p:cNvPr>
          <p:cNvSpPr txBox="1"/>
          <p:nvPr/>
        </p:nvSpPr>
        <p:spPr>
          <a:xfrm>
            <a:off x="647183" y="535391"/>
            <a:ext cx="74648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Model Building – Best model – </a:t>
            </a:r>
            <a:r>
              <a:rPr lang="en-I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604020202020204" charset="0"/>
              </a:rPr>
              <a:t>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585CC4-694F-49EA-84DF-03D9E3A1E2AA}"/>
              </a:ext>
            </a:extLst>
          </p:cNvPr>
          <p:cNvSpPr txBox="1"/>
          <p:nvPr/>
        </p:nvSpPr>
        <p:spPr>
          <a:xfrm>
            <a:off x="762000" y="1214882"/>
            <a:ext cx="700278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3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Random forest model was built initially using all attributes and </a:t>
            </a:r>
            <a:r>
              <a:rPr lang="en-IN" sz="153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random search </a:t>
            </a:r>
            <a:r>
              <a:rPr lang="en-IN" sz="153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was used to get the optimal number of </a:t>
            </a:r>
            <a:r>
              <a:rPr lang="en-IN" sz="153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mtry</a:t>
            </a:r>
            <a:r>
              <a:rPr lang="en-IN" sz="153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  = 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DF3670-CCE8-4594-BED9-449602D1D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53" y="1837171"/>
            <a:ext cx="3941451" cy="275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FC3C1D-E13E-4DF7-809B-952846290357}"/>
              </a:ext>
            </a:extLst>
          </p:cNvPr>
          <p:cNvSpPr txBox="1"/>
          <p:nvPr/>
        </p:nvSpPr>
        <p:spPr>
          <a:xfrm>
            <a:off x="759153" y="2370783"/>
            <a:ext cx="3581400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Only few attributes are important </a:t>
            </a:r>
          </a:p>
          <a:p>
            <a:endParaRPr lang="en-IN" sz="1520" b="1" dirty="0">
              <a:solidFill>
                <a:schemeClr val="tx1">
                  <a:lumMod val="65000"/>
                  <a:lumOff val="35000"/>
                </a:schemeClr>
              </a:solidFill>
              <a:latin typeface="Raleway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Results with Feature selection according to  variable importance </a:t>
            </a:r>
          </a:p>
          <a:p>
            <a:r>
              <a:rPr lang="en-IN" sz="15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604020202020204" charset="0"/>
              </a:rPr>
              <a:t>      was not satisfactory</a:t>
            </a:r>
          </a:p>
          <a:p>
            <a:endParaRPr lang="en-IN" sz="1520" b="1" dirty="0">
              <a:solidFill>
                <a:schemeClr val="tx1">
                  <a:lumMod val="65000"/>
                  <a:lumOff val="35000"/>
                </a:schemeClr>
              </a:solidFill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5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Raleway ExtraBold</vt:lpstr>
      <vt:lpstr>Raleway Light</vt:lpstr>
      <vt:lpstr>Wingdings</vt:lpstr>
      <vt:lpstr>Raleway</vt:lpstr>
      <vt:lpstr>Olivia template</vt:lpstr>
      <vt:lpstr>Predicting the outcome of engine bench test </vt:lpstr>
      <vt:lpstr>Agenda</vt:lpstr>
      <vt:lpstr>Business Case</vt:lpstr>
      <vt:lpstr>Slide 4</vt:lpstr>
      <vt:lpstr>Slide 5</vt:lpstr>
      <vt:lpstr>Dimensions of the data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outcome of engine bench test </dc:title>
  <cp:lastModifiedBy>Mahendra</cp:lastModifiedBy>
  <cp:revision>2</cp:revision>
  <dcterms:modified xsi:type="dcterms:W3CDTF">2018-04-25T15:48:45Z</dcterms:modified>
</cp:coreProperties>
</file>