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9" r:id="rId5"/>
    <p:sldId id="301" r:id="rId6"/>
    <p:sldId id="300" r:id="rId7"/>
    <p:sldId id="302" r:id="rId8"/>
    <p:sldId id="295" r:id="rId9"/>
    <p:sldId id="297" r:id="rId10"/>
    <p:sldId id="303" r:id="rId11"/>
    <p:sldId id="270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84">
          <p15:clr>
            <a:srgbClr val="A4A3A4"/>
          </p15:clr>
        </p15:guide>
        <p15:guide id="4" orient="horz" pos="3940">
          <p15:clr>
            <a:srgbClr val="A4A3A4"/>
          </p15:clr>
        </p15:guide>
        <p15:guide id="5" orient="horz" pos="288">
          <p15:clr>
            <a:srgbClr val="A4A3A4"/>
          </p15:clr>
        </p15:guide>
        <p15:guide id="6" orient="horz" pos="731">
          <p15:clr>
            <a:srgbClr val="A4A3A4"/>
          </p15:clr>
        </p15:guide>
        <p15:guide id="7" orient="horz" pos="649">
          <p15:clr>
            <a:srgbClr val="A4A3A4"/>
          </p15:clr>
        </p15:guide>
        <p15:guide id="8" orient="horz" pos="1229">
          <p15:clr>
            <a:srgbClr val="A4A3A4"/>
          </p15:clr>
        </p15:guide>
        <p15:guide id="9" orient="horz" pos="1680">
          <p15:clr>
            <a:srgbClr val="A4A3A4"/>
          </p15:clr>
        </p15:guide>
        <p15:guide id="10" orient="horz" pos="4319">
          <p15:clr>
            <a:srgbClr val="A4A3A4"/>
          </p15:clr>
        </p15:guide>
        <p15:guide id="11" pos="304">
          <p15:clr>
            <a:srgbClr val="A4A3A4"/>
          </p15:clr>
        </p15:guide>
        <p15:guide id="12" pos="74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555F"/>
    <a:srgbClr val="073262"/>
    <a:srgbClr val="063161"/>
    <a:srgbClr val="EBECED"/>
    <a:srgbClr val="FFFFFF"/>
    <a:srgbClr val="BFC0C1"/>
    <a:srgbClr val="60C7D7"/>
    <a:srgbClr val="EA3946"/>
    <a:srgbClr val="00A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94343" autoAdjust="0"/>
  </p:normalViewPr>
  <p:slideViewPr>
    <p:cSldViewPr>
      <p:cViewPr varScale="1">
        <p:scale>
          <a:sx n="72" d="100"/>
          <a:sy n="72" d="100"/>
        </p:scale>
        <p:origin x="1002" y="66"/>
      </p:cViewPr>
      <p:guideLst>
        <p:guide orient="horz" pos="2880"/>
        <p:guide pos="2160"/>
        <p:guide orient="horz" pos="384"/>
        <p:guide orient="horz" pos="3940"/>
        <p:guide orient="horz" pos="288"/>
        <p:guide orient="horz" pos="731"/>
        <p:guide orient="horz" pos="649"/>
        <p:guide orient="horz" pos="1229"/>
        <p:guide orient="horz" pos="1680"/>
        <p:guide orient="horz" pos="4319"/>
        <p:guide pos="304"/>
        <p:guide pos="7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1" d="100"/>
          <a:sy n="71" d="100"/>
        </p:scale>
        <p:origin x="-1296" y="-90"/>
      </p:cViewPr>
      <p:guideLst>
        <p:guide orient="horz" pos="2160"/>
        <p:guide pos="38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754AE-697F-42A9-9719-8DA05FCEF8D3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C7473-1509-4028-BC30-349E7D217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35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7A983-4704-4D9A-98C7-187086649296}" type="datetimeFigureOut">
              <a:rPr lang="en-IN" smtClean="0"/>
              <a:pPr/>
              <a:t>21-01-2020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718DD-4AAF-4D8A-BA7D-B91CCB27E3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30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718DD-4AAF-4D8A-BA7D-B91CCB27E3C3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771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tif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tif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38"/>
            <a:ext cx="12209991" cy="6869837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182233" y="4175579"/>
            <a:ext cx="6459537" cy="1828800"/>
          </a:xfrm>
          <a:prstGeom prst="rect">
            <a:avLst/>
          </a:prstGeom>
        </p:spPr>
        <p:txBody>
          <a:bodyPr/>
          <a:lstStyle>
            <a:lvl1pPr>
              <a:lnSpc>
                <a:spcPts val="2200"/>
              </a:lnSpc>
              <a:defRPr sz="2000">
                <a:solidFill>
                  <a:schemeClr val="accent6"/>
                </a:solidFill>
                <a:latin typeface="+mj-lt"/>
              </a:defRPr>
            </a:lvl1pPr>
            <a:lvl2pPr algn="l">
              <a:defRPr/>
            </a:lvl2pPr>
          </a:lstStyle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82233" y="2008094"/>
            <a:ext cx="6858000" cy="381000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753600" y="475034"/>
            <a:ext cx="1979794" cy="728362"/>
          </a:xfrm>
          <a:prstGeom prst="rect">
            <a:avLst/>
          </a:prstGeom>
        </p:spPr>
      </p:pic>
      <p:sp>
        <p:nvSpPr>
          <p:cNvPr id="10" name="Title 4"/>
          <p:cNvSpPr txBox="1">
            <a:spLocks/>
          </p:cNvSpPr>
          <p:nvPr userDrawn="1"/>
        </p:nvSpPr>
        <p:spPr>
          <a:xfrm>
            <a:off x="457200" y="6408032"/>
            <a:ext cx="5129684" cy="256233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z="800" dirty="0">
                <a:solidFill>
                  <a:srgbClr val="44546A"/>
                </a:solidFill>
                <a:latin typeface="+mn-lt"/>
                <a:ea typeface="Calibri" charset="0"/>
                <a:cs typeface="Calibri" charset="0"/>
              </a:rPr>
              <a:t>® 2019 Copyright Genpact. All Rights Reserved.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182233" y="2597150"/>
            <a:ext cx="6876167" cy="1447800"/>
          </a:xfrm>
          <a:prstGeom prst="rect">
            <a:avLst/>
          </a:prstGeom>
        </p:spPr>
        <p:txBody>
          <a:bodyPr/>
          <a:lstStyle>
            <a:lvl1pPr>
              <a:lnSpc>
                <a:spcPts val="5100"/>
              </a:lnSpc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1pPr>
            <a:lvl2pPr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2pPr>
            <a:lvl3pPr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3pPr>
            <a:lvl4pPr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4pPr>
            <a:lvl5pPr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Georgia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title text</a:t>
            </a:r>
          </a:p>
        </p:txBody>
      </p:sp>
    </p:spTree>
    <p:extLst>
      <p:ext uri="{BB962C8B-B14F-4D97-AF65-F5344CB8AC3E}">
        <p14:creationId xmlns:p14="http://schemas.microsoft.com/office/powerpoint/2010/main" val="392634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Content slide title goes here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336801"/>
            <a:ext cx="5562600" cy="343535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.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explicabo</a:t>
            </a:r>
            <a:r>
              <a:rPr lang="en-US" dirty="0"/>
              <a:t>.</a:t>
            </a:r>
          </a:p>
        </p:txBody>
      </p:sp>
      <p:sp>
        <p:nvSpPr>
          <p:cNvPr id="1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803402"/>
            <a:ext cx="5562600" cy="4572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6170406" y="2336801"/>
            <a:ext cx="5562600" cy="343535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.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explicabo</a:t>
            </a:r>
            <a:r>
              <a:rPr lang="en-US" dirty="0"/>
              <a:t>.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6170406" y="1803402"/>
            <a:ext cx="5562600" cy="4572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55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rgbClr val="1F497D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Content slide title goes here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489202"/>
            <a:ext cx="2592594" cy="3657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.</a:t>
            </a:r>
          </a:p>
        </p:txBody>
      </p:sp>
      <p:sp>
        <p:nvSpPr>
          <p:cNvPr id="1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803402"/>
            <a:ext cx="2592594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3351604" y="2489202"/>
            <a:ext cx="2592594" cy="3657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.</a:t>
            </a:r>
          </a:p>
        </p:txBody>
      </p:sp>
      <p:sp>
        <p:nvSpPr>
          <p:cNvPr id="28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3351604" y="1803402"/>
            <a:ext cx="2592594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endParaRPr lang="en-US" dirty="0"/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6246008" y="2489202"/>
            <a:ext cx="2592594" cy="3657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.</a:t>
            </a:r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6246008" y="1803402"/>
            <a:ext cx="2592594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en-US" dirty="0"/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9140412" y="2491293"/>
            <a:ext cx="2592594" cy="36576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.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9140412" y="1805493"/>
            <a:ext cx="2592594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s-ES" dirty="0" err="1"/>
              <a:t>beatae</a:t>
            </a:r>
            <a:r>
              <a:rPr lang="es-ES" dirty="0"/>
              <a:t> vitae dicta </a:t>
            </a:r>
            <a:r>
              <a:rPr lang="es-ES" dirty="0" err="1"/>
              <a:t>sunt</a:t>
            </a:r>
            <a:r>
              <a:rPr lang="es-ES" dirty="0"/>
              <a:t> </a:t>
            </a:r>
            <a:r>
              <a:rPr lang="es-ES" dirty="0" err="1"/>
              <a:t>explicabo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82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6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Content slide title goes here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351315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ea.</a:t>
            </a:r>
          </a:p>
        </p:txBody>
      </p:sp>
      <p:sp>
        <p:nvSpPr>
          <p:cNvPr id="1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817916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418703" y="2351315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ea.</a:t>
            </a:r>
          </a:p>
        </p:txBody>
      </p:sp>
      <p:sp>
        <p:nvSpPr>
          <p:cNvPr id="16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4418703" y="1817916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8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8380206" y="2351315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ea.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8380206" y="1817916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4520846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ea.</a:t>
            </a:r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987447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4418703" y="4520846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ea.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4418703" y="3987447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8380206" y="4520846"/>
            <a:ext cx="3352800" cy="133032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ea.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8380206" y="3987447"/>
            <a:ext cx="3352800" cy="381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22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54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sz="quarter" idx="13"/>
          </p:nvPr>
        </p:nvSpPr>
        <p:spPr>
          <a:xfrm>
            <a:off x="460744" y="1828800"/>
            <a:ext cx="11272262" cy="3455987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rgbClr val="1F497D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rgbClr val="1F497D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9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65346"/>
            <a:ext cx="5482856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1026868"/>
            <a:ext cx="7540256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22752"/>
            <a:ext cx="6404344" cy="34290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explicabo</a:t>
            </a:r>
            <a:r>
              <a:rPr lang="en-US" dirty="0"/>
              <a:t>.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7391400" y="4635802"/>
            <a:ext cx="4343400" cy="53340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05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Chart 1: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endParaRPr lang="en-US" dirty="0"/>
          </a:p>
        </p:txBody>
      </p:sp>
      <p:sp>
        <p:nvSpPr>
          <p:cNvPr id="38" name="Chart Placeholder 37"/>
          <p:cNvSpPr>
            <a:spLocks noGrp="1"/>
          </p:cNvSpPr>
          <p:nvPr>
            <p:ph type="chart" sz="quarter" idx="15"/>
          </p:nvPr>
        </p:nvSpPr>
        <p:spPr>
          <a:xfrm>
            <a:off x="7391400" y="1822752"/>
            <a:ext cx="4343400" cy="2691908"/>
          </a:xfrm>
          <a:prstGeom prst="rect">
            <a:avLst/>
          </a:prstGeom>
        </p:spPr>
        <p:txBody>
          <a:bodyPr/>
          <a:lstStyle>
            <a:lvl1pPr>
              <a:defRPr lang="en-IN" sz="1800" dirty="0">
                <a:solidFill>
                  <a:srgbClr val="06316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</a:lstStyle>
          <a:p>
            <a:endParaRPr lang="en-IN" dirty="0"/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56388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80772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6629400" y="1831957"/>
            <a:ext cx="5105400" cy="5334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7200" y="1846471"/>
            <a:ext cx="6019800" cy="396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6629400" y="2365357"/>
            <a:ext cx="5105400" cy="34290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explicabo</a:t>
            </a:r>
            <a:r>
              <a:rPr lang="en-US" dirty="0"/>
              <a:t>.</a:t>
            </a:r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83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59436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10435834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31957"/>
            <a:ext cx="5105400" cy="5334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715000" y="1831957"/>
            <a:ext cx="6019800" cy="3962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65357"/>
            <a:ext cx="5105400" cy="34290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explicabo</a:t>
            </a:r>
            <a:r>
              <a:rPr lang="en-US" dirty="0"/>
              <a:t>.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6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62484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92964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029980"/>
            <a:ext cx="3505200" cy="534553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4594" y="1827647"/>
            <a:ext cx="3497806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564533"/>
            <a:ext cx="3505200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8227806" y="4029980"/>
            <a:ext cx="3505200" cy="534553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35200" y="1827647"/>
            <a:ext cx="3497806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8227806" y="4564533"/>
            <a:ext cx="3505200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331412" y="4029980"/>
            <a:ext cx="3505200" cy="534553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338806" y="1827647"/>
            <a:ext cx="3497806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4331412" y="4564533"/>
            <a:ext cx="3505200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9645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460357"/>
            <a:ext cx="5480873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10134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92964" y="4101060"/>
            <a:ext cx="2709930" cy="38962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4594" y="1827647"/>
            <a:ext cx="2576012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498147"/>
            <a:ext cx="2581458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1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6181498" y="4101060"/>
            <a:ext cx="2732072" cy="38962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59528" y="1827647"/>
            <a:ext cx="2576012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6259528" y="4498147"/>
            <a:ext cx="2581458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3291939" y="4101060"/>
            <a:ext cx="2729860" cy="38962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62061" y="1827647"/>
            <a:ext cx="2576012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3366140" y="4498147"/>
            <a:ext cx="2581458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16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9073269" y="4101060"/>
            <a:ext cx="2737600" cy="38962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56994" y="1827647"/>
            <a:ext cx="2576012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9149600" y="4498147"/>
            <a:ext cx="2581458" cy="174912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4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7251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468090"/>
            <a:ext cx="4114800" cy="5334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Agenda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opt 1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4" y="1828800"/>
            <a:ext cx="9067800" cy="43434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</a:defRPr>
            </a:lvl1pPr>
            <a:lvl2pPr>
              <a:defRPr sz="22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rPr>
              <a:t>Lorem ipsum dolor sit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rPr>
              <a:t>amet</a:t>
            </a:r>
            <a:r>
              <a:rPr lang="en-US" dirty="0"/>
              <a:t>						1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723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s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74119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474119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474118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2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65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460357"/>
            <a:ext cx="5525805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66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31857"/>
            <a:ext cx="81534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67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474119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68" name="Picture Placeholder 4"/>
          <p:cNvSpPr>
            <a:spLocks noGrp="1"/>
          </p:cNvSpPr>
          <p:nvPr>
            <p:ph type="pic" sz="quarter" idx="22"/>
          </p:nvPr>
        </p:nvSpPr>
        <p:spPr>
          <a:xfrm>
            <a:off x="2777484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9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5080850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7384216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1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9687581" y="1844297"/>
            <a:ext cx="2045425" cy="1954363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2" name="Text Placeholder 22"/>
          <p:cNvSpPr>
            <a:spLocks noGrp="1"/>
          </p:cNvSpPr>
          <p:nvPr>
            <p:ph type="body" sz="quarter" idx="26" hasCustomPrompt="1"/>
          </p:nvPr>
        </p:nvSpPr>
        <p:spPr>
          <a:xfrm>
            <a:off x="2777485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</a:t>
            </a:r>
          </a:p>
        </p:txBody>
      </p:sp>
      <p:sp>
        <p:nvSpPr>
          <p:cNvPr id="73" name="Text Placeholder 22"/>
          <p:cNvSpPr>
            <a:spLocks noGrp="1"/>
          </p:cNvSpPr>
          <p:nvPr>
            <p:ph type="body" sz="quarter" idx="27" hasCustomPrompt="1"/>
          </p:nvPr>
        </p:nvSpPr>
        <p:spPr>
          <a:xfrm>
            <a:off x="2777485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74" name="Text Placeholder 22"/>
          <p:cNvSpPr>
            <a:spLocks noGrp="1"/>
          </p:cNvSpPr>
          <p:nvPr>
            <p:ph type="body" sz="quarter" idx="28" hasCustomPrompt="1"/>
          </p:nvPr>
        </p:nvSpPr>
        <p:spPr>
          <a:xfrm>
            <a:off x="2777485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75" name="Text Placeholder 22"/>
          <p:cNvSpPr>
            <a:spLocks noGrp="1"/>
          </p:cNvSpPr>
          <p:nvPr>
            <p:ph type="body" sz="quarter" idx="29" hasCustomPrompt="1"/>
          </p:nvPr>
        </p:nvSpPr>
        <p:spPr>
          <a:xfrm>
            <a:off x="5080851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</a:t>
            </a:r>
          </a:p>
        </p:txBody>
      </p:sp>
      <p:sp>
        <p:nvSpPr>
          <p:cNvPr id="76" name="Text Placeholder 22"/>
          <p:cNvSpPr>
            <a:spLocks noGrp="1"/>
          </p:cNvSpPr>
          <p:nvPr>
            <p:ph type="body" sz="quarter" idx="30" hasCustomPrompt="1"/>
          </p:nvPr>
        </p:nvSpPr>
        <p:spPr>
          <a:xfrm>
            <a:off x="5080851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77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5080851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78" name="Text Placeholder 22"/>
          <p:cNvSpPr>
            <a:spLocks noGrp="1"/>
          </p:cNvSpPr>
          <p:nvPr>
            <p:ph type="body" sz="quarter" idx="32" hasCustomPrompt="1"/>
          </p:nvPr>
        </p:nvSpPr>
        <p:spPr>
          <a:xfrm>
            <a:off x="7384216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</a:t>
            </a:r>
          </a:p>
        </p:txBody>
      </p:sp>
      <p:sp>
        <p:nvSpPr>
          <p:cNvPr id="79" name="Text Placeholder 22"/>
          <p:cNvSpPr>
            <a:spLocks noGrp="1"/>
          </p:cNvSpPr>
          <p:nvPr>
            <p:ph type="body" sz="quarter" idx="33" hasCustomPrompt="1"/>
          </p:nvPr>
        </p:nvSpPr>
        <p:spPr>
          <a:xfrm>
            <a:off x="7384216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80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7384216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81" name="Text Placeholder 22"/>
          <p:cNvSpPr>
            <a:spLocks noGrp="1"/>
          </p:cNvSpPr>
          <p:nvPr>
            <p:ph type="body" sz="quarter" idx="35" hasCustomPrompt="1"/>
          </p:nvPr>
        </p:nvSpPr>
        <p:spPr>
          <a:xfrm>
            <a:off x="9687582" y="4641562"/>
            <a:ext cx="2045424" cy="148127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</a:t>
            </a:r>
          </a:p>
        </p:txBody>
      </p:sp>
      <p:sp>
        <p:nvSpPr>
          <p:cNvPr id="82" name="Text Placeholder 22"/>
          <p:cNvSpPr>
            <a:spLocks noGrp="1"/>
          </p:cNvSpPr>
          <p:nvPr>
            <p:ph type="body" sz="quarter" idx="36" hasCustomPrompt="1"/>
          </p:nvPr>
        </p:nvSpPr>
        <p:spPr>
          <a:xfrm>
            <a:off x="9687582" y="3924011"/>
            <a:ext cx="2045424" cy="359637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800" baseline="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First last name</a:t>
            </a:r>
          </a:p>
        </p:txBody>
      </p:sp>
      <p:sp>
        <p:nvSpPr>
          <p:cNvPr id="83" name="Text Placeholder 22"/>
          <p:cNvSpPr>
            <a:spLocks noGrp="1"/>
          </p:cNvSpPr>
          <p:nvPr>
            <p:ph type="body" sz="quarter" idx="37" hasCustomPrompt="1"/>
          </p:nvPr>
        </p:nvSpPr>
        <p:spPr>
          <a:xfrm>
            <a:off x="9687582" y="4344555"/>
            <a:ext cx="2045424" cy="29700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4132213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39310" y="3417088"/>
            <a:ext cx="1922906" cy="14293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72000" y="2729998"/>
            <a:ext cx="801213" cy="1660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6818787" y="2729998"/>
            <a:ext cx="801213" cy="166096"/>
          </a:xfrm>
          <a:prstGeom prst="rect">
            <a:avLst/>
          </a:prstGeom>
        </p:spPr>
      </p:pic>
      <p:sp>
        <p:nvSpPr>
          <p:cNvPr id="20" name="Picture Placeholder 4"/>
          <p:cNvSpPr>
            <a:spLocks noGrp="1"/>
          </p:cNvSpPr>
          <p:nvPr userDrawn="1">
            <p:ph type="pic" sz="quarter" idx="17"/>
          </p:nvPr>
        </p:nvSpPr>
        <p:spPr>
          <a:xfrm>
            <a:off x="559593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856809" y="3511549"/>
            <a:ext cx="8487908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qui.</a:t>
            </a:r>
          </a:p>
        </p:txBody>
      </p:sp>
      <p:sp>
        <p:nvSpPr>
          <p:cNvPr id="26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630370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27" name="Text Placeholder 22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4630370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45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46" name="Text Placeholder 2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413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69124" y="3417088"/>
            <a:ext cx="1922906" cy="14293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92028" y="3417088"/>
            <a:ext cx="1922906" cy="14293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44677" y="2729998"/>
            <a:ext cx="801213" cy="1660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6715264" y="2729998"/>
            <a:ext cx="801213" cy="166096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 userDrawn="1">
            <p:ph type="pic" sz="quarter" idx="13"/>
          </p:nvPr>
        </p:nvSpPr>
        <p:spPr>
          <a:xfrm>
            <a:off x="1949081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4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983513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68006" y="2729998"/>
            <a:ext cx="801213" cy="166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3138593" y="2729998"/>
            <a:ext cx="801213" cy="166096"/>
          </a:xfrm>
          <a:prstGeom prst="rect">
            <a:avLst/>
          </a:prstGeom>
        </p:spPr>
      </p:pic>
      <p:sp>
        <p:nvSpPr>
          <p:cNvPr id="37" name="Text Placeholder 2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983513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83513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20" name="Picture Placeholder 4"/>
          <p:cNvSpPr>
            <a:spLocks noGrp="1"/>
          </p:cNvSpPr>
          <p:nvPr userDrawn="1">
            <p:ph type="pic" sz="quarter" idx="17"/>
          </p:nvPr>
        </p:nvSpPr>
        <p:spPr>
          <a:xfrm>
            <a:off x="5525752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560184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</a:t>
            </a:r>
          </a:p>
        </p:txBody>
      </p:sp>
      <p:sp>
        <p:nvSpPr>
          <p:cNvPr id="26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560184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27" name="Text Placeholder 22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4560184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33" name="Picture Placeholder 4"/>
          <p:cNvSpPr>
            <a:spLocks noGrp="1"/>
          </p:cNvSpPr>
          <p:nvPr userDrawn="1">
            <p:ph type="pic" sz="quarter" idx="21"/>
          </p:nvPr>
        </p:nvSpPr>
        <p:spPr>
          <a:xfrm>
            <a:off x="910614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125073" y="2729998"/>
            <a:ext cx="801213" cy="16609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10295660" y="2729998"/>
            <a:ext cx="801213" cy="166096"/>
          </a:xfrm>
          <a:prstGeom prst="rect">
            <a:avLst/>
          </a:prstGeom>
        </p:spPr>
      </p:pic>
      <p:sp>
        <p:nvSpPr>
          <p:cNvPr id="41" name="Text Placeholder 22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8140580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42" name="Text Placeholder 22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140580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45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46" name="Text Placeholder 2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649520" y="3417088"/>
            <a:ext cx="1922906" cy="1429333"/>
          </a:xfrm>
          <a:prstGeom prst="rect">
            <a:avLst/>
          </a:prstGeom>
        </p:spPr>
      </p:pic>
      <p:sp>
        <p:nvSpPr>
          <p:cNvPr id="38" name="Text Placeholder 22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8140580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</a:t>
            </a:r>
          </a:p>
        </p:txBody>
      </p:sp>
      <p:sp>
        <p:nvSpPr>
          <p:cNvPr id="28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213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1 with Background Colo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"/>
            <a:ext cx="12201524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59593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09626" y="3429494"/>
            <a:ext cx="2182275" cy="1616933"/>
          </a:xfrm>
          <a:prstGeom prst="rect">
            <a:avLst/>
          </a:prstGeom>
        </p:spPr>
      </p:pic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882814" y="3511549"/>
            <a:ext cx="8435899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72000" y="2729998"/>
            <a:ext cx="801213" cy="166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10800000">
            <a:off x="6818787" y="2729998"/>
            <a:ext cx="801213" cy="166096"/>
          </a:xfrm>
          <a:prstGeom prst="rect">
            <a:avLst/>
          </a:prstGeom>
        </p:spPr>
      </p:pic>
      <p:sp>
        <p:nvSpPr>
          <p:cNvPr id="3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1882814" y="5387139"/>
            <a:ext cx="8435899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1882814" y="5086350"/>
            <a:ext cx="8435899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20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866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1 with Background Colo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3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34547" y="3356228"/>
            <a:ext cx="1922906" cy="1429333"/>
          </a:xfrm>
          <a:prstGeom prst="rect">
            <a:avLst/>
          </a:prstGeom>
        </p:spPr>
      </p:pic>
      <p:sp>
        <p:nvSpPr>
          <p:cNvPr id="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591175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878051" y="3511549"/>
            <a:ext cx="8435899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qui.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1878051" y="5387139"/>
            <a:ext cx="8435899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1878051" y="5086350"/>
            <a:ext cx="8435899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20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72000" y="2729998"/>
            <a:ext cx="801213" cy="1660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10800000">
            <a:off x="6818787" y="2729998"/>
            <a:ext cx="801213" cy="16609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88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3 with Background Colo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"/>
            <a:ext cx="12201524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4544677" y="2729998"/>
            <a:ext cx="2971800" cy="2316429"/>
            <a:chOff x="4234880" y="2729998"/>
            <a:chExt cx="2971800" cy="2316429"/>
          </a:xfrm>
        </p:grpSpPr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4629641" y="3429494"/>
              <a:ext cx="2182275" cy="1616933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4234880" y="2729998"/>
              <a:ext cx="801213" cy="16609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405467" y="2729998"/>
              <a:ext cx="801213" cy="166096"/>
            </a:xfrm>
            <a:prstGeom prst="rect">
              <a:avLst/>
            </a:prstGeom>
          </p:spPr>
        </p:pic>
      </p:grp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949081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62767" y="3429494"/>
            <a:ext cx="2182275" cy="1616933"/>
          </a:xfrm>
          <a:prstGeom prst="rect">
            <a:avLst/>
          </a:prstGeom>
        </p:spPr>
      </p:pic>
      <p:sp>
        <p:nvSpPr>
          <p:cNvPr id="24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983513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68006" y="2729998"/>
            <a:ext cx="801213" cy="166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10800000">
            <a:off x="3138593" y="2729998"/>
            <a:ext cx="801213" cy="166096"/>
          </a:xfrm>
          <a:prstGeom prst="rect">
            <a:avLst/>
          </a:prstGeom>
        </p:spPr>
      </p:pic>
      <p:sp>
        <p:nvSpPr>
          <p:cNvPr id="37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983513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983513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5525752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4560184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560184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4560184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910614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19834" y="3429494"/>
            <a:ext cx="2182275" cy="1616933"/>
          </a:xfrm>
          <a:prstGeom prst="rect">
            <a:avLst/>
          </a:prstGeom>
        </p:spPr>
      </p:pic>
      <p:sp>
        <p:nvSpPr>
          <p:cNvPr id="38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8140580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</a:t>
            </a:r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25073" y="2729998"/>
            <a:ext cx="801213" cy="16609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10800000">
            <a:off x="10295660" y="2729998"/>
            <a:ext cx="801213" cy="166096"/>
          </a:xfrm>
          <a:prstGeom prst="rect">
            <a:avLst/>
          </a:prstGeom>
        </p:spPr>
      </p:pic>
      <p:sp>
        <p:nvSpPr>
          <p:cNvPr id="41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8140580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8140580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46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31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87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for 3 with Background Colo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3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72646" y="3356228"/>
            <a:ext cx="1922906" cy="14293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44677" y="2729998"/>
            <a:ext cx="801213" cy="1660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10800000">
            <a:off x="6715264" y="2729998"/>
            <a:ext cx="801213" cy="166096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 userDrawn="1">
            <p:ph type="pic" sz="quarter" idx="13"/>
          </p:nvPr>
        </p:nvSpPr>
        <p:spPr>
          <a:xfrm>
            <a:off x="1949081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68006" y="2729998"/>
            <a:ext cx="801213" cy="16609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10800000">
            <a:off x="3138593" y="2729998"/>
            <a:ext cx="801213" cy="166096"/>
          </a:xfrm>
          <a:prstGeom prst="rect">
            <a:avLst/>
          </a:prstGeom>
        </p:spPr>
      </p:pic>
      <p:sp>
        <p:nvSpPr>
          <p:cNvPr id="37" name="Text Placeholder 2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983513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6" name="Text Placeholder 2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83513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20" name="Picture Placeholder 4"/>
          <p:cNvSpPr>
            <a:spLocks noGrp="1"/>
          </p:cNvSpPr>
          <p:nvPr userDrawn="1">
            <p:ph type="pic" sz="quarter" idx="17"/>
          </p:nvPr>
        </p:nvSpPr>
        <p:spPr>
          <a:xfrm>
            <a:off x="5525752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560184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</a:t>
            </a:r>
          </a:p>
        </p:txBody>
      </p:sp>
      <p:sp>
        <p:nvSpPr>
          <p:cNvPr id="26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560184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27" name="Text Placeholder 22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4560184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33" name="Picture Placeholder 4"/>
          <p:cNvSpPr>
            <a:spLocks noGrp="1"/>
          </p:cNvSpPr>
          <p:nvPr userDrawn="1">
            <p:ph type="pic" sz="quarter" idx="21"/>
          </p:nvPr>
        </p:nvSpPr>
        <p:spPr>
          <a:xfrm>
            <a:off x="9106148" y="2308225"/>
            <a:ext cx="1009650" cy="100965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25073" y="2729998"/>
            <a:ext cx="801213" cy="16609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10800000">
            <a:off x="10295660" y="2729998"/>
            <a:ext cx="801213" cy="166096"/>
          </a:xfrm>
          <a:prstGeom prst="rect">
            <a:avLst/>
          </a:prstGeom>
        </p:spPr>
      </p:pic>
      <p:sp>
        <p:nvSpPr>
          <p:cNvPr id="41" name="Text Placeholder 22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8140580" y="5387139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42" name="Text Placeholder 22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140580" y="5086350"/>
            <a:ext cx="2940786" cy="324343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800" spc="6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Name of person</a:t>
            </a:r>
          </a:p>
        </p:txBody>
      </p:sp>
      <p:sp>
        <p:nvSpPr>
          <p:cNvPr id="45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57200" y="460357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46" name="Text Placeholder 2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0" y="1022785"/>
            <a:ext cx="93726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649520" y="3356228"/>
            <a:ext cx="1922906" cy="1429333"/>
          </a:xfrm>
          <a:prstGeom prst="rect">
            <a:avLst/>
          </a:prstGeom>
        </p:spPr>
      </p:pic>
      <p:sp>
        <p:nvSpPr>
          <p:cNvPr id="38" name="Text Placeholder 22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8140580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</a:t>
            </a:r>
          </a:p>
        </p:txBody>
      </p: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92453" y="3356228"/>
            <a:ext cx="1922906" cy="1429333"/>
          </a:xfrm>
          <a:prstGeom prst="rect">
            <a:avLst/>
          </a:prstGeom>
        </p:spPr>
      </p:pic>
      <p:sp>
        <p:nvSpPr>
          <p:cNvPr id="24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983513" y="3511549"/>
            <a:ext cx="2940786" cy="1289051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</a:t>
            </a:r>
          </a:p>
        </p:txBody>
      </p:sp>
      <p:sp>
        <p:nvSpPr>
          <p:cNvPr id="28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42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1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94400" y="2362200"/>
            <a:ext cx="5738606" cy="3775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60744" y="2362200"/>
            <a:ext cx="5533657" cy="37757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Triangle 3"/>
          <p:cNvSpPr/>
          <p:nvPr userDrawn="1"/>
        </p:nvSpPr>
        <p:spPr>
          <a:xfrm rot="5400000">
            <a:off x="4310417" y="4039485"/>
            <a:ext cx="3816697" cy="448733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60744" y="1967993"/>
            <a:ext cx="553365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FROM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5994400" y="1967993"/>
            <a:ext cx="573860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TO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48977" y="2816051"/>
            <a:ext cx="4419600" cy="2895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provident.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781800" y="2816051"/>
            <a:ext cx="4419600" cy="2895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provident.</a:t>
            </a:r>
          </a:p>
        </p:txBody>
      </p:sp>
    </p:spTree>
    <p:extLst>
      <p:ext uri="{BB962C8B-B14F-4D97-AF65-F5344CB8AC3E}">
        <p14:creationId xmlns:p14="http://schemas.microsoft.com/office/powerpoint/2010/main" val="37484189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1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94400" y="2362200"/>
            <a:ext cx="5738606" cy="3775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60744" y="2362200"/>
            <a:ext cx="5533657" cy="37757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Triangle 3"/>
          <p:cNvSpPr/>
          <p:nvPr userDrawn="1"/>
        </p:nvSpPr>
        <p:spPr>
          <a:xfrm rot="5400000">
            <a:off x="4310417" y="4039485"/>
            <a:ext cx="3816697" cy="4487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60744" y="1967993"/>
            <a:ext cx="553365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FROM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5994400" y="1967993"/>
            <a:ext cx="573860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TO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48977" y="2816051"/>
            <a:ext cx="4419600" cy="2895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provident.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781800" y="2816051"/>
            <a:ext cx="4419600" cy="2895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provident.</a:t>
            </a:r>
          </a:p>
        </p:txBody>
      </p:sp>
    </p:spTree>
    <p:extLst>
      <p:ext uri="{BB962C8B-B14F-4D97-AF65-F5344CB8AC3E}">
        <p14:creationId xmlns:p14="http://schemas.microsoft.com/office/powerpoint/2010/main" val="40220959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3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94400" y="2362200"/>
            <a:ext cx="5738606" cy="12336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60744" y="2362200"/>
            <a:ext cx="5533657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7326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Triangle 3"/>
          <p:cNvSpPr/>
          <p:nvPr userDrawn="1"/>
        </p:nvSpPr>
        <p:spPr>
          <a:xfrm rot="5400000">
            <a:off x="5595250" y="2754653"/>
            <a:ext cx="1247033" cy="448733"/>
          </a:xfrm>
          <a:prstGeom prst="triangle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994400" y="3644294"/>
            <a:ext cx="5738606" cy="12336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60744" y="3644294"/>
            <a:ext cx="5533657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7326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994400" y="4925949"/>
            <a:ext cx="5738606" cy="12336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60744" y="1967993"/>
            <a:ext cx="553365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FROM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5994400" y="1967993"/>
            <a:ext cx="5738606" cy="244578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TO</a:t>
            </a:r>
          </a:p>
        </p:txBody>
      </p:sp>
      <p:sp>
        <p:nvSpPr>
          <p:cNvPr id="22" name="Triangle 3"/>
          <p:cNvSpPr/>
          <p:nvPr userDrawn="1"/>
        </p:nvSpPr>
        <p:spPr>
          <a:xfrm rot="5400000">
            <a:off x="5595250" y="4045254"/>
            <a:ext cx="1247033" cy="448733"/>
          </a:xfrm>
          <a:prstGeom prst="triangle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riangle 3"/>
          <p:cNvSpPr/>
          <p:nvPr userDrawn="1"/>
        </p:nvSpPr>
        <p:spPr>
          <a:xfrm rot="5400000">
            <a:off x="5595250" y="5318402"/>
            <a:ext cx="1247033" cy="448733"/>
          </a:xfrm>
          <a:prstGeom prst="triangle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781800" y="2674219"/>
            <a:ext cx="44196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IN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781800" y="3953834"/>
            <a:ext cx="44196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IN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781800" y="5237968"/>
            <a:ext cx="44196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IN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1" hasCustomPrompt="1"/>
          </p:nvPr>
        </p:nvSpPr>
        <p:spPr>
          <a:xfrm>
            <a:off x="801872" y="2674219"/>
            <a:ext cx="50292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63161"/>
                </a:solidFill>
              </a:defRPr>
            </a:lvl1pPr>
            <a:lvl2pPr>
              <a:defRPr>
                <a:solidFill>
                  <a:srgbClr val="063161"/>
                </a:solidFill>
              </a:defRPr>
            </a:lvl2pPr>
            <a:lvl3pPr>
              <a:defRPr>
                <a:solidFill>
                  <a:srgbClr val="063161"/>
                </a:solidFill>
              </a:defRPr>
            </a:lvl3pPr>
            <a:lvl4pPr>
              <a:defRPr>
                <a:solidFill>
                  <a:srgbClr val="063161"/>
                </a:solidFill>
              </a:defRPr>
            </a:lvl4pPr>
            <a:lvl5pPr>
              <a:defRPr>
                <a:solidFill>
                  <a:srgbClr val="06316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IN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460744" y="4925949"/>
            <a:ext cx="5533657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7326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3" name="Text Placeholder 30"/>
          <p:cNvSpPr>
            <a:spLocks noGrp="1"/>
          </p:cNvSpPr>
          <p:nvPr>
            <p:ph type="body" sz="quarter" idx="22" hasCustomPrompt="1"/>
          </p:nvPr>
        </p:nvSpPr>
        <p:spPr>
          <a:xfrm>
            <a:off x="801872" y="3951528"/>
            <a:ext cx="50292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63161"/>
                </a:solidFill>
              </a:defRPr>
            </a:lvl1pPr>
            <a:lvl2pPr>
              <a:defRPr>
                <a:solidFill>
                  <a:srgbClr val="063161"/>
                </a:solidFill>
              </a:defRPr>
            </a:lvl2pPr>
            <a:lvl3pPr>
              <a:defRPr>
                <a:solidFill>
                  <a:srgbClr val="063161"/>
                </a:solidFill>
              </a:defRPr>
            </a:lvl3pPr>
            <a:lvl4pPr>
              <a:defRPr>
                <a:solidFill>
                  <a:srgbClr val="063161"/>
                </a:solidFill>
              </a:defRPr>
            </a:lvl4pPr>
            <a:lvl5pPr>
              <a:defRPr>
                <a:solidFill>
                  <a:srgbClr val="06316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IN" dirty="0"/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23" hasCustomPrompt="1"/>
          </p:nvPr>
        </p:nvSpPr>
        <p:spPr>
          <a:xfrm>
            <a:off x="801872" y="5237968"/>
            <a:ext cx="5029200" cy="609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63161"/>
                </a:solidFill>
              </a:defRPr>
            </a:lvl1pPr>
            <a:lvl2pPr>
              <a:defRPr>
                <a:solidFill>
                  <a:srgbClr val="063161"/>
                </a:solidFill>
              </a:defRPr>
            </a:lvl2pPr>
            <a:lvl3pPr>
              <a:defRPr>
                <a:solidFill>
                  <a:srgbClr val="063161"/>
                </a:solidFill>
              </a:defRPr>
            </a:lvl3pPr>
            <a:lvl4pPr>
              <a:defRPr>
                <a:solidFill>
                  <a:srgbClr val="063161"/>
                </a:solidFill>
              </a:defRPr>
            </a:lvl4pPr>
            <a:lvl5pPr>
              <a:defRPr>
                <a:solidFill>
                  <a:srgbClr val="06316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06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468090"/>
            <a:ext cx="4114800" cy="5334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Agenda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opt 1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4" y="1828800"/>
            <a:ext cx="9067800" cy="43434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					1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687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3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4097868" y="1928160"/>
            <a:ext cx="7635138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Parallelogram 24"/>
          <p:cNvSpPr/>
          <p:nvPr userDrawn="1"/>
        </p:nvSpPr>
        <p:spPr>
          <a:xfrm>
            <a:off x="3617383" y="1928160"/>
            <a:ext cx="960968" cy="1233639"/>
          </a:xfrm>
          <a:prstGeom prst="parallelogram">
            <a:avLst>
              <a:gd name="adj" fmla="val 490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6800" y="1928160"/>
            <a:ext cx="3031067" cy="12336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457201" y="1928160"/>
            <a:ext cx="609599" cy="12336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097868" y="3356039"/>
            <a:ext cx="7635138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Parallelogram 28"/>
          <p:cNvSpPr/>
          <p:nvPr userDrawn="1"/>
        </p:nvSpPr>
        <p:spPr>
          <a:xfrm>
            <a:off x="3617383" y="3356039"/>
            <a:ext cx="960968" cy="1233639"/>
          </a:xfrm>
          <a:prstGeom prst="parallelogram">
            <a:avLst>
              <a:gd name="adj" fmla="val 4909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066800" y="3356039"/>
            <a:ext cx="3031067" cy="12336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457201" y="3356039"/>
            <a:ext cx="609599" cy="12336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097868" y="4783918"/>
            <a:ext cx="7635138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3" name="Parallelogram 32"/>
          <p:cNvSpPr/>
          <p:nvPr userDrawn="1"/>
        </p:nvSpPr>
        <p:spPr>
          <a:xfrm>
            <a:off x="3617383" y="4783918"/>
            <a:ext cx="960968" cy="1233639"/>
          </a:xfrm>
          <a:prstGeom prst="parallelogram">
            <a:avLst>
              <a:gd name="adj" fmla="val 4909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6800" y="4783918"/>
            <a:ext cx="3031067" cy="12336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457201" y="4783918"/>
            <a:ext cx="609599" cy="12336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256784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  <a:endParaRPr lang="en-IN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91632"/>
            <a:ext cx="609599" cy="569421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</a:t>
            </a:r>
            <a:endParaRPr lang="en-IN" dirty="0"/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901745"/>
            <a:ext cx="609599" cy="90501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ts val="6480"/>
              </a:lnSpc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3</a:t>
            </a:r>
            <a:endParaRPr lang="en-IN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200" y="2256783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19200" y="3684662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19200" y="5112541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796526" y="2256783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endParaRPr 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96526" y="3684662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endParaRPr 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796526" y="5117829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566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3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" y="1945849"/>
            <a:ext cx="11275806" cy="57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noFill/>
              </a:ln>
            </a:endParaRPr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8" name="Rectangle 27"/>
          <p:cNvSpPr/>
          <p:nvPr userDrawn="1"/>
        </p:nvSpPr>
        <p:spPr>
          <a:xfrm>
            <a:off x="457199" y="2559541"/>
            <a:ext cx="3522121" cy="348615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Parallelogram 28"/>
          <p:cNvSpPr/>
          <p:nvPr userDrawn="1"/>
        </p:nvSpPr>
        <p:spPr>
          <a:xfrm>
            <a:off x="3174109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64595" y="2559542"/>
            <a:ext cx="3095876" cy="8004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4" name="Text Placeholder 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200" y="1945849"/>
            <a:ext cx="11275806" cy="571440"/>
          </a:xfrm>
          <a:prstGeom prst="rect">
            <a:avLst/>
          </a:prstGeom>
        </p:spPr>
        <p:txBody>
          <a:bodyPr anchor="ctr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endParaRPr lang="en-IN" dirty="0"/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09600" y="2671575"/>
            <a:ext cx="3192469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09600" y="3473181"/>
            <a:ext cx="3192469" cy="2572510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endParaRPr lang="en-US" dirty="0"/>
          </a:p>
        </p:txBody>
      </p:sp>
      <p:sp>
        <p:nvSpPr>
          <p:cNvPr id="79" name="Rectangle 78"/>
          <p:cNvSpPr/>
          <p:nvPr userDrawn="1"/>
        </p:nvSpPr>
        <p:spPr>
          <a:xfrm>
            <a:off x="8210884" y="2559541"/>
            <a:ext cx="3522122" cy="348615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0" name="Parallelogram 79"/>
          <p:cNvSpPr/>
          <p:nvPr userDrawn="1"/>
        </p:nvSpPr>
        <p:spPr>
          <a:xfrm>
            <a:off x="10927794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ectangle 80"/>
          <p:cNvSpPr/>
          <p:nvPr userDrawn="1"/>
        </p:nvSpPr>
        <p:spPr>
          <a:xfrm>
            <a:off x="8218280" y="2559542"/>
            <a:ext cx="3095876" cy="800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363285" y="2671575"/>
            <a:ext cx="3192469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8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363285" y="3473181"/>
            <a:ext cx="3192469" cy="2572510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endParaRPr lang="en-US" dirty="0"/>
          </a:p>
        </p:txBody>
      </p:sp>
      <p:sp>
        <p:nvSpPr>
          <p:cNvPr id="84" name="Rectangle 83"/>
          <p:cNvSpPr/>
          <p:nvPr userDrawn="1"/>
        </p:nvSpPr>
        <p:spPr>
          <a:xfrm>
            <a:off x="4334041" y="2559541"/>
            <a:ext cx="3522122" cy="348615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Parallelogram 84"/>
          <p:cNvSpPr/>
          <p:nvPr userDrawn="1"/>
        </p:nvSpPr>
        <p:spPr>
          <a:xfrm>
            <a:off x="7050951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Rectangle 85"/>
          <p:cNvSpPr/>
          <p:nvPr userDrawn="1"/>
        </p:nvSpPr>
        <p:spPr>
          <a:xfrm>
            <a:off x="4341437" y="2559542"/>
            <a:ext cx="3095876" cy="8004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4486442" y="2671575"/>
            <a:ext cx="3192469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8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486442" y="3473181"/>
            <a:ext cx="3192469" cy="2572510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187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" y="1945849"/>
            <a:ext cx="11275806" cy="57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noFill/>
              </a:ln>
            </a:endParaRPr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8" name="Rectangle 27"/>
          <p:cNvSpPr/>
          <p:nvPr userDrawn="1"/>
        </p:nvSpPr>
        <p:spPr>
          <a:xfrm>
            <a:off x="457199" y="2559541"/>
            <a:ext cx="2740483" cy="369521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64596" y="2559542"/>
            <a:ext cx="2330480" cy="8004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4" name="Text Placeholder 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200" y="1945849"/>
            <a:ext cx="11275806" cy="571440"/>
          </a:xfrm>
          <a:prstGeom prst="rect">
            <a:avLst/>
          </a:prstGeom>
        </p:spPr>
        <p:txBody>
          <a:bodyPr anchor="ctr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endParaRPr lang="en-IN" dirty="0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09601" y="3473181"/>
            <a:ext cx="2377257" cy="2572510"/>
          </a:xfrm>
          <a:prstGeom prst="rect">
            <a:avLst/>
          </a:prstGeom>
        </p:spPr>
        <p:txBody>
          <a:bodyPr anchor="t"/>
          <a:lstStyle>
            <a:lvl1pPr>
              <a:defRPr sz="12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</a:t>
            </a:r>
            <a:r>
              <a:rPr lang="en-US" dirty="0"/>
              <a:t>.</a:t>
            </a:r>
          </a:p>
        </p:txBody>
      </p:sp>
      <p:sp>
        <p:nvSpPr>
          <p:cNvPr id="24" name="Parallelogram 23"/>
          <p:cNvSpPr/>
          <p:nvPr userDrawn="1"/>
        </p:nvSpPr>
        <p:spPr>
          <a:xfrm>
            <a:off x="2392470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09601" y="2671575"/>
            <a:ext cx="2377257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61" name="Rectangle 60"/>
          <p:cNvSpPr/>
          <p:nvPr userDrawn="1"/>
        </p:nvSpPr>
        <p:spPr>
          <a:xfrm>
            <a:off x="3302307" y="2559541"/>
            <a:ext cx="2740483" cy="369521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2" name="Rectangle 61"/>
          <p:cNvSpPr/>
          <p:nvPr userDrawn="1"/>
        </p:nvSpPr>
        <p:spPr>
          <a:xfrm>
            <a:off x="6147415" y="2559541"/>
            <a:ext cx="2740483" cy="369521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3" name="Rectangle 62"/>
          <p:cNvSpPr/>
          <p:nvPr userDrawn="1"/>
        </p:nvSpPr>
        <p:spPr>
          <a:xfrm>
            <a:off x="8992523" y="2559541"/>
            <a:ext cx="2740483" cy="3695210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4" name="Rectangle 63"/>
          <p:cNvSpPr/>
          <p:nvPr userDrawn="1"/>
        </p:nvSpPr>
        <p:spPr>
          <a:xfrm>
            <a:off x="3302307" y="2559542"/>
            <a:ext cx="2330480" cy="8004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447312" y="3473181"/>
            <a:ext cx="2377257" cy="2572510"/>
          </a:xfrm>
          <a:prstGeom prst="rect">
            <a:avLst/>
          </a:prstGeom>
        </p:spPr>
        <p:txBody>
          <a:bodyPr anchor="t"/>
          <a:lstStyle>
            <a:lvl1pPr>
              <a:defRPr sz="12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</a:t>
            </a:r>
            <a:r>
              <a:rPr lang="en-US" dirty="0"/>
              <a:t>.</a:t>
            </a:r>
          </a:p>
        </p:txBody>
      </p:sp>
      <p:sp>
        <p:nvSpPr>
          <p:cNvPr id="66" name="Parallelogram 65"/>
          <p:cNvSpPr/>
          <p:nvPr userDrawn="1"/>
        </p:nvSpPr>
        <p:spPr>
          <a:xfrm>
            <a:off x="5230181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447312" y="2671575"/>
            <a:ext cx="2377257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68" name="Rectangle 67"/>
          <p:cNvSpPr/>
          <p:nvPr userDrawn="1"/>
        </p:nvSpPr>
        <p:spPr>
          <a:xfrm>
            <a:off x="6140018" y="2559542"/>
            <a:ext cx="2330480" cy="800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285023" y="3473181"/>
            <a:ext cx="2377257" cy="2572510"/>
          </a:xfrm>
          <a:prstGeom prst="rect">
            <a:avLst/>
          </a:prstGeom>
        </p:spPr>
        <p:txBody>
          <a:bodyPr anchor="t"/>
          <a:lstStyle>
            <a:lvl1pPr>
              <a:defRPr sz="12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</a:t>
            </a:r>
            <a:r>
              <a:rPr lang="en-US" dirty="0"/>
              <a:t>.</a:t>
            </a:r>
          </a:p>
        </p:txBody>
      </p:sp>
      <p:sp>
        <p:nvSpPr>
          <p:cNvPr id="70" name="Parallelogram 69"/>
          <p:cNvSpPr/>
          <p:nvPr userDrawn="1"/>
        </p:nvSpPr>
        <p:spPr>
          <a:xfrm>
            <a:off x="8067892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285023" y="2671575"/>
            <a:ext cx="2377257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72" name="Rectangle 71"/>
          <p:cNvSpPr/>
          <p:nvPr userDrawn="1"/>
        </p:nvSpPr>
        <p:spPr>
          <a:xfrm>
            <a:off x="9002048" y="2559542"/>
            <a:ext cx="2330480" cy="8004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147053" y="3473181"/>
            <a:ext cx="2377257" cy="2572510"/>
          </a:xfrm>
          <a:prstGeom prst="rect">
            <a:avLst/>
          </a:prstGeom>
        </p:spPr>
        <p:txBody>
          <a:bodyPr anchor="t"/>
          <a:lstStyle>
            <a:lvl1pPr>
              <a:defRPr sz="12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</a:t>
            </a:r>
            <a:r>
              <a:rPr lang="en-US" dirty="0"/>
              <a:t>.</a:t>
            </a:r>
          </a:p>
        </p:txBody>
      </p:sp>
      <p:sp>
        <p:nvSpPr>
          <p:cNvPr id="74" name="Parallelogram 73"/>
          <p:cNvSpPr/>
          <p:nvPr userDrawn="1"/>
        </p:nvSpPr>
        <p:spPr>
          <a:xfrm>
            <a:off x="10929922" y="2559542"/>
            <a:ext cx="805212" cy="800456"/>
          </a:xfrm>
          <a:prstGeom prst="parallelogram">
            <a:avLst>
              <a:gd name="adj" fmla="val 490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7053" y="2671575"/>
            <a:ext cx="2377257" cy="576391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251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laceholder fo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457201" y="3656214"/>
            <a:ext cx="11275805" cy="800456"/>
            <a:chOff x="457201" y="2058786"/>
            <a:chExt cx="11275805" cy="1233639"/>
          </a:xfrm>
        </p:grpSpPr>
        <p:sp>
          <p:nvSpPr>
            <p:cNvPr id="24" name="Rectangle 23"/>
            <p:cNvSpPr/>
            <p:nvPr userDrawn="1"/>
          </p:nvSpPr>
          <p:spPr>
            <a:xfrm>
              <a:off x="4097868" y="2058786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5" name="Parallelogram 24"/>
            <p:cNvSpPr/>
            <p:nvPr userDrawn="1"/>
          </p:nvSpPr>
          <p:spPr>
            <a:xfrm>
              <a:off x="3617383" y="2058786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1066800" y="2058786"/>
              <a:ext cx="3031067" cy="12336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457201" y="2058786"/>
              <a:ext cx="609599" cy="12336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457201" y="1943006"/>
            <a:ext cx="11275805" cy="800456"/>
            <a:chOff x="457201" y="3486665"/>
            <a:chExt cx="11275805" cy="1233639"/>
          </a:xfrm>
        </p:grpSpPr>
        <p:sp>
          <p:nvSpPr>
            <p:cNvPr id="28" name="Rectangle 27"/>
            <p:cNvSpPr/>
            <p:nvPr userDrawn="1"/>
          </p:nvSpPr>
          <p:spPr>
            <a:xfrm>
              <a:off x="4097868" y="3486665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9" name="Parallelogram 28"/>
            <p:cNvSpPr/>
            <p:nvPr userDrawn="1"/>
          </p:nvSpPr>
          <p:spPr>
            <a:xfrm>
              <a:off x="3617383" y="3486665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1066800" y="3486665"/>
              <a:ext cx="3031067" cy="12336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457201" y="3486665"/>
              <a:ext cx="609599" cy="12336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457201" y="2799610"/>
            <a:ext cx="11275805" cy="800456"/>
            <a:chOff x="457201" y="4914544"/>
            <a:chExt cx="11275805" cy="1233639"/>
          </a:xfrm>
        </p:grpSpPr>
        <p:sp>
          <p:nvSpPr>
            <p:cNvPr id="32" name="Rectangle 31"/>
            <p:cNvSpPr/>
            <p:nvPr userDrawn="1"/>
          </p:nvSpPr>
          <p:spPr>
            <a:xfrm>
              <a:off x="4097868" y="4914544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3" name="Parallelogram 32"/>
            <p:cNvSpPr/>
            <p:nvPr userDrawn="1"/>
          </p:nvSpPr>
          <p:spPr>
            <a:xfrm>
              <a:off x="3617383" y="4914544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1066800" y="4914544"/>
              <a:ext cx="3031067" cy="12336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457201" y="4914544"/>
              <a:ext cx="609599" cy="12336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457201" y="4512818"/>
            <a:ext cx="11275805" cy="800456"/>
            <a:chOff x="457201" y="3486665"/>
            <a:chExt cx="11275805" cy="1233639"/>
          </a:xfrm>
        </p:grpSpPr>
        <p:sp>
          <p:nvSpPr>
            <p:cNvPr id="45" name="Rectangle 44"/>
            <p:cNvSpPr/>
            <p:nvPr userDrawn="1"/>
          </p:nvSpPr>
          <p:spPr>
            <a:xfrm>
              <a:off x="4097868" y="3486665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6" name="Parallelogram 45"/>
            <p:cNvSpPr/>
            <p:nvPr userDrawn="1"/>
          </p:nvSpPr>
          <p:spPr>
            <a:xfrm>
              <a:off x="3617383" y="3486665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 userDrawn="1"/>
          </p:nvSpPr>
          <p:spPr>
            <a:xfrm>
              <a:off x="1066800" y="3486665"/>
              <a:ext cx="3031067" cy="12336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48" name="Rectangle 47"/>
            <p:cNvSpPr/>
            <p:nvPr userDrawn="1"/>
          </p:nvSpPr>
          <p:spPr>
            <a:xfrm>
              <a:off x="457201" y="3486665"/>
              <a:ext cx="609599" cy="12336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457201" y="5369423"/>
            <a:ext cx="11275805" cy="800456"/>
            <a:chOff x="457201" y="4914544"/>
            <a:chExt cx="11275805" cy="1233639"/>
          </a:xfrm>
        </p:grpSpPr>
        <p:sp>
          <p:nvSpPr>
            <p:cNvPr id="50" name="Rectangle 49"/>
            <p:cNvSpPr/>
            <p:nvPr userDrawn="1"/>
          </p:nvSpPr>
          <p:spPr>
            <a:xfrm>
              <a:off x="4097868" y="4914544"/>
              <a:ext cx="7635138" cy="1233639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1" name="Parallelogram 50"/>
            <p:cNvSpPr/>
            <p:nvPr userDrawn="1"/>
          </p:nvSpPr>
          <p:spPr>
            <a:xfrm>
              <a:off x="3617383" y="4914544"/>
              <a:ext cx="960968" cy="1233639"/>
            </a:xfrm>
            <a:prstGeom prst="parallelogram">
              <a:avLst>
                <a:gd name="adj" fmla="val 4909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 userDrawn="1"/>
          </p:nvSpPr>
          <p:spPr>
            <a:xfrm>
              <a:off x="1066800" y="4914544"/>
              <a:ext cx="3031067" cy="12336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53" name="Rectangle 52"/>
            <p:cNvSpPr/>
            <p:nvPr userDrawn="1"/>
          </p:nvSpPr>
          <p:spPr>
            <a:xfrm>
              <a:off x="457201" y="4914544"/>
              <a:ext cx="609599" cy="12336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5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019554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  <a:endParaRPr lang="en-IN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200" y="2055039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796526" y="2055039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" y="2856546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</a:t>
            </a:r>
            <a:endParaRPr lang="en-IN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19200" y="2919038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4796526" y="2919038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3671005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3</a:t>
            </a:r>
            <a:endParaRPr lang="en-IN" dirty="0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219200" y="3775642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796526" y="3775642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</p:txBody>
      </p:sp>
      <p:sp>
        <p:nvSpPr>
          <p:cNvPr id="6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4514555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4</a:t>
            </a:r>
            <a:endParaRPr lang="en-IN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219200" y="4632246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796526" y="4632246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1219200" y="5483537"/>
            <a:ext cx="3200400" cy="57639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4796526" y="5483537"/>
            <a:ext cx="6709673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</p:txBody>
      </p:sp>
      <p:sp>
        <p:nvSpPr>
          <p:cNvPr id="71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457200" y="5363404"/>
            <a:ext cx="619763" cy="571440"/>
          </a:xfrm>
          <a:prstGeom prst="rect">
            <a:avLst/>
          </a:prstGeom>
        </p:spPr>
        <p:txBody>
          <a:bodyPr anchor="ctr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1227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with Content for 4 Dimen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1905000"/>
            <a:ext cx="4229100" cy="4393282"/>
          </a:xfrm>
          <a:prstGeom prst="rect">
            <a:avLst/>
          </a:prstGeom>
        </p:spPr>
      </p:pic>
      <p:sp>
        <p:nvSpPr>
          <p:cNvPr id="32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532744"/>
            <a:ext cx="3429000" cy="137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846944"/>
            <a:ext cx="3429000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8310032" y="2532744"/>
            <a:ext cx="3429000" cy="137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8310032" y="1846944"/>
            <a:ext cx="3429000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906978"/>
            <a:ext cx="3429000" cy="137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221178"/>
            <a:ext cx="3429000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8310032" y="4906978"/>
            <a:ext cx="3429000" cy="13716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8310032" y="4221178"/>
            <a:ext cx="3429000" cy="6858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1" hasCustomPrompt="1"/>
          </p:nvPr>
        </p:nvSpPr>
        <p:spPr>
          <a:xfrm rot="19402216">
            <a:off x="4526147" y="2699113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22" hasCustomPrompt="1"/>
          </p:nvPr>
        </p:nvSpPr>
        <p:spPr>
          <a:xfrm rot="1800000">
            <a:off x="6086947" y="2655893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46" name="Text Placeholder 22"/>
          <p:cNvSpPr>
            <a:spLocks noGrp="1"/>
          </p:cNvSpPr>
          <p:nvPr>
            <p:ph type="body" sz="quarter" idx="23" hasCustomPrompt="1"/>
          </p:nvPr>
        </p:nvSpPr>
        <p:spPr>
          <a:xfrm rot="12807123">
            <a:off x="4191001" y="4282055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4" hasCustomPrompt="1"/>
          </p:nvPr>
        </p:nvSpPr>
        <p:spPr>
          <a:xfrm rot="8786600">
            <a:off x="6423414" y="4292297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31802278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with Content for 6 Dimen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57201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 baseline="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32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219326"/>
            <a:ext cx="3429000" cy="98428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905000"/>
            <a:ext cx="3429000" cy="30480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8310032" y="2223862"/>
            <a:ext cx="3429000" cy="96202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8310032" y="1890486"/>
            <a:ext cx="3429000" cy="31432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</a:p>
        </p:txBody>
      </p:sp>
      <p:sp>
        <p:nvSpPr>
          <p:cNvPr id="24" name="Trapezoid 23"/>
          <p:cNvSpPr/>
          <p:nvPr userDrawn="1"/>
        </p:nvSpPr>
        <p:spPr>
          <a:xfrm rot="5400000">
            <a:off x="3635208" y="3211877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Trapezoid 24"/>
          <p:cNvSpPr/>
          <p:nvPr userDrawn="1"/>
        </p:nvSpPr>
        <p:spPr>
          <a:xfrm rot="9000000">
            <a:off x="4310915" y="2047217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Trapezoid 25"/>
          <p:cNvSpPr/>
          <p:nvPr userDrawn="1"/>
        </p:nvSpPr>
        <p:spPr>
          <a:xfrm rot="1800000">
            <a:off x="4309933" y="4375474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" name="Trapezoid 26"/>
          <p:cNvSpPr/>
          <p:nvPr userDrawn="1"/>
        </p:nvSpPr>
        <p:spPr>
          <a:xfrm rot="16200000">
            <a:off x="6334282" y="3210814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Trapezoid 27"/>
          <p:cNvSpPr/>
          <p:nvPr userDrawn="1"/>
        </p:nvSpPr>
        <p:spPr>
          <a:xfrm rot="19800000">
            <a:off x="5658575" y="4375474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Trapezoid 29"/>
          <p:cNvSpPr/>
          <p:nvPr userDrawn="1"/>
        </p:nvSpPr>
        <p:spPr>
          <a:xfrm rot="12600000">
            <a:off x="5659557" y="2047217"/>
            <a:ext cx="2225271" cy="1155377"/>
          </a:xfrm>
          <a:prstGeom prst="trapezoid">
            <a:avLst>
              <a:gd name="adj" fmla="val 5747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21" hasCustomPrompt="1"/>
          </p:nvPr>
        </p:nvSpPr>
        <p:spPr>
          <a:xfrm rot="19743904">
            <a:off x="4636957" y="2049876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22" hasCustomPrompt="1"/>
          </p:nvPr>
        </p:nvSpPr>
        <p:spPr>
          <a:xfrm rot="1803890">
            <a:off x="6059785" y="2072732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49" name="Text Placeholder 22"/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6758675" y="3339835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3880567" y="3284572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25" hasCustomPrompt="1"/>
          </p:nvPr>
        </p:nvSpPr>
        <p:spPr>
          <a:xfrm rot="9000000">
            <a:off x="6071004" y="4517898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2" name="Text Placeholder 22"/>
          <p:cNvSpPr>
            <a:spLocks noGrp="1"/>
          </p:cNvSpPr>
          <p:nvPr>
            <p:ph type="body" sz="quarter" idx="26" hasCustomPrompt="1"/>
          </p:nvPr>
        </p:nvSpPr>
        <p:spPr>
          <a:xfrm rot="12600000">
            <a:off x="4616287" y="4517899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" y="3754660"/>
            <a:ext cx="3429000" cy="98428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3440334"/>
            <a:ext cx="3429000" cy="30480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9" hasCustomPrompt="1"/>
          </p:nvPr>
        </p:nvSpPr>
        <p:spPr>
          <a:xfrm>
            <a:off x="8310032" y="3773710"/>
            <a:ext cx="3429000" cy="96202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0" hasCustomPrompt="1"/>
          </p:nvPr>
        </p:nvSpPr>
        <p:spPr>
          <a:xfrm>
            <a:off x="8310032" y="3440334"/>
            <a:ext cx="3429000" cy="31432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</a:p>
        </p:txBody>
      </p:sp>
      <p:sp>
        <p:nvSpPr>
          <p:cNvPr id="61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5295901"/>
            <a:ext cx="3429000" cy="98428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sp>
        <p:nvSpPr>
          <p:cNvPr id="62" name="Text Placeholder 22"/>
          <p:cNvSpPr>
            <a:spLocks noGrp="1"/>
          </p:cNvSpPr>
          <p:nvPr>
            <p:ph type="body" sz="quarter" idx="32" hasCustomPrompt="1"/>
          </p:nvPr>
        </p:nvSpPr>
        <p:spPr>
          <a:xfrm>
            <a:off x="457200" y="4981575"/>
            <a:ext cx="3429000" cy="30480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</a:p>
        </p:txBody>
      </p:sp>
      <p:sp>
        <p:nvSpPr>
          <p:cNvPr id="64" name="Text Placeholder 22"/>
          <p:cNvSpPr>
            <a:spLocks noGrp="1"/>
          </p:cNvSpPr>
          <p:nvPr>
            <p:ph type="body" sz="quarter" idx="33" hasCustomPrompt="1"/>
          </p:nvPr>
        </p:nvSpPr>
        <p:spPr>
          <a:xfrm>
            <a:off x="8310032" y="5314951"/>
            <a:ext cx="3429000" cy="96202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.</a:t>
            </a:r>
          </a:p>
        </p:txBody>
      </p:sp>
      <p:sp>
        <p:nvSpPr>
          <p:cNvPr id="6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8310032" y="4981575"/>
            <a:ext cx="3429000" cy="31432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8213284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6019800" y="3236646"/>
            <a:ext cx="0" cy="3621354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 userDrawn="1"/>
        </p:nvSpPr>
        <p:spPr>
          <a:xfrm>
            <a:off x="5486400" y="2703246"/>
            <a:ext cx="1066800" cy="1066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 userDrawn="1"/>
        </p:nvSpPr>
        <p:spPr>
          <a:xfrm>
            <a:off x="5486400" y="4472920"/>
            <a:ext cx="1066800" cy="106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6846684" y="2821877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988382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r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Heading of 1st point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6846684" y="4758056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Heading of 1st point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2451714" y="4591551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5764760" y="2977614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5764760" y="4757795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39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445843"/>
            <a:ext cx="5525805" cy="5334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IN" dirty="0"/>
              <a:t>Content slide title goes here</a:t>
            </a:r>
            <a:endParaRPr lang="en-US" dirty="0"/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022785"/>
            <a:ext cx="8153400" cy="53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984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steps 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6019800" y="1"/>
            <a:ext cx="0" cy="6864349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 userDrawn="1"/>
        </p:nvSpPr>
        <p:spPr>
          <a:xfrm>
            <a:off x="5486400" y="1160463"/>
            <a:ext cx="1066800" cy="1066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 userDrawn="1"/>
        </p:nvSpPr>
        <p:spPr>
          <a:xfrm>
            <a:off x="5486400" y="2648170"/>
            <a:ext cx="1066800" cy="106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6846684" y="1279094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1445599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r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Heading of 1st point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6846684" y="2933306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Heading of 1st point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2451714" y="2766801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5764760" y="1434831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5764760" y="2933045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5486400" y="4254508"/>
            <a:ext cx="1066800" cy="1066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6846684" y="4373139"/>
            <a:ext cx="2741202" cy="82953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3657600" y="4539644"/>
            <a:ext cx="1535316" cy="496528"/>
          </a:xfrm>
          <a:prstGeom prst="rect">
            <a:avLst/>
          </a:prstGeom>
        </p:spPr>
        <p:txBody>
          <a:bodyPr/>
          <a:lstStyle>
            <a:lvl1pPr marL="0" indent="0" algn="r">
              <a:buClr>
                <a:srgbClr val="FF545F"/>
              </a:buClr>
              <a:buFont typeface="Arial" panose="020B0604020202020204" pitchFamily="34" charset="0"/>
              <a:buNone/>
              <a:defRPr sz="2800" baseline="3000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Heading of 1st point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5764760" y="4528876"/>
            <a:ext cx="510080" cy="49652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FF545F"/>
              </a:buClr>
              <a:buFont typeface="Arial" panose="020B0604020202020204" pitchFamily="34" charset="0"/>
              <a:buNone/>
              <a:defRPr sz="8800" baseline="30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9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276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3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14600"/>
            <a:ext cx="6019800" cy="1371600"/>
          </a:xfrm>
          <a:prstGeom prst="rect">
            <a:avLst/>
          </a:prstGeom>
        </p:spPr>
        <p:txBody>
          <a:bodyPr/>
          <a:lstStyle>
            <a:lvl1pPr>
              <a:defRPr sz="8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Thank you.</a:t>
            </a:r>
            <a:endParaRPr lang="en-IN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262963"/>
            <a:ext cx="6019800" cy="249839"/>
          </a:xfrm>
          <a:prstGeom prst="rect">
            <a:avLst/>
          </a:prstGeom>
        </p:spPr>
        <p:txBody>
          <a:bodyPr/>
          <a:lstStyle>
            <a:lvl1pPr>
              <a:defRPr sz="8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IN" dirty="0"/>
              <a:t>® 2017 Copyright </a:t>
            </a:r>
            <a:r>
              <a:rPr lang="en-IN" dirty="0" err="1"/>
              <a:t>Genpact</a:t>
            </a:r>
            <a:r>
              <a:rPr lang="en-IN" dirty="0"/>
              <a:t>. All Rights Reserved.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00" y="5181600"/>
            <a:ext cx="2465644" cy="90710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3" cstate="print"/>
          <a:srcRect t="26190"/>
          <a:stretch/>
        </p:blipFill>
        <p:spPr>
          <a:xfrm>
            <a:off x="8001000" y="0"/>
            <a:ext cx="4191000" cy="43091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14600"/>
            <a:ext cx="6019800" cy="1371600"/>
          </a:xfrm>
          <a:prstGeom prst="rect">
            <a:avLst/>
          </a:prstGeom>
        </p:spPr>
        <p:txBody>
          <a:bodyPr/>
          <a:lstStyle>
            <a:lvl1pPr>
              <a:defRPr sz="88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Thank you.</a:t>
            </a:r>
            <a:endParaRPr lang="en-IN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262963"/>
            <a:ext cx="6019800" cy="249839"/>
          </a:xfrm>
          <a:prstGeom prst="rect">
            <a:avLst/>
          </a:prstGeom>
        </p:spPr>
        <p:txBody>
          <a:bodyPr/>
          <a:lstStyle>
            <a:lvl1pPr>
              <a:defRPr sz="800" baseline="0">
                <a:solidFill>
                  <a:schemeClr val="accent3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IN" dirty="0"/>
              <a:t>® 2017 Copyright </a:t>
            </a:r>
            <a:r>
              <a:rPr lang="en-IN" dirty="0" err="1"/>
              <a:t>Genpact</a:t>
            </a:r>
            <a:r>
              <a:rPr lang="en-IN" dirty="0"/>
              <a:t>. All Rights Reserved.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00" y="5181600"/>
            <a:ext cx="2465644" cy="90710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3" cstate="print"/>
          <a:srcRect t="26190"/>
          <a:stretch/>
        </p:blipFill>
        <p:spPr>
          <a:xfrm>
            <a:off x="8001000" y="0"/>
            <a:ext cx="4191000" cy="430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2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" y="0"/>
            <a:ext cx="12188950" cy="685799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468090"/>
            <a:ext cx="3276600" cy="6096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Agenda opt 3</a:t>
            </a:r>
            <a:endParaRPr lang="en-IN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4" y="1828800"/>
            <a:ext cx="10283434" cy="34290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  <a:lvl2pPr>
              <a:defRPr sz="1800">
                <a:solidFill>
                  <a:srgbClr val="07326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					1</a:t>
            </a:r>
          </a:p>
          <a:p>
            <a:pPr lvl="2"/>
            <a:endParaRPr lang="en-US" dirty="0"/>
          </a:p>
        </p:txBody>
      </p:sp>
      <p:sp>
        <p:nvSpPr>
          <p:cNvPr id="41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459247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14600"/>
            <a:ext cx="6019800" cy="1371600"/>
          </a:xfrm>
          <a:prstGeom prst="rect">
            <a:avLst/>
          </a:prstGeom>
        </p:spPr>
        <p:txBody>
          <a:bodyPr/>
          <a:lstStyle>
            <a:lvl1pPr>
              <a:defRPr sz="8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Thank you.</a:t>
            </a:r>
            <a:endParaRPr lang="en-IN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262963"/>
            <a:ext cx="6019800" cy="249839"/>
          </a:xfrm>
          <a:prstGeom prst="rect">
            <a:avLst/>
          </a:prstGeom>
        </p:spPr>
        <p:txBody>
          <a:bodyPr/>
          <a:lstStyle>
            <a:lvl1pPr>
              <a:defRPr sz="8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IN" dirty="0"/>
              <a:t>® 2017 Copyright </a:t>
            </a:r>
            <a:r>
              <a:rPr lang="en-IN" dirty="0" err="1"/>
              <a:t>Genpact</a:t>
            </a:r>
            <a:r>
              <a:rPr lang="en-IN" dirty="0"/>
              <a:t>. All Rights Reserved.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00" y="5181600"/>
            <a:ext cx="2465644" cy="907105"/>
          </a:xfrm>
          <a:prstGeom prst="rect">
            <a:avLst/>
          </a:prstGeom>
        </p:spPr>
      </p:pic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6781800" y="5105400"/>
            <a:ext cx="2465388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5" name="Picture 44"/>
          <p:cNvPicPr>
            <a:picLocks noChangeAspect="1"/>
          </p:cNvPicPr>
          <p:nvPr userDrawn="1"/>
        </p:nvPicPr>
        <p:blipFill rotWithShape="1">
          <a:blip r:embed="rId3" cstate="print"/>
          <a:srcRect t="26190"/>
          <a:stretch/>
        </p:blipFill>
        <p:spPr>
          <a:xfrm>
            <a:off x="8001000" y="0"/>
            <a:ext cx="4191000" cy="430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2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" y="0"/>
            <a:ext cx="12188948" cy="6872512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2473184"/>
            <a:ext cx="6397625" cy="16002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chemeClr val="bg1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</a:lstStyle>
          <a:p>
            <a:r>
              <a:rPr lang="en-US" sz="4800" dirty="0">
                <a:solidFill>
                  <a:schemeClr val="bg1"/>
                </a:solidFill>
              </a:rPr>
              <a:t>Divider slide options Lorem ipsum dolor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Subtitle, if needed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26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" y="0"/>
            <a:ext cx="12188946" cy="6872511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prstClr val="white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prstClr val="white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2473184"/>
            <a:ext cx="6397625" cy="16002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chemeClr val="bg1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</a:lstStyle>
          <a:p>
            <a:r>
              <a:rPr lang="en-US" sz="4800" dirty="0">
                <a:solidFill>
                  <a:schemeClr val="bg1"/>
                </a:solidFill>
              </a:rPr>
              <a:t>Divider slide options</a:t>
            </a:r>
          </a:p>
          <a:p>
            <a:r>
              <a:rPr lang="en-US" sz="4800" dirty="0">
                <a:solidFill>
                  <a:schemeClr val="bg1"/>
                </a:solidFill>
              </a:rPr>
              <a:t>Lorem ipsum dolor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Subtitle, if needed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59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" y="0"/>
            <a:ext cx="12188946" cy="6872510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4594" y="2473184"/>
            <a:ext cx="6397625" cy="16002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chemeClr val="bg1"/>
                </a:solidFill>
              </a:defRPr>
            </a:lvl1pPr>
            <a:lvl2pPr>
              <a:defRPr sz="4800">
                <a:solidFill>
                  <a:schemeClr val="bg1"/>
                </a:solidFill>
              </a:defRPr>
            </a:lvl2pPr>
            <a:lvl3pPr>
              <a:defRPr sz="4800">
                <a:solidFill>
                  <a:schemeClr val="bg1"/>
                </a:solidFill>
              </a:defRPr>
            </a:lvl3pPr>
            <a:lvl4pPr>
              <a:defRPr sz="4800">
                <a:solidFill>
                  <a:schemeClr val="bg1"/>
                </a:solidFill>
              </a:defRPr>
            </a:lvl4pPr>
            <a:lvl5pPr>
              <a:defRPr sz="4800">
                <a:solidFill>
                  <a:schemeClr val="bg1"/>
                </a:solidFill>
              </a:defRPr>
            </a:lvl5pPr>
          </a:lstStyle>
          <a:p>
            <a:r>
              <a:rPr lang="en-US" sz="4800" dirty="0">
                <a:solidFill>
                  <a:schemeClr val="bg1"/>
                </a:solidFill>
              </a:rPr>
              <a:t>Divider slide options Lorem ipsum dolor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Subtitle, if needed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354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46"/>
          <a:stretch/>
        </p:blipFill>
        <p:spPr>
          <a:xfrm>
            <a:off x="6980347" y="0"/>
            <a:ext cx="5210123" cy="6872508"/>
          </a:xfrm>
          <a:prstGeom prst="rect">
            <a:avLst/>
          </a:prstGeom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75" y="6446360"/>
            <a:ext cx="868156" cy="340728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64593" y="4267200"/>
            <a:ext cx="6397625" cy="381000"/>
          </a:xfrm>
          <a:prstGeom prst="rect">
            <a:avLst/>
          </a:prstGeom>
        </p:spPr>
        <p:txBody>
          <a:bodyPr anchor="ctr"/>
          <a:lstStyle>
            <a:lvl1pPr>
              <a:defRPr sz="1800">
                <a:solidFill>
                  <a:srgbClr val="073262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Subtitle, if needed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74118" y="2531240"/>
            <a:ext cx="7086600" cy="14478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073262"/>
                </a:solidFill>
              </a:defRPr>
            </a:lvl1pPr>
            <a:lvl2pPr>
              <a:defRPr sz="4800">
                <a:solidFill>
                  <a:schemeClr val="tx2"/>
                </a:solidFill>
              </a:defRPr>
            </a:lvl2pPr>
            <a:lvl3pPr>
              <a:defRPr sz="4800">
                <a:solidFill>
                  <a:schemeClr val="tx2"/>
                </a:solidFill>
              </a:defRPr>
            </a:lvl3pPr>
            <a:lvl4pPr>
              <a:defRPr sz="4800">
                <a:solidFill>
                  <a:schemeClr val="tx2"/>
                </a:solidFill>
              </a:defRPr>
            </a:lvl4pPr>
            <a:lvl5pPr>
              <a:defRPr sz="4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Divider slide options</a:t>
            </a:r>
          </a:p>
          <a:p>
            <a:pPr lvl="0"/>
            <a:r>
              <a:rPr lang="en-US" dirty="0"/>
              <a:t>Lorem ipsum dolor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572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46944"/>
            <a:ext cx="11277600" cy="3892551"/>
          </a:xfrm>
          <a:prstGeom prst="rect">
            <a:avLst/>
          </a:prstGeom>
        </p:spPr>
        <p:txBody>
          <a:bodyPr anchor="t"/>
          <a:lstStyle>
            <a:lvl1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545F"/>
              </a:buClr>
              <a:buFont typeface="Wingdings" panose="05000000000000000000" pitchFamily="2" charset="2"/>
              <a:buChar char="§"/>
              <a:defRPr sz="1600">
                <a:solidFill>
                  <a:srgbClr val="06316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rgbClr val="EA3946"/>
              </a:buClr>
              <a:buFont typeface="Arial" panose="020B0604020202020204" pitchFamily="34" charset="0"/>
              <a:buChar char="•"/>
              <a:defRPr sz="1600">
                <a:solidFill>
                  <a:srgbClr val="063161"/>
                </a:solidFill>
              </a:defRPr>
            </a:lvl2pPr>
            <a:lvl3pPr marL="1200150" indent="-28575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Georgia" panose="02040502050405020303" pitchFamily="18" charset="0"/>
              <a:buChar char="─"/>
              <a:defRPr sz="1200">
                <a:solidFill>
                  <a:srgbClr val="063161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explicabo</a:t>
            </a:r>
            <a:r>
              <a:rPr lang="en-US" dirty="0"/>
              <a:t>. Nemo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ipsam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voluptas</a:t>
            </a:r>
            <a:r>
              <a:rPr lang="en-US" dirty="0"/>
              <a:t> sit </a:t>
            </a:r>
            <a:r>
              <a:rPr lang="en-US" dirty="0" err="1"/>
              <a:t>aspernatur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odit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fugit,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consequuntur</a:t>
            </a:r>
            <a:r>
              <a:rPr lang="en-US" dirty="0"/>
              <a:t> </a:t>
            </a:r>
            <a:r>
              <a:rPr lang="en-US" dirty="0" err="1"/>
              <a:t>magni</a:t>
            </a:r>
            <a:r>
              <a:rPr lang="en-US" dirty="0"/>
              <a:t> </a:t>
            </a:r>
            <a:r>
              <a:rPr lang="en-US" dirty="0" err="1"/>
              <a:t>dolores</a:t>
            </a:r>
            <a:r>
              <a:rPr lang="en-US" dirty="0"/>
              <a:t> </a:t>
            </a:r>
            <a:r>
              <a:rPr lang="en-US" dirty="0" err="1"/>
              <a:t>eos</a:t>
            </a:r>
            <a:endParaRPr lang="en-US" dirty="0"/>
          </a:p>
          <a:p>
            <a:pPr lvl="0"/>
            <a:r>
              <a:rPr lang="en-US" dirty="0"/>
              <a:t>Qui </a:t>
            </a:r>
            <a:r>
              <a:rPr lang="en-US" dirty="0" err="1"/>
              <a:t>ratione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sequi</a:t>
            </a:r>
            <a:r>
              <a:rPr lang="en-US" dirty="0"/>
              <a:t> </a:t>
            </a:r>
            <a:r>
              <a:rPr lang="en-US" dirty="0" err="1"/>
              <a:t>nesciunt</a:t>
            </a:r>
            <a:r>
              <a:rPr lang="en-US" dirty="0"/>
              <a:t>.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porro</a:t>
            </a:r>
            <a:r>
              <a:rPr lang="en-US" dirty="0"/>
              <a:t> </a:t>
            </a:r>
            <a:r>
              <a:rPr lang="en-US" dirty="0" err="1"/>
              <a:t>quisquam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dolorem</a:t>
            </a:r>
            <a:r>
              <a:rPr lang="en-US" dirty="0"/>
              <a:t> ipsum </a:t>
            </a:r>
            <a:r>
              <a:rPr lang="en-US" dirty="0" err="1"/>
              <a:t>quia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, </a:t>
            </a:r>
            <a:r>
              <a:rPr lang="en-US" dirty="0" err="1"/>
              <a:t>adipisci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non </a:t>
            </a:r>
            <a:r>
              <a:rPr lang="en-US" dirty="0" err="1"/>
              <a:t>numquam</a:t>
            </a:r>
            <a:r>
              <a:rPr lang="en-US" dirty="0"/>
              <a:t> </a:t>
            </a:r>
            <a:r>
              <a:rPr lang="en-US" dirty="0" err="1"/>
              <a:t>eius</a:t>
            </a:r>
            <a:r>
              <a:rPr lang="en-US" dirty="0"/>
              <a:t> </a:t>
            </a:r>
            <a:r>
              <a:rPr lang="en-US" dirty="0" err="1"/>
              <a:t>modi</a:t>
            </a:r>
            <a:r>
              <a:rPr lang="en-US" dirty="0"/>
              <a:t> </a:t>
            </a:r>
            <a:r>
              <a:rPr lang="en-US" dirty="0" err="1"/>
              <a:t>tempora</a:t>
            </a:r>
            <a:r>
              <a:rPr lang="en-US" dirty="0"/>
              <a:t> </a:t>
            </a:r>
            <a:r>
              <a:rPr lang="en-US" dirty="0" err="1"/>
              <a:t>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magnam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quaerat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.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 dirty="0">
                <a:solidFill>
                  <a:schemeClr val="accent6"/>
                </a:solidFill>
                <a:latin typeface="+mn-lt"/>
                <a:ea typeface="Georgia" charset="0"/>
                <a:cs typeface="Georgia" charset="0"/>
              </a:rPr>
              <a:t>® 2019 Copyright Genpact.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93034" y="6462131"/>
            <a:ext cx="839972" cy="309081"/>
          </a:xfrm>
          <a:prstGeom prst="rect">
            <a:avLst/>
          </a:prstGeom>
        </p:spPr>
      </p:pic>
      <p:sp>
        <p:nvSpPr>
          <p:cNvPr id="3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60744" y="471715"/>
            <a:ext cx="7235456" cy="533400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Content slide title goes here</a:t>
            </a:r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976087"/>
            <a:ext cx="9673856" cy="533400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rgbClr val="06316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2" pos="288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5" orient="horz" pos="288" userDrawn="1">
          <p15:clr>
            <a:srgbClr val="FBAE40"/>
          </p15:clr>
        </p15:guide>
        <p15:guide id="6" orient="horz" pos="40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679" r:id="rId2"/>
    <p:sldLayoutId id="2147483680" r:id="rId3"/>
    <p:sldLayoutId id="2147483681" r:id="rId4"/>
    <p:sldLayoutId id="2147483682" r:id="rId5"/>
    <p:sldLayoutId id="2147483720" r:id="rId6"/>
    <p:sldLayoutId id="2147483684" r:id="rId7"/>
    <p:sldLayoutId id="2147483685" r:id="rId8"/>
    <p:sldLayoutId id="2147483661" r:id="rId9"/>
    <p:sldLayoutId id="2147483686" r:id="rId10"/>
    <p:sldLayoutId id="2147483726" r:id="rId11"/>
    <p:sldLayoutId id="2147483687" r:id="rId12"/>
    <p:sldLayoutId id="2147483668" r:id="rId13"/>
    <p:sldLayoutId id="2147483727" r:id="rId14"/>
    <p:sldLayoutId id="2147483662" r:id="rId15"/>
    <p:sldLayoutId id="2147483667" r:id="rId16"/>
    <p:sldLayoutId id="2147483702" r:id="rId17"/>
    <p:sldLayoutId id="2147483704" r:id="rId18"/>
    <p:sldLayoutId id="2147483705" r:id="rId19"/>
    <p:sldLayoutId id="2147483670" r:id="rId20"/>
    <p:sldLayoutId id="2147483708" r:id="rId21"/>
    <p:sldLayoutId id="2147483711" r:id="rId22"/>
    <p:sldLayoutId id="2147483774" r:id="rId23"/>
    <p:sldLayoutId id="2147483775" r:id="rId24"/>
    <p:sldLayoutId id="2147483776" r:id="rId25"/>
    <p:sldLayoutId id="2147483777" r:id="rId26"/>
    <p:sldLayoutId id="2147483764" r:id="rId27"/>
    <p:sldLayoutId id="2147483765" r:id="rId28"/>
    <p:sldLayoutId id="2147483763" r:id="rId29"/>
    <p:sldLayoutId id="2147483766" r:id="rId30"/>
    <p:sldLayoutId id="2147483768" r:id="rId31"/>
    <p:sldLayoutId id="2147483769" r:id="rId32"/>
    <p:sldLayoutId id="2147483767" r:id="rId33"/>
    <p:sldLayoutId id="2147483770" r:id="rId34"/>
    <p:sldLayoutId id="2147483771" r:id="rId35"/>
    <p:sldLayoutId id="2147483772" r:id="rId36"/>
    <p:sldLayoutId id="2147483773" r:id="rId37"/>
    <p:sldLayoutId id="2147483665" r:id="rId38"/>
    <p:sldLayoutId id="2147483713" r:id="rId39"/>
    <p:sldLayoutId id="2147483712" r:id="rId40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Nissan Aggregator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60475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60">
            <a:extLst>
              <a:ext uri="{FF2B5EF4-FFF2-40B4-BE49-F238E27FC236}">
                <a16:creationId xmlns:a16="http://schemas.microsoft.com/office/drawing/2014/main" id="{9B3629A9-3CF9-4DF1-8DA5-6210F477D10A}"/>
              </a:ext>
            </a:extLst>
          </p:cNvPr>
          <p:cNvSpPr/>
          <p:nvPr/>
        </p:nvSpPr>
        <p:spPr>
          <a:xfrm>
            <a:off x="10296758" y="2863987"/>
            <a:ext cx="1572695" cy="87128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 rot="5400000">
            <a:off x="1577035" y="-53342"/>
            <a:ext cx="5711509" cy="7705071"/>
          </a:xfrm>
          <a:prstGeom prst="rect">
            <a:avLst/>
          </a:prstGeom>
          <a:solidFill>
            <a:schemeClr val="bg1">
              <a:lumMod val="75000"/>
              <a:alpha val="14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/>
          <p:cNvCxnSpPr>
            <a:endCxn id="3" idx="0"/>
          </p:cNvCxnSpPr>
          <p:nvPr/>
        </p:nvCxnSpPr>
        <p:spPr>
          <a:xfrm flipH="1">
            <a:off x="3200367" y="762000"/>
            <a:ext cx="739" cy="487421"/>
          </a:xfrm>
          <a:prstGeom prst="straightConnector1">
            <a:avLst/>
          </a:prstGeom>
          <a:noFill/>
          <a:ln w="3175" cap="flat">
            <a:solidFill>
              <a:schemeClr val="tx1"/>
            </a:solidFill>
            <a:prstDash val="solid"/>
            <a:miter lim="400000"/>
            <a:headEnd type="none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Shape 78"/>
          <p:cNvSpPr txBox="1"/>
          <p:nvPr/>
        </p:nvSpPr>
        <p:spPr>
          <a:xfrm>
            <a:off x="273050" y="21265"/>
            <a:ext cx="6111876" cy="31204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>
            <a:lvl1pPr lvl="0">
              <a:lnSpc>
                <a:spcPct val="90000"/>
              </a:lnSpc>
              <a:spcBef>
                <a:spcPts val="300"/>
              </a:spcBef>
              <a:defRPr sz="2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Calibri Light" panose="020F0302020204030204"/>
              </a:defRPr>
            </a:lvl1pPr>
            <a:lvl2pPr marL="139065" indent="-139065">
              <a:spcBef>
                <a:spcPts val="300"/>
              </a:spcBef>
              <a:buSzPct val="85000"/>
              <a:buChar char="▪"/>
              <a:defRPr sz="1800">
                <a:solidFill>
                  <a:srgbClr val="FFFFFF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2pPr>
            <a:lvl3pPr marL="347980" indent="-177800">
              <a:spcBef>
                <a:spcPts val="300"/>
              </a:spcBef>
              <a:buSzPct val="50000"/>
              <a:buChar char="–"/>
              <a:defRPr sz="1800">
                <a:solidFill>
                  <a:srgbClr val="FFFFFF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3pPr>
            <a:lvl4pPr marL="515620" indent="-168275">
              <a:spcBef>
                <a:spcPts val="300"/>
              </a:spcBef>
              <a:buSzPct val="65000"/>
              <a:buChar char="▪"/>
              <a:defRPr sz="1800">
                <a:solidFill>
                  <a:srgbClr val="FFFFFF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4pPr>
            <a:lvl5pPr marL="685800" indent="-169545">
              <a:spcBef>
                <a:spcPts val="300"/>
              </a:spcBef>
              <a:buSzPct val="65000"/>
              <a:buChar char="–"/>
              <a:defRPr sz="1800">
                <a:solidFill>
                  <a:srgbClr val="FFFFFF"/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5pPr>
            <a:lvl6pPr marL="2489200" indent="-203200">
              <a:spcBef>
                <a:spcPts val="300"/>
              </a:spcBef>
              <a:buSzPct val="100000"/>
              <a:buChar char="•"/>
              <a:defRPr sz="16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946400" indent="-203200">
              <a:spcBef>
                <a:spcPts val="300"/>
              </a:spcBef>
              <a:buSzPct val="100000"/>
              <a:buChar char="•"/>
              <a:defRPr sz="16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403600" indent="-203200">
              <a:spcBef>
                <a:spcPts val="300"/>
              </a:spcBef>
              <a:buSzPct val="100000"/>
              <a:buChar char="•"/>
              <a:defRPr sz="16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860800" indent="-203200">
              <a:spcBef>
                <a:spcPts val="300"/>
              </a:spcBef>
              <a:buSzPct val="100000"/>
              <a:buChar char="•"/>
              <a:defRPr sz="16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defTabSz="410730"/>
            <a:r>
              <a:rPr lang="en-US" sz="1800" kern="0" dirty="0"/>
              <a:t>Command and Control- Deployment Diagram</a:t>
            </a:r>
          </a:p>
        </p:txBody>
      </p:sp>
      <p:cxnSp>
        <p:nvCxnSpPr>
          <p:cNvPr id="21" name="Elbow Connector 20"/>
          <p:cNvCxnSpPr>
            <a:cxnSpLocks/>
            <a:endCxn id="91" idx="0"/>
          </p:cNvCxnSpPr>
          <p:nvPr/>
        </p:nvCxnSpPr>
        <p:spPr>
          <a:xfrm rot="5400000">
            <a:off x="2015361" y="4389551"/>
            <a:ext cx="883237" cy="502520"/>
          </a:xfrm>
          <a:prstGeom prst="bentConnector3">
            <a:avLst>
              <a:gd name="adj1" fmla="val 50000"/>
            </a:avLst>
          </a:prstGeom>
          <a:noFill/>
          <a:ln w="3175" cap="flat">
            <a:solidFill>
              <a:srgbClr val="000000"/>
            </a:solidFill>
            <a:prstDash val="solid"/>
            <a:miter lim="400000"/>
            <a:headEnd type="none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TextBox 35"/>
          <p:cNvSpPr txBox="1"/>
          <p:nvPr/>
        </p:nvSpPr>
        <p:spPr>
          <a:xfrm>
            <a:off x="2718188" y="440794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cs typeface="Calibri" panose="020F0502020204030204" pitchFamily="34" charset="0"/>
                <a:sym typeface="Helvetica Light"/>
              </a:rPr>
              <a:t>Browser</a:t>
            </a:r>
          </a:p>
        </p:txBody>
      </p:sp>
      <p:sp>
        <p:nvSpPr>
          <p:cNvPr id="59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317603" y="-2459"/>
            <a:ext cx="8287846" cy="553998"/>
          </a:xfrm>
        </p:spPr>
        <p:txBody>
          <a:bodyPr anchor="ctr"/>
          <a:lstStyle/>
          <a:p>
            <a:r>
              <a:rPr lang="en-US" sz="2400" dirty="0"/>
              <a:t>Nissan Aggregator Component Architecture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295367" y="1249421"/>
            <a:ext cx="3810000" cy="72835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295367" y="2595064"/>
            <a:ext cx="3810000" cy="167213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523966" y="2711170"/>
            <a:ext cx="1981200" cy="347117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Service layer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523966" y="3278453"/>
            <a:ext cx="1981200" cy="347117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layer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1523966" y="3811853"/>
            <a:ext cx="1981200" cy="347117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Repository layer</a:t>
            </a:r>
          </a:p>
        </p:txBody>
      </p:sp>
      <p:sp>
        <p:nvSpPr>
          <p:cNvPr id="72" name="Rounded Rectangle 71"/>
          <p:cNvSpPr/>
          <p:nvPr/>
        </p:nvSpPr>
        <p:spPr>
          <a:xfrm rot="16200000">
            <a:off x="3034184" y="3230790"/>
            <a:ext cx="1477549" cy="378814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Authentication</a:t>
            </a:r>
          </a:p>
        </p:txBody>
      </p:sp>
      <p:sp>
        <p:nvSpPr>
          <p:cNvPr id="73" name="Rounded Rectangle 72"/>
          <p:cNvSpPr/>
          <p:nvPr/>
        </p:nvSpPr>
        <p:spPr>
          <a:xfrm rot="16200000">
            <a:off x="3500230" y="3219759"/>
            <a:ext cx="1455488" cy="378814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Authorization</a:t>
            </a:r>
          </a:p>
        </p:txBody>
      </p:sp>
      <p:sp>
        <p:nvSpPr>
          <p:cNvPr id="74" name="Rounded Rectangle 73"/>
          <p:cNvSpPr/>
          <p:nvPr/>
        </p:nvSpPr>
        <p:spPr>
          <a:xfrm rot="16200000">
            <a:off x="3972304" y="3234633"/>
            <a:ext cx="1425740" cy="378814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Assessment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738224" y="4276851"/>
            <a:ext cx="114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API Server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1165529" y="5082430"/>
            <a:ext cx="2080380" cy="12522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9" name="image23.png"/>
          <p:cNvPicPr/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97490" y="1323378"/>
            <a:ext cx="1271495" cy="5868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0" name="image26.png"/>
          <p:cNvPicPr/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28767" y="1232489"/>
            <a:ext cx="1380373" cy="72063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1" name="image22.png"/>
          <p:cNvPicPr/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70479" y="1282358"/>
            <a:ext cx="451487" cy="4907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2" name="TextBox 101"/>
          <p:cNvSpPr txBox="1"/>
          <p:nvPr/>
        </p:nvSpPr>
        <p:spPr>
          <a:xfrm>
            <a:off x="2613638" y="1992868"/>
            <a:ext cx="12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Web Server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340060" y="6260068"/>
            <a:ext cx="17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Database Server</a:t>
            </a:r>
          </a:p>
        </p:txBody>
      </p:sp>
      <p:sp>
        <p:nvSpPr>
          <p:cNvPr id="107" name="Rounded Rectangle 106"/>
          <p:cNvSpPr/>
          <p:nvPr/>
        </p:nvSpPr>
        <p:spPr>
          <a:xfrm rot="16200000">
            <a:off x="1078755" y="5516200"/>
            <a:ext cx="985743" cy="341638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</a:p>
        </p:txBody>
      </p:sp>
      <p:sp>
        <p:nvSpPr>
          <p:cNvPr id="108" name="Rounded Rectangle 107"/>
          <p:cNvSpPr/>
          <p:nvPr/>
        </p:nvSpPr>
        <p:spPr>
          <a:xfrm rot="16200000">
            <a:off x="1531024" y="5528778"/>
            <a:ext cx="985744" cy="341638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Assessment</a:t>
            </a:r>
          </a:p>
        </p:txBody>
      </p:sp>
      <p:sp>
        <p:nvSpPr>
          <p:cNvPr id="109" name="Rounded Rectangle 108"/>
          <p:cNvSpPr/>
          <p:nvPr/>
        </p:nvSpPr>
        <p:spPr>
          <a:xfrm rot="16200000">
            <a:off x="2053158" y="5460351"/>
            <a:ext cx="985745" cy="453338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Sharepoint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Metadata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6044421" y="1535583"/>
            <a:ext cx="1756672" cy="7974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6153644" y="1677143"/>
            <a:ext cx="1576802" cy="54494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Scheduled Jobs</a:t>
            </a:r>
          </a:p>
        </p:txBody>
      </p:sp>
      <p:cxnSp>
        <p:nvCxnSpPr>
          <p:cNvPr id="5" name="Straight Arrow Connector 4"/>
          <p:cNvCxnSpPr>
            <a:cxnSpLocks/>
            <a:endCxn id="127" idx="1"/>
          </p:cNvCxnSpPr>
          <p:nvPr/>
        </p:nvCxnSpPr>
        <p:spPr>
          <a:xfrm flipV="1">
            <a:off x="5105367" y="1934307"/>
            <a:ext cx="939054" cy="776863"/>
          </a:xfrm>
          <a:prstGeom prst="straightConnector1">
            <a:avLst/>
          </a:prstGeom>
          <a:noFill/>
          <a:ln w="3175" cap="flat">
            <a:solidFill>
              <a:srgbClr val="000000"/>
            </a:solidFill>
            <a:prstDash val="solid"/>
            <a:miter lim="400000"/>
            <a:headEnd type="none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Rectangle 3"/>
          <p:cNvSpPr/>
          <p:nvPr/>
        </p:nvSpPr>
        <p:spPr>
          <a:xfrm>
            <a:off x="9988296" y="1035617"/>
            <a:ext cx="1755553" cy="1524000"/>
          </a:xfrm>
          <a:prstGeom prst="rect">
            <a:avLst/>
          </a:prstGeom>
          <a:solidFill>
            <a:schemeClr val="lt1">
              <a:alpha val="14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10128981" y="1938472"/>
            <a:ext cx="1496515" cy="4239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Orchestrator APIs</a:t>
            </a:r>
          </a:p>
        </p:txBody>
      </p:sp>
      <p:pic>
        <p:nvPicPr>
          <p:cNvPr id="2050" name="Picture 2" descr="Image result for uipath png transparen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925" y="1193850"/>
            <a:ext cx="1434607" cy="52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Elbow Connector 24"/>
          <p:cNvCxnSpPr>
            <a:cxnSpLocks/>
          </p:cNvCxnSpPr>
          <p:nvPr/>
        </p:nvCxnSpPr>
        <p:spPr>
          <a:xfrm flipV="1">
            <a:off x="7826384" y="1504724"/>
            <a:ext cx="2069724" cy="454005"/>
          </a:xfrm>
          <a:prstGeom prst="bentConnector3">
            <a:avLst>
              <a:gd name="adj1" fmla="val 50000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3161002" y="1950979"/>
            <a:ext cx="1" cy="644085"/>
          </a:xfrm>
          <a:prstGeom prst="straightConnector1">
            <a:avLst/>
          </a:prstGeom>
          <a:noFill/>
          <a:ln w="3175" cap="flat">
            <a:solidFill>
              <a:schemeClr val="tx1"/>
            </a:solidFill>
            <a:prstDash val="solid"/>
            <a:miter lim="400000"/>
            <a:headEnd type="none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342EF57-F85E-FA45-96A1-B6B8D80857D6}"/>
              </a:ext>
            </a:extLst>
          </p:cNvPr>
          <p:cNvSpPr txBox="1"/>
          <p:nvPr/>
        </p:nvSpPr>
        <p:spPr>
          <a:xfrm>
            <a:off x="6255078" y="1123958"/>
            <a:ext cx="122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Agent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10296758" y="4083209"/>
            <a:ext cx="1514693" cy="87128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Elbow Connector 8"/>
          <p:cNvCxnSpPr>
            <a:cxnSpLocks/>
          </p:cNvCxnSpPr>
          <p:nvPr/>
        </p:nvCxnSpPr>
        <p:spPr>
          <a:xfrm>
            <a:off x="5139106" y="3619366"/>
            <a:ext cx="5157652" cy="657485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2" descr="Image result for servicenow icon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450" y="4175462"/>
            <a:ext cx="457200" cy="45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10440082" y="4615936"/>
            <a:ext cx="1219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Service Now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1B9A903-84B8-4044-BD13-2FB13C04EFF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521" y="3071940"/>
            <a:ext cx="1391391" cy="526934"/>
          </a:xfrm>
          <a:prstGeom prst="rect">
            <a:avLst/>
          </a:prstGeom>
        </p:spPr>
      </p:pic>
      <p:cxnSp>
        <p:nvCxnSpPr>
          <p:cNvPr id="81" name="Elbow Connector 8">
            <a:extLst>
              <a:ext uri="{FF2B5EF4-FFF2-40B4-BE49-F238E27FC236}">
                <a16:creationId xmlns:a16="http://schemas.microsoft.com/office/drawing/2014/main" id="{390EAFE0-306B-4050-BD17-A6357BE3AA3A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5105367" y="3292724"/>
            <a:ext cx="5191391" cy="6904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7F57406-4E36-459B-A29D-21D75E4DF4E1}"/>
              </a:ext>
            </a:extLst>
          </p:cNvPr>
          <p:cNvSpPr txBox="1"/>
          <p:nvPr/>
        </p:nvSpPr>
        <p:spPr>
          <a:xfrm>
            <a:off x="6754784" y="2999796"/>
            <a:ext cx="1541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&lt;HTTPS&gt;:REST:443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8130823-A5C3-49BD-B369-D36A1C7173D0}"/>
              </a:ext>
            </a:extLst>
          </p:cNvPr>
          <p:cNvSpPr txBox="1"/>
          <p:nvPr/>
        </p:nvSpPr>
        <p:spPr>
          <a:xfrm>
            <a:off x="6259709" y="3698605"/>
            <a:ext cx="1541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&lt;HTTPS&gt;:REST:443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12BF6B-C85C-41BA-99B0-3D3A9C7BC3D0}"/>
              </a:ext>
            </a:extLst>
          </p:cNvPr>
          <p:cNvSpPr txBox="1"/>
          <p:nvPr/>
        </p:nvSpPr>
        <p:spPr>
          <a:xfrm>
            <a:off x="8229746" y="1204607"/>
            <a:ext cx="1541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&lt;HTTPS&gt;:REST:443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127DDBAC-B30B-40DC-A99B-4FD98BCDC3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866" y="5265794"/>
            <a:ext cx="1219694" cy="928046"/>
          </a:xfrm>
          <a:prstGeom prst="rect">
            <a:avLst/>
          </a:prstGeom>
        </p:spPr>
      </p:pic>
      <p:cxnSp>
        <p:nvCxnSpPr>
          <p:cNvPr id="106" name="Elbow Connector 8">
            <a:extLst>
              <a:ext uri="{FF2B5EF4-FFF2-40B4-BE49-F238E27FC236}">
                <a16:creationId xmlns:a16="http://schemas.microsoft.com/office/drawing/2014/main" id="{38810BB6-6F4A-4D4A-A7F0-ED887F1BCF7A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5136862" y="3985411"/>
            <a:ext cx="5313004" cy="1744406"/>
          </a:xfrm>
          <a:prstGeom prst="bentConnector3">
            <a:avLst>
              <a:gd name="adj1" fmla="val 40522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F69BDCF-C9BE-44F2-88CE-011A09F0E1FC}"/>
              </a:ext>
            </a:extLst>
          </p:cNvPr>
          <p:cNvSpPr txBox="1"/>
          <p:nvPr/>
        </p:nvSpPr>
        <p:spPr>
          <a:xfrm>
            <a:off x="6774203" y="5760672"/>
            <a:ext cx="1541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&lt;HTTPS&gt;:REST:443</a:t>
            </a:r>
          </a:p>
        </p:txBody>
      </p:sp>
      <p:sp>
        <p:nvSpPr>
          <p:cNvPr id="113" name="Rounded Rectangle 126">
            <a:extLst>
              <a:ext uri="{FF2B5EF4-FFF2-40B4-BE49-F238E27FC236}">
                <a16:creationId xmlns:a16="http://schemas.microsoft.com/office/drawing/2014/main" id="{E21DAA04-8805-4687-89D4-C2100ECC19BE}"/>
              </a:ext>
            </a:extLst>
          </p:cNvPr>
          <p:cNvSpPr/>
          <p:nvPr/>
        </p:nvSpPr>
        <p:spPr>
          <a:xfrm>
            <a:off x="4044654" y="5243366"/>
            <a:ext cx="1756672" cy="7974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Rounded Rectangle 127">
            <a:extLst>
              <a:ext uri="{FF2B5EF4-FFF2-40B4-BE49-F238E27FC236}">
                <a16:creationId xmlns:a16="http://schemas.microsoft.com/office/drawing/2014/main" id="{E4ACB8E3-8E71-47EA-904D-21F0112762B5}"/>
              </a:ext>
            </a:extLst>
          </p:cNvPr>
          <p:cNvSpPr/>
          <p:nvPr/>
        </p:nvSpPr>
        <p:spPr>
          <a:xfrm>
            <a:off x="4161417" y="5369616"/>
            <a:ext cx="1576802" cy="54494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Mail Server</a:t>
            </a:r>
          </a:p>
        </p:txBody>
      </p:sp>
      <p:cxnSp>
        <p:nvCxnSpPr>
          <p:cNvPr id="115" name="Elbow Connector 20">
            <a:extLst>
              <a:ext uri="{FF2B5EF4-FFF2-40B4-BE49-F238E27FC236}">
                <a16:creationId xmlns:a16="http://schemas.microsoft.com/office/drawing/2014/main" id="{C791F71F-826E-47EA-A94F-917E4C9C26E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42806" y="4730478"/>
            <a:ext cx="950211" cy="2285"/>
          </a:xfrm>
          <a:prstGeom prst="bentConnector3">
            <a:avLst>
              <a:gd name="adj1" fmla="val 50000"/>
            </a:avLst>
          </a:prstGeom>
          <a:noFill/>
          <a:ln w="3175" cap="flat">
            <a:solidFill>
              <a:srgbClr val="000000"/>
            </a:solidFill>
            <a:prstDash val="solid"/>
            <a:miter lim="400000"/>
            <a:headEnd type="none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5909254-A303-4FA3-93BB-843820DE4557}"/>
              </a:ext>
            </a:extLst>
          </p:cNvPr>
          <p:cNvSpPr txBox="1"/>
          <p:nvPr/>
        </p:nvSpPr>
        <p:spPr>
          <a:xfrm rot="16200000">
            <a:off x="4398034" y="4593148"/>
            <a:ext cx="887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SMTP:25</a:t>
            </a:r>
          </a:p>
        </p:txBody>
      </p:sp>
    </p:spTree>
    <p:extLst>
      <p:ext uri="{BB962C8B-B14F-4D97-AF65-F5344CB8AC3E}">
        <p14:creationId xmlns:p14="http://schemas.microsoft.com/office/powerpoint/2010/main" val="422719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524000" y="-1346"/>
            <a:ext cx="10260810" cy="471924"/>
          </a:xfr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584200" rtl="0" latinLnBrk="1" hangingPunct="0"/>
            <a:r>
              <a:rPr lang="en-US" sz="2400" kern="1200" dirty="0">
                <a:solidFill>
                  <a:schemeClr val="tx1"/>
                </a:solidFill>
                <a:latin typeface="+mj-lt"/>
              </a:rPr>
              <a:t>Nissan Aggregator - PaaS based Deployment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132620-D816-40BB-85FD-7FC19D046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7" y="804862"/>
            <a:ext cx="106394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2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600200" y="-1346"/>
            <a:ext cx="9143999" cy="471924"/>
          </a:xfr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584200" rtl="0" latinLnBrk="1" hangingPunct="0"/>
            <a:r>
              <a:rPr lang="en-US" sz="2400" kern="1200" dirty="0">
                <a:solidFill>
                  <a:schemeClr val="tx1"/>
                </a:solidFill>
                <a:latin typeface="+mj-lt"/>
              </a:rPr>
              <a:t>Nissan Aggregator– Application Security Aspects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1487581" y="2511108"/>
            <a:ext cx="7293422" cy="16718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bIns="1280160" rtlCol="0" anchor="ctr"/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Middleware application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1526967" y="974338"/>
            <a:ext cx="7293422" cy="123546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bIns="731520" rtlCol="0" anchor="ctr"/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Web Application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3614045" y="1431406"/>
            <a:ext cx="1520247" cy="6459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SHA512 Password hashing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6781800" y="1305632"/>
            <a:ext cx="1959422" cy="6459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HTTPS Secured communication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5304724" y="1359979"/>
            <a:ext cx="1292031" cy="6459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TLS 1.2 Network Security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1736160" y="3347027"/>
            <a:ext cx="1615184" cy="6459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HTTPS Secured communication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599923" y="3173759"/>
            <a:ext cx="1292031" cy="6459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TLS 1.2 Network Security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1671573" y="2606103"/>
            <a:ext cx="1821662" cy="6459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Bcrypt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Password Hashing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7160152" y="3375185"/>
            <a:ext cx="1389607" cy="6459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Azure Key-Vault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5016419" y="3207213"/>
            <a:ext cx="2047438" cy="6459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OAUTH 2.0 Authorization protocol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1792383" y="1384224"/>
            <a:ext cx="1636617" cy="6459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Password Policy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7171134" y="2635056"/>
            <a:ext cx="1389607" cy="6459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Audit &amp; Logging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1530484" y="4506891"/>
            <a:ext cx="7293422" cy="29511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Private VPN</a:t>
            </a:r>
          </a:p>
        </p:txBody>
      </p:sp>
      <p:sp>
        <p:nvSpPr>
          <p:cNvPr id="87" name="Up-Down Arrow 86"/>
          <p:cNvSpPr/>
          <p:nvPr/>
        </p:nvSpPr>
        <p:spPr>
          <a:xfrm>
            <a:off x="5173678" y="2209799"/>
            <a:ext cx="49577" cy="301309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Up-Down Arrow 87"/>
          <p:cNvSpPr/>
          <p:nvPr/>
        </p:nvSpPr>
        <p:spPr>
          <a:xfrm>
            <a:off x="5084715" y="4197193"/>
            <a:ext cx="49577" cy="301309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520711" y="5081724"/>
            <a:ext cx="7293422" cy="110726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bIns="640080" rtlCol="0" anchor="ctr"/>
          <a:lstStyle/>
          <a:p>
            <a:pPr algn="ctr"/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Up-Down Arrow 89"/>
          <p:cNvSpPr/>
          <p:nvPr/>
        </p:nvSpPr>
        <p:spPr>
          <a:xfrm>
            <a:off x="5058078" y="4786612"/>
            <a:ext cx="49577" cy="301309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1813816" y="5362830"/>
            <a:ext cx="1615184" cy="6459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Firewalls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6648084" y="5255112"/>
            <a:ext cx="1615184" cy="6459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Data backup</a:t>
            </a:r>
          </a:p>
        </p:txBody>
      </p:sp>
    </p:spTree>
    <p:extLst>
      <p:ext uri="{BB962C8B-B14F-4D97-AF65-F5344CB8AC3E}">
        <p14:creationId xmlns:p14="http://schemas.microsoft.com/office/powerpoint/2010/main" val="41286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19400" y="228600"/>
            <a:ext cx="5628144" cy="471924"/>
          </a:xfr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ctr" defTabSz="584200" rtl="0" latinLnBrk="1" hangingPunct="0"/>
            <a:r>
              <a:rPr lang="en-US" sz="2400" kern="1200" dirty="0">
                <a:solidFill>
                  <a:schemeClr val="tx1"/>
                </a:solidFill>
                <a:latin typeface="+mj-lt"/>
              </a:rPr>
              <a:t>Nissan Aggregator- Deployment Options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67AAEC-5116-4C3B-B79F-A037D19F1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387309"/>
              </p:ext>
            </p:extLst>
          </p:nvPr>
        </p:nvGraphicFramePr>
        <p:xfrm>
          <a:off x="1219200" y="1066800"/>
          <a:ext cx="8228322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7402">
                  <a:extLst>
                    <a:ext uri="{9D8B030D-6E8A-4147-A177-3AD203B41FA5}">
                      <a16:colId xmlns:a16="http://schemas.microsoft.com/office/drawing/2014/main" val="3065423867"/>
                    </a:ext>
                  </a:extLst>
                </a:gridCol>
                <a:gridCol w="2206550">
                  <a:extLst>
                    <a:ext uri="{9D8B030D-6E8A-4147-A177-3AD203B41FA5}">
                      <a16:colId xmlns:a16="http://schemas.microsoft.com/office/drawing/2014/main" val="3904055164"/>
                    </a:ext>
                  </a:extLst>
                </a:gridCol>
                <a:gridCol w="1995787">
                  <a:extLst>
                    <a:ext uri="{9D8B030D-6E8A-4147-A177-3AD203B41FA5}">
                      <a16:colId xmlns:a16="http://schemas.microsoft.com/office/drawing/2014/main" val="3059604285"/>
                    </a:ext>
                  </a:extLst>
                </a:gridCol>
                <a:gridCol w="1978583">
                  <a:extLst>
                    <a:ext uri="{9D8B030D-6E8A-4147-A177-3AD203B41FA5}">
                      <a16:colId xmlns:a16="http://schemas.microsoft.com/office/drawing/2014/main" val="2557455478"/>
                    </a:ext>
                  </a:extLst>
                </a:gridCol>
              </a:tblGrid>
              <a:tr h="570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Artifact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Location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IaaS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Azure PaaS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5000800"/>
                  </a:ext>
                </a:extLst>
              </a:tr>
              <a:tr h="1369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Web Server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Genpact/Customer Cloud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A2 ( 2 Core, 3.5 GB Ram, 60 GB storage, Linux, CentOS)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Web App 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Standard Plan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636507"/>
                  </a:ext>
                </a:extLst>
              </a:tr>
              <a:tr h="1369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Database Server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Genpact/Customer Cloud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Azure SQL Service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1405564"/>
                  </a:ext>
                </a:extLst>
              </a:tr>
              <a:tr h="9584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Data Agent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Genpact/Customer Cloud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Web App 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Standard Plan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9466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668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1"/>
          <p:cNvSpPr txBox="1">
            <a:spLocks/>
          </p:cNvSpPr>
          <p:nvPr/>
        </p:nvSpPr>
        <p:spPr>
          <a:xfrm>
            <a:off x="2160266" y="-72495"/>
            <a:ext cx="8095100" cy="471924"/>
          </a:xfrm>
          <a:prstGeom prst="rect">
            <a:avLst/>
          </a:prstGeom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lvl1pPr marL="0">
              <a:defRPr sz="3000" baseline="0">
                <a:solidFill>
                  <a:srgbClr val="06316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defTabSz="584200" rtl="0" latinLnBrk="1" hangingPunct="0"/>
            <a:r>
              <a:rPr lang="en-US" sz="2400" kern="1200" dirty="0">
                <a:solidFill>
                  <a:schemeClr val="tx1"/>
                </a:solidFill>
                <a:latin typeface="Calibri" pitchFamily="34" charset="0"/>
              </a:rPr>
              <a:t>Nissan Aggregator– IaaS Infra security architecture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2EC027-70B4-498C-80F3-4F87942BD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09600"/>
            <a:ext cx="962025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9E5AF2-7D2B-FA4D-9AF2-A2B1397DB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36972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952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Genpact Transformation">
      <a:dk1>
        <a:srgbClr val="073262"/>
      </a:dk1>
      <a:lt1>
        <a:sysClr val="window" lastClr="FFFFFF"/>
      </a:lt1>
      <a:dk2>
        <a:srgbClr val="EBECED"/>
      </a:dk2>
      <a:lt2>
        <a:srgbClr val="BFC0C1"/>
      </a:lt2>
      <a:accent1>
        <a:srgbClr val="FF555F"/>
      </a:accent1>
      <a:accent2>
        <a:srgbClr val="00AECF"/>
      </a:accent2>
      <a:accent3>
        <a:srgbClr val="073262"/>
      </a:accent3>
      <a:accent4>
        <a:srgbClr val="EA3946"/>
      </a:accent4>
      <a:accent5>
        <a:srgbClr val="60C7D7"/>
      </a:accent5>
      <a:accent6>
        <a:srgbClr val="073262"/>
      </a:accent6>
      <a:hlink>
        <a:srgbClr val="60C7D7"/>
      </a:hlink>
      <a:folHlink>
        <a:srgbClr val="1F497D"/>
      </a:folHlink>
    </a:clrScheme>
    <a:fontScheme name="G PPT 2017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72e849b-fc60-49fc-88ef-6f6a3a7352cc"/>
    <LikesCount xmlns="http://schemas.microsoft.com/sharepoint/v3" xsi:nil="true"/>
    <TaxKeywordTaxHTField xmlns="b7a58cbc-cd1f-4316-8e97-a0bb4c57e2d1">
      <Terms xmlns="http://schemas.microsoft.com/office/infopath/2007/PartnerControls"/>
    </TaxKeywordTaxHTField>
    <Ratings xmlns="http://schemas.microsoft.com/sharepoint/v3">5,5,5,4,</Ratings>
    <LikedBy xmlns="http://schemas.microsoft.com/sharepoint/v3">
      <UserInfo>
        <DisplayName/>
        <AccountId xsi:nil="true"/>
        <AccountType/>
      </UserInfo>
    </LikedBy>
    <PublishingExpirationDate xmlns="http://schemas.microsoft.com/sharepoint/v3" xsi:nil="true"/>
    <PublishingStartDate xmlns="http://schemas.microsoft.com/sharepoint/v3" xsi:nil="true"/>
    <ga0bac5639ea43d4a46e5e8979bf3e26 xmlns="7955fe41-16ae-489b-bb6d-2dd9b2d28296">
      <Terms xmlns="http://schemas.microsoft.com/office/infopath/2007/PartnerControls"/>
    </ga0bac5639ea43d4a46e5e8979bf3e26>
    <RatedBy xmlns="http://schemas.microsoft.com/sharepoint/v3">
      <UserInfo>
        <DisplayName>Liu, Zhiyong</DisplayName>
        <AccountId>18584</AccountId>
        <AccountType/>
      </UserInfo>
      <UserInfo>
        <DisplayName>Singh, Shripal S</DisplayName>
        <AccountId>28974</AccountId>
        <AccountType/>
      </UserInfo>
      <UserInfo>
        <DisplayName>Nayak, Shivani</DisplayName>
        <AccountId>20463</AccountId>
        <AccountType/>
      </UserInfo>
      <UserInfo>
        <DisplayName>i:0#.f|membership|703194046@genpact.com</DisplayName>
        <AccountId>53903</AccountId>
        <AccountType/>
      </UserInfo>
    </RatedBy>
    <RatingCount xmlns="http://schemas.microsoft.com/sharepoint/v3">4</RatingCount>
    <AverageRating xmlns="http://schemas.microsoft.com/sharepoint/v3">4.75</AverageRating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9387E64A2A4343BD96EB39AF3A92F6" ma:contentTypeVersion="20" ma:contentTypeDescription="Create a new document." ma:contentTypeScope="" ma:versionID="ddc36aca7e0c3b00061819f7b2db0f20">
  <xsd:schema xmlns:xsd="http://www.w3.org/2001/XMLSchema" xmlns:xs="http://www.w3.org/2001/XMLSchema" xmlns:p="http://schemas.microsoft.com/office/2006/metadata/properties" xmlns:ns1="http://schemas.microsoft.com/sharepoint/v3" xmlns:ns2="b7a58cbc-cd1f-4316-8e97-a0bb4c57e2d1" xmlns:ns3="7955fe41-16ae-489b-bb6d-2dd9b2d28296" xmlns:ns4="372e849b-fc60-49fc-88ef-6f6a3a7352cc" targetNamespace="http://schemas.microsoft.com/office/2006/metadata/properties" ma:root="true" ma:fieldsID="612d0f85853634ca7092b11b816b7641" ns1:_="" ns2:_="" ns3:_="" ns4:_="">
    <xsd:import namespace="http://schemas.microsoft.com/sharepoint/v3"/>
    <xsd:import namespace="b7a58cbc-cd1f-4316-8e97-a0bb4c57e2d1"/>
    <xsd:import namespace="7955fe41-16ae-489b-bb6d-2dd9b2d28296"/>
    <xsd:import namespace="372e849b-fc60-49fc-88ef-6f6a3a7352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PublishingStartDate" minOccurs="0"/>
                <xsd:element ref="ns1:PublishingExpirationDate" minOccurs="0"/>
                <xsd:element ref="ns2:TaxKeywordTaxHTField" minOccurs="0"/>
                <xsd:element ref="ns4:TaxCatchAll" minOccurs="0"/>
                <xsd:element ref="ns3:ga0bac5639ea43d4a46e5e8979bf3e26" minOccurs="0"/>
                <xsd:element ref="ns3:MediaServiceAutoTag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0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11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RatedBy" ma:index="12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3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14" nillable="true" ma:displayName="Number of Likes" ma:internalName="LikesCount">
      <xsd:simpleType>
        <xsd:restriction base="dms:Unknown"/>
      </xsd:simpleType>
    </xsd:element>
    <xsd:element name="LikedBy" ma:index="15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ublishingStartDate" ma:index="2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2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58cbc-cd1f-4316-8e97-a0bb4c57e2d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6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7" nillable="true" ma:displayName="Last Shared By Time" ma:description="" ma:internalName="LastSharedByTime" ma:readOnly="true">
      <xsd:simpleType>
        <xsd:restriction base="dms:DateTime"/>
      </xsd:simpleType>
    </xsd:element>
    <xsd:element name="TaxKeywordTaxHTField" ma:index="23" nillable="true" ma:taxonomy="true" ma:internalName="TaxKeywordTaxHTField" ma:taxonomyFieldName="TaxKeyword" ma:displayName="Enterprise Keywords" ma:fieldId="{23f27201-bee3-471e-b2e7-b64fd8b7ca38}" ma:taxonomyMulti="true" ma:sspId="cc962de5-690c-40f6-9925-46ff4f3fc18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55fe41-16ae-489b-bb6d-2dd9b2d282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ga0bac5639ea43d4a46e5e8979bf3e26" ma:index="26" nillable="true" ma:taxonomy="true" ma:internalName="ga0bac5639ea43d4a46e5e8979bf3e26" ma:taxonomyFieldName="Tag" ma:displayName="Tag" ma:default="" ma:fieldId="{0a0bac56-39ea-43d4-a46e-5e8979bf3e26}" ma:taxonomyMulti="true" ma:sspId="cc962de5-690c-40f6-9925-46ff4f3fc18f" ma:termSetId="6214defd-bc99-416a-9b0d-47b8b94e0d4a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MediaServiceAutoTags" ma:index="27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28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2e849b-fc60-49fc-88ef-6f6a3a7352cc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description="" ma:hidden="true" ma:list="{728a09f4-2369-4fe2-81a5-a7d5ae06beff}" ma:internalName="TaxCatchAll" ma:showField="CatchAllData" ma:web="b7a58cbc-cd1f-4316-8e97-a0bb4c57e2d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9F5582-2E7C-484E-A056-ED8FF10BDF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FA2156-28A9-401B-AF18-4586E042D708}">
  <ds:schemaRefs>
    <ds:schemaRef ds:uri="http://purl.org/dc/elements/1.1/"/>
    <ds:schemaRef ds:uri="7955fe41-16ae-489b-bb6d-2dd9b2d28296"/>
    <ds:schemaRef ds:uri="http://schemas.microsoft.com/office/2006/documentManagement/types"/>
    <ds:schemaRef ds:uri="372e849b-fc60-49fc-88ef-6f6a3a7352cc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b7a58cbc-cd1f-4316-8e97-a0bb4c57e2d1"/>
    <ds:schemaRef ds:uri="http://schemas.microsoft.com/sharepoint/v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C214276-A052-4498-B52A-4217918024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7a58cbc-cd1f-4316-8e97-a0bb4c57e2d1"/>
    <ds:schemaRef ds:uri="7955fe41-16ae-489b-bb6d-2dd9b2d28296"/>
    <ds:schemaRef ds:uri="372e849b-fc60-49fc-88ef-6f6a3a7352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18635</TotalTime>
  <Words>186</Words>
  <Application>Microsoft Office PowerPoint</Application>
  <PresentationFormat>Widescreen</PresentationFormat>
  <Paragraphs>62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Bold</vt:lpstr>
      <vt:lpstr>Calibri</vt:lpstr>
      <vt:lpstr>Georgia</vt:lpstr>
      <vt:lpstr>Wingdings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</dc:title>
  <dc:creator>Das H.S, Hemanth</dc:creator>
  <cp:lastModifiedBy>DAS, KAUSHIK</cp:lastModifiedBy>
  <cp:revision>321</cp:revision>
  <dcterms:created xsi:type="dcterms:W3CDTF">2017-09-11T16:52:07Z</dcterms:created>
  <dcterms:modified xsi:type="dcterms:W3CDTF">2020-01-22T05:06:34Z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2017-09-11T00:00:00Z</vt:filetime>
  </property>
  <property fmtid="{D5CDD505-2E9C-101B-9397-08002B2CF9AE}" pid="3" name="Creator">
    <vt:lpwstr>Adobe InDesign CC 2017 (Windows)</vt:lpwstr>
  </property>
  <property fmtid="{D5CDD505-2E9C-101B-9397-08002B2CF9AE}" pid="4" name="LastSaved">
    <vt:filetime>2017-09-11T00:00:00Z</vt:filetime>
  </property>
  <property fmtid="{D5CDD505-2E9C-101B-9397-08002B2CF9AE}" pid="5" name="ContentTypeId">
    <vt:lpwstr>0x010100FD9387E64A2A4343BD96EB39AF3A92F6</vt:lpwstr>
  </property>
  <property fmtid="{D5CDD505-2E9C-101B-9397-08002B2CF9AE}" pid="6" name="TaxKeyword">
    <vt:lpwstr/>
  </property>
  <property fmtid="{D5CDD505-2E9C-101B-9397-08002B2CF9AE}" pid="7" name="Tag">
    <vt:lpwstr/>
  </property>
</Properties>
</file>