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9" r:id="rId5"/>
    <p:sldId id="301" r:id="rId6"/>
    <p:sldId id="300" r:id="rId7"/>
    <p:sldId id="297" r:id="rId8"/>
    <p:sldId id="294" r:id="rId9"/>
    <p:sldId id="295" r:id="rId10"/>
    <p:sldId id="270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orient="horz" pos="394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649">
          <p15:clr>
            <a:srgbClr val="A4A3A4"/>
          </p15:clr>
        </p15:guide>
        <p15:guide id="8" orient="horz" pos="1229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304">
          <p15:clr>
            <a:srgbClr val="A4A3A4"/>
          </p15:clr>
        </p15:guide>
        <p15:guide id="12" pos="7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, Sunil" initials="SS" lastIdx="32" clrIdx="0">
    <p:extLst>
      <p:ext uri="{19B8F6BF-5375-455C-9EA6-DF929625EA0E}">
        <p15:presenceInfo xmlns:p15="http://schemas.microsoft.com/office/powerpoint/2012/main" userId="S::703186186@genpact.com::2237f061-7a45-4fed-aefd-94387f4db50f" providerId="AD"/>
      </p:ext>
    </p:extLst>
  </p:cmAuthor>
  <p:cmAuthor id="2" name="DAS, KAUSHIK" initials="DK" lastIdx="13" clrIdx="1">
    <p:extLst>
      <p:ext uri="{19B8F6BF-5375-455C-9EA6-DF929625EA0E}">
        <p15:presenceInfo xmlns:p15="http://schemas.microsoft.com/office/powerpoint/2012/main" userId="S::703245032@genpact.com::eb3b0902-0b1f-4c1c-b804-88b7eabf178d" providerId="AD"/>
      </p:ext>
    </p:extLst>
  </p:cmAuthor>
  <p:cmAuthor id="3" name="Microsoft Office User" initials="MOU" lastIdx="1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7D7"/>
    <a:srgbClr val="000000"/>
    <a:srgbClr val="FF555F"/>
    <a:srgbClr val="073262"/>
    <a:srgbClr val="063161"/>
    <a:srgbClr val="EBECED"/>
    <a:srgbClr val="FFFFFF"/>
    <a:srgbClr val="BFC0C1"/>
    <a:srgbClr val="EA3946"/>
    <a:srgbClr val="00A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343" autoAdjust="0"/>
  </p:normalViewPr>
  <p:slideViewPr>
    <p:cSldViewPr>
      <p:cViewPr varScale="1">
        <p:scale>
          <a:sx n="72" d="100"/>
          <a:sy n="72" d="100"/>
        </p:scale>
        <p:origin x="936" y="66"/>
      </p:cViewPr>
      <p:guideLst>
        <p:guide orient="horz" pos="2880"/>
        <p:guide pos="216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304"/>
        <p:guide pos="7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1296" y="-9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7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 dirty="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2019 Copyright Genpact.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926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US" dirty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en-US" dirty="0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dirty="0" err="1"/>
              <a:t>beatae</a:t>
            </a:r>
            <a:r>
              <a:rPr lang="es-ES" dirty="0"/>
              <a:t> vitae dicta </a:t>
            </a:r>
            <a:r>
              <a:rPr lang="es-ES" dirty="0" err="1"/>
              <a:t>sunt</a:t>
            </a:r>
            <a:r>
              <a:rPr lang="es-ES" dirty="0"/>
              <a:t> </a:t>
            </a:r>
            <a:r>
              <a:rPr lang="es-ES" dirty="0" err="1"/>
              <a:t>explicabo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Chart 1: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 dirty="0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3748418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8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  <a:endParaRPr lang="en-IN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Agenda opt 3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6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 dirty="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54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Divider slide options</a:t>
            </a:r>
          </a:p>
          <a:p>
            <a:pPr lvl="0"/>
            <a:r>
              <a:rPr lang="en-US" dirty="0"/>
              <a:t>Lorem ipsum dolor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endParaRPr lang="en-US" dirty="0"/>
          </a:p>
          <a:p>
            <a:pPr lvl="0"/>
            <a:r>
              <a:rPr lang="en-US" dirty="0"/>
              <a:t>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9" r:id="rId2"/>
    <p:sldLayoutId id="2147483680" r:id="rId3"/>
    <p:sldLayoutId id="2147483681" r:id="rId4"/>
    <p:sldLayoutId id="2147483682" r:id="rId5"/>
    <p:sldLayoutId id="2147483720" r:id="rId6"/>
    <p:sldLayoutId id="2147483684" r:id="rId7"/>
    <p:sldLayoutId id="2147483685" r:id="rId8"/>
    <p:sldLayoutId id="2147483661" r:id="rId9"/>
    <p:sldLayoutId id="2147483686" r:id="rId10"/>
    <p:sldLayoutId id="2147483726" r:id="rId11"/>
    <p:sldLayoutId id="2147483687" r:id="rId12"/>
    <p:sldLayoutId id="2147483668" r:id="rId13"/>
    <p:sldLayoutId id="2147483727" r:id="rId14"/>
    <p:sldLayoutId id="2147483662" r:id="rId15"/>
    <p:sldLayoutId id="2147483667" r:id="rId16"/>
    <p:sldLayoutId id="2147483702" r:id="rId17"/>
    <p:sldLayoutId id="2147483704" r:id="rId18"/>
    <p:sldLayoutId id="2147483705" r:id="rId19"/>
    <p:sldLayoutId id="2147483670" r:id="rId20"/>
    <p:sldLayoutId id="2147483708" r:id="rId21"/>
    <p:sldLayoutId id="2147483711" r:id="rId22"/>
    <p:sldLayoutId id="2147483774" r:id="rId23"/>
    <p:sldLayoutId id="2147483775" r:id="rId24"/>
    <p:sldLayoutId id="2147483776" r:id="rId25"/>
    <p:sldLayoutId id="2147483777" r:id="rId26"/>
    <p:sldLayoutId id="2147483764" r:id="rId27"/>
    <p:sldLayoutId id="2147483765" r:id="rId28"/>
    <p:sldLayoutId id="2147483763" r:id="rId29"/>
    <p:sldLayoutId id="2147483766" r:id="rId30"/>
    <p:sldLayoutId id="2147483768" r:id="rId31"/>
    <p:sldLayoutId id="2147483769" r:id="rId32"/>
    <p:sldLayoutId id="2147483767" r:id="rId33"/>
    <p:sldLayoutId id="2147483770" r:id="rId34"/>
    <p:sldLayoutId id="2147483771" r:id="rId35"/>
    <p:sldLayoutId id="2147483772" r:id="rId36"/>
    <p:sldLayoutId id="2147483773" r:id="rId37"/>
    <p:sldLayoutId id="2147483665" r:id="rId38"/>
    <p:sldLayoutId id="2147483713" r:id="rId39"/>
    <p:sldLayoutId id="2147483712" r:id="rId40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image" Target="../media/image32.jpeg"/><Relationship Id="rId4" Type="http://schemas.openxmlformats.org/officeDocument/2006/relationships/image" Target="../media/image29.sv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3.png"/><Relationship Id="rId3" Type="http://schemas.openxmlformats.org/officeDocument/2006/relationships/image" Target="../media/image29.svg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37.jpg"/><Relationship Id="rId4" Type="http://schemas.openxmlformats.org/officeDocument/2006/relationships/image" Target="../media/image23.png"/><Relationship Id="rId9" Type="http://schemas.openxmlformats.org/officeDocument/2006/relationships/image" Target="../media/image36.png"/><Relationship Id="rId1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Nissan Aggregator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7E2026-0DB8-4D42-AB64-FDB146C1E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2233" y="4175579"/>
            <a:ext cx="6459537" cy="1828800"/>
          </a:xfrm>
        </p:spPr>
        <p:txBody>
          <a:bodyPr/>
          <a:lstStyle/>
          <a:p>
            <a:r>
              <a:rPr lang="en-US" sz="2400" dirty="0"/>
              <a:t>Solution Architecture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041D3E2-91AF-492B-A33E-5B570A2FC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4689101"/>
            <a:ext cx="6858000" cy="381000"/>
          </a:xfrm>
        </p:spPr>
        <p:txBody>
          <a:bodyPr/>
          <a:lstStyle/>
          <a:p>
            <a:r>
              <a:rPr lang="en-US" dirty="0"/>
              <a:t>Jan,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 rot="5400000">
            <a:off x="1646795" y="219180"/>
            <a:ext cx="5271955" cy="74243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78"/>
          <p:cNvSpPr txBox="1"/>
          <p:nvPr/>
        </p:nvSpPr>
        <p:spPr>
          <a:xfrm>
            <a:off x="273050" y="21265"/>
            <a:ext cx="6111876" cy="3120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lvl="0">
              <a:lnSpc>
                <a:spcPct val="90000"/>
              </a:lnSpc>
              <a:spcBef>
                <a:spcPts val="300"/>
              </a:spcBef>
              <a:defRPr sz="2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Calibri Light" panose="020F0302020204030204"/>
              </a:defRPr>
            </a:lvl1pPr>
            <a:lvl2pPr marL="139065" indent="-139065">
              <a:spcBef>
                <a:spcPts val="300"/>
              </a:spcBef>
              <a:buSzPct val="85000"/>
              <a:buChar char="▪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347980" indent="-177800">
              <a:spcBef>
                <a:spcPts val="300"/>
              </a:spcBef>
              <a:buSzPct val="50000"/>
              <a:buChar char="–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515620" indent="-168275">
              <a:spcBef>
                <a:spcPts val="300"/>
              </a:spcBef>
              <a:buSzPct val="65000"/>
              <a:buChar char="▪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685800" indent="-169545">
              <a:spcBef>
                <a:spcPts val="300"/>
              </a:spcBef>
              <a:buSzPct val="65000"/>
              <a:buChar char="–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24892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464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036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608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410730"/>
            <a:r>
              <a:rPr lang="en-US" sz="1800" kern="0" dirty="0"/>
              <a:t>Command and Control- Deployment Diagram</a:t>
            </a:r>
          </a:p>
        </p:txBody>
      </p:sp>
      <p:cxnSp>
        <p:nvCxnSpPr>
          <p:cNvPr id="21" name="Elbow Connector 20"/>
          <p:cNvCxnSpPr>
            <a:cxnSpLocks/>
            <a:endCxn id="91" idx="0"/>
          </p:cNvCxnSpPr>
          <p:nvPr/>
        </p:nvCxnSpPr>
        <p:spPr>
          <a:xfrm rot="5400000">
            <a:off x="2056140" y="4231297"/>
            <a:ext cx="802043" cy="502522"/>
          </a:xfrm>
          <a:prstGeom prst="bentConnector3">
            <a:avLst>
              <a:gd name="adj1" fmla="val 50000"/>
            </a:avLst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16422" y="-18249"/>
            <a:ext cx="4138612" cy="553998"/>
          </a:xfrm>
        </p:spPr>
        <p:txBody>
          <a:bodyPr anchor="ctr"/>
          <a:lstStyle/>
          <a:p>
            <a:r>
              <a:rPr lang="en-US" sz="2400" dirty="0"/>
              <a:t>Technical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82242" y="1606550"/>
            <a:ext cx="3810000" cy="5974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295367" y="2595064"/>
            <a:ext cx="3810000" cy="16721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23966" y="2711170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Web Service Layer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523966" y="3278453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Business Layer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23966" y="3811853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DAO Layer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 rot="16200000">
            <a:off x="3034184" y="3230790"/>
            <a:ext cx="1477549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Authentication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 rot="16200000">
            <a:off x="3500230" y="3219759"/>
            <a:ext cx="1455488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Authorization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 rot="16200000">
            <a:off x="3972304" y="3234633"/>
            <a:ext cx="1425740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Assessment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165710" y="4883580"/>
            <a:ext cx="2080380" cy="13334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18287" y="2221357"/>
            <a:ext cx="1272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38679" y="6232540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Server</a:t>
            </a:r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962690" y="5362475"/>
            <a:ext cx="1218235" cy="3416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 User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 rot="16200000">
            <a:off x="1440641" y="5381443"/>
            <a:ext cx="1252271" cy="3377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Assessment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 rot="16200000">
            <a:off x="1937093" y="5306625"/>
            <a:ext cx="1218237" cy="4533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cs typeface="Calibri" panose="020F0502020204030204" pitchFamily="34" charset="0"/>
              </a:rPr>
              <a:t>Share point Metadata</a:t>
            </a:r>
            <a:endParaRPr lang="en-US" sz="13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result for uipath png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115" y="2156645"/>
            <a:ext cx="1434607" cy="5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/>
          <p:cNvCxnSpPr>
            <a:cxnSpLocks/>
          </p:cNvCxnSpPr>
          <p:nvPr/>
        </p:nvCxnSpPr>
        <p:spPr>
          <a:xfrm flipV="1">
            <a:off x="5173958" y="2467578"/>
            <a:ext cx="5081022" cy="593943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3" idx="2"/>
            <a:endCxn id="58" idx="0"/>
          </p:cNvCxnSpPr>
          <p:nvPr/>
        </p:nvCxnSpPr>
        <p:spPr>
          <a:xfrm>
            <a:off x="3187242" y="2204035"/>
            <a:ext cx="13125" cy="391029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Elbow Connector 8"/>
          <p:cNvCxnSpPr>
            <a:cxnSpLocks/>
          </p:cNvCxnSpPr>
          <p:nvPr/>
        </p:nvCxnSpPr>
        <p:spPr>
          <a:xfrm>
            <a:off x="5134143" y="3741365"/>
            <a:ext cx="5162615" cy="655665"/>
          </a:xfrm>
          <a:prstGeom prst="bentConnector3">
            <a:avLst>
              <a:gd name="adj1" fmla="val 53594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">
            <a:extLst>
              <a:ext uri="{FF2B5EF4-FFF2-40B4-BE49-F238E27FC236}">
                <a16:creationId xmlns:a16="http://schemas.microsoft.com/office/drawing/2014/main" id="{390EAFE0-306B-4050-BD17-A6357BE3AA3A}"/>
              </a:ext>
            </a:extLst>
          </p:cNvPr>
          <p:cNvCxnSpPr>
            <a:cxnSpLocks/>
          </p:cNvCxnSpPr>
          <p:nvPr/>
        </p:nvCxnSpPr>
        <p:spPr>
          <a:xfrm>
            <a:off x="5116371" y="3358776"/>
            <a:ext cx="5191391" cy="69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27DDBAC-B30B-40DC-A99B-4FD98BCDC36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057" y="5256618"/>
            <a:ext cx="1486722" cy="791016"/>
          </a:xfrm>
          <a:prstGeom prst="rect">
            <a:avLst/>
          </a:prstGeom>
        </p:spPr>
      </p:pic>
      <p:sp>
        <p:nvSpPr>
          <p:cNvPr id="113" name="Rounded Rectangle 126">
            <a:extLst>
              <a:ext uri="{FF2B5EF4-FFF2-40B4-BE49-F238E27FC236}">
                <a16:creationId xmlns:a16="http://schemas.microsoft.com/office/drawing/2014/main" id="{E21DAA04-8805-4687-89D4-C2100ECC19BE}"/>
              </a:ext>
            </a:extLst>
          </p:cNvPr>
          <p:cNvSpPr/>
          <p:nvPr/>
        </p:nvSpPr>
        <p:spPr>
          <a:xfrm>
            <a:off x="4044654" y="5243366"/>
            <a:ext cx="1898946" cy="8552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ounded Rectangle 127">
            <a:extLst>
              <a:ext uri="{FF2B5EF4-FFF2-40B4-BE49-F238E27FC236}">
                <a16:creationId xmlns:a16="http://schemas.microsoft.com/office/drawing/2014/main" id="{E4ACB8E3-8E71-47EA-904D-21F0112762B5}"/>
              </a:ext>
            </a:extLst>
          </p:cNvPr>
          <p:cNvSpPr/>
          <p:nvPr/>
        </p:nvSpPr>
        <p:spPr>
          <a:xfrm>
            <a:off x="4161417" y="5369616"/>
            <a:ext cx="1576802" cy="54494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 panose="020F0502020204030204" pitchFamily="34" charset="0"/>
              </a:rPr>
              <a:t>Mail Server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" name="Elbow Connector 20">
            <a:extLst>
              <a:ext uri="{FF2B5EF4-FFF2-40B4-BE49-F238E27FC236}">
                <a16:creationId xmlns:a16="http://schemas.microsoft.com/office/drawing/2014/main" id="{C791F71F-826E-47EA-A94F-917E4C9C26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42806" y="4730478"/>
            <a:ext cx="950211" cy="2285"/>
          </a:xfrm>
          <a:prstGeom prst="bentConnector3">
            <a:avLst>
              <a:gd name="adj1" fmla="val 50000"/>
            </a:avLst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5909254-A303-4FA3-93BB-843820DE4557}"/>
              </a:ext>
            </a:extLst>
          </p:cNvPr>
          <p:cNvSpPr txBox="1"/>
          <p:nvPr/>
        </p:nvSpPr>
        <p:spPr>
          <a:xfrm rot="16200000">
            <a:off x="4398034" y="4593148"/>
            <a:ext cx="88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SMTP:25</a:t>
            </a:r>
          </a:p>
        </p:txBody>
      </p:sp>
      <p:sp>
        <p:nvSpPr>
          <p:cNvPr id="52" name="Rounded Rectangle 126">
            <a:extLst>
              <a:ext uri="{FF2B5EF4-FFF2-40B4-BE49-F238E27FC236}">
                <a16:creationId xmlns:a16="http://schemas.microsoft.com/office/drawing/2014/main" id="{2AEDF48C-0455-4A02-801F-B5F020200F36}"/>
              </a:ext>
            </a:extLst>
          </p:cNvPr>
          <p:cNvSpPr/>
          <p:nvPr/>
        </p:nvSpPr>
        <p:spPr>
          <a:xfrm>
            <a:off x="8468990" y="127559"/>
            <a:ext cx="1785990" cy="16254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Elbow Connector 8">
            <a:extLst>
              <a:ext uri="{FF2B5EF4-FFF2-40B4-BE49-F238E27FC236}">
                <a16:creationId xmlns:a16="http://schemas.microsoft.com/office/drawing/2014/main" id="{B90BBD84-26BF-494D-AAF1-57550A7AC1F3}"/>
              </a:ext>
            </a:extLst>
          </p:cNvPr>
          <p:cNvCxnSpPr>
            <a:cxnSpLocks/>
          </p:cNvCxnSpPr>
          <p:nvPr/>
        </p:nvCxnSpPr>
        <p:spPr>
          <a:xfrm>
            <a:off x="5055034" y="4172043"/>
            <a:ext cx="5252728" cy="146675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E496E1E-AB0A-433F-AE31-8502454ECDB1}"/>
              </a:ext>
            </a:extLst>
          </p:cNvPr>
          <p:cNvSpPr txBox="1"/>
          <p:nvPr/>
        </p:nvSpPr>
        <p:spPr>
          <a:xfrm>
            <a:off x="2772701" y="4313780"/>
            <a:ext cx="134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cs typeface="Calibri" panose="020F0502020204030204" pitchFamily="34" charset="0"/>
              </a:rPr>
              <a:t>Middleware Web Server</a:t>
            </a:r>
          </a:p>
        </p:txBody>
      </p:sp>
      <p:cxnSp>
        <p:nvCxnSpPr>
          <p:cNvPr id="112" name="Elbow Connector 24">
            <a:extLst>
              <a:ext uri="{FF2B5EF4-FFF2-40B4-BE49-F238E27FC236}">
                <a16:creationId xmlns:a16="http://schemas.microsoft.com/office/drawing/2014/main" id="{26C897EF-B869-4A1A-AACB-C798EDA3E065}"/>
              </a:ext>
            </a:extLst>
          </p:cNvPr>
          <p:cNvCxnSpPr>
            <a:cxnSpLocks/>
          </p:cNvCxnSpPr>
          <p:nvPr/>
        </p:nvCxnSpPr>
        <p:spPr>
          <a:xfrm>
            <a:off x="1728320" y="759391"/>
            <a:ext cx="6765107" cy="1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8">
            <a:extLst>
              <a:ext uri="{FF2B5EF4-FFF2-40B4-BE49-F238E27FC236}">
                <a16:creationId xmlns:a16="http://schemas.microsoft.com/office/drawing/2014/main" id="{71FADD38-8ACC-456B-A43A-A3EDC066D6BB}"/>
              </a:ext>
            </a:extLst>
          </p:cNvPr>
          <p:cNvCxnSpPr>
            <a:cxnSpLocks/>
          </p:cNvCxnSpPr>
          <p:nvPr/>
        </p:nvCxnSpPr>
        <p:spPr>
          <a:xfrm>
            <a:off x="1729163" y="1132431"/>
            <a:ext cx="1494443" cy="42296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C6F90-9C63-4F25-80C0-8377FF6625BB}"/>
              </a:ext>
            </a:extLst>
          </p:cNvPr>
          <p:cNvSpPr txBox="1"/>
          <p:nvPr/>
        </p:nvSpPr>
        <p:spPr>
          <a:xfrm>
            <a:off x="6785866" y="280917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31AC8E-00B6-45BE-99C5-2E559DF597D3}"/>
              </a:ext>
            </a:extLst>
          </p:cNvPr>
          <p:cNvSpPr txBox="1"/>
          <p:nvPr/>
        </p:nvSpPr>
        <p:spPr>
          <a:xfrm>
            <a:off x="557289" y="1000896"/>
            <a:ext cx="1316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+mj-lt"/>
                <a:cs typeface="Calibri" panose="020F0502020204030204" pitchFamily="34" charset="0"/>
              </a:rPr>
              <a:t>Client/Browser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A90073DB-F667-4701-9B0A-173F7ECB9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62" y="1743817"/>
            <a:ext cx="570412" cy="33203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74D2086-3482-4AE4-8CF9-D6718BD14B1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80" y="4140836"/>
            <a:ext cx="1898876" cy="5573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507E63C-98DF-456B-BAC2-C970EFEB73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114" y="3018934"/>
            <a:ext cx="1434608" cy="48066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2635EEE-54F4-460F-9EB3-92E45D37DC5B}"/>
              </a:ext>
            </a:extLst>
          </p:cNvPr>
          <p:cNvSpPr txBox="1"/>
          <p:nvPr/>
        </p:nvSpPr>
        <p:spPr>
          <a:xfrm>
            <a:off x="6785206" y="3486202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938053-8E8C-4B26-99BF-D55AC6FCC61E}"/>
              </a:ext>
            </a:extLst>
          </p:cNvPr>
          <p:cNvSpPr txBox="1"/>
          <p:nvPr/>
        </p:nvSpPr>
        <p:spPr>
          <a:xfrm>
            <a:off x="6785206" y="387944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D64AA6-69DF-46D6-A009-36EFA40A24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4" y="710959"/>
            <a:ext cx="292388" cy="29238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6E73A9B-98FA-4CC8-92F7-8C5FF9D959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7228" y="1622753"/>
            <a:ext cx="1082096" cy="564189"/>
          </a:xfrm>
          <a:prstGeom prst="rect">
            <a:avLst/>
          </a:prstGeom>
        </p:spPr>
      </p:pic>
      <p:sp>
        <p:nvSpPr>
          <p:cNvPr id="76" name="Rounded Rectangle 158">
            <a:extLst>
              <a:ext uri="{FF2B5EF4-FFF2-40B4-BE49-F238E27FC236}">
                <a16:creationId xmlns:a16="http://schemas.microsoft.com/office/drawing/2014/main" id="{1EBF9879-47AA-49FA-A411-879CBEE8AC31}"/>
              </a:ext>
            </a:extLst>
          </p:cNvPr>
          <p:cNvSpPr/>
          <p:nvPr/>
        </p:nvSpPr>
        <p:spPr>
          <a:xfrm>
            <a:off x="8607938" y="796223"/>
            <a:ext cx="1353559" cy="41424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highlight>
                <a:srgbClr val="60C7D7"/>
              </a:highlight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77" name="Elbow Connector 24">
            <a:extLst>
              <a:ext uri="{FF2B5EF4-FFF2-40B4-BE49-F238E27FC236}">
                <a16:creationId xmlns:a16="http://schemas.microsoft.com/office/drawing/2014/main" id="{C37085F5-0F6B-4010-9375-8CAA7AD880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01446" y="941779"/>
            <a:ext cx="6683276" cy="2809"/>
          </a:xfrm>
          <a:prstGeom prst="bentConnector3">
            <a:avLst>
              <a:gd name="adj1" fmla="val 98779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2F01D8E-D3D5-4B86-A6A5-65A2B61EAC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68" y="131288"/>
            <a:ext cx="517299" cy="517299"/>
          </a:xfrm>
          <a:prstGeom prst="rect">
            <a:avLst/>
          </a:prstGeom>
        </p:spPr>
      </p:pic>
      <p:sp>
        <p:nvSpPr>
          <p:cNvPr id="83" name="Rounded Rectangle 158">
            <a:extLst>
              <a:ext uri="{FF2B5EF4-FFF2-40B4-BE49-F238E27FC236}">
                <a16:creationId xmlns:a16="http://schemas.microsoft.com/office/drawing/2014/main" id="{2D57A70C-C8CA-4D7E-AFA3-0BD67E4428AB}"/>
              </a:ext>
            </a:extLst>
          </p:cNvPr>
          <p:cNvSpPr/>
          <p:nvPr/>
        </p:nvSpPr>
        <p:spPr>
          <a:xfrm>
            <a:off x="8756604" y="953769"/>
            <a:ext cx="1377996" cy="4940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Calibri" panose="020F0502020204030204" pitchFamily="34" charset="0"/>
              </a:rPr>
              <a:t>Identity Server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612F5C-C08B-471A-92F9-3F3F63B8D85A}"/>
              </a:ext>
            </a:extLst>
          </p:cNvPr>
          <p:cNvSpPr txBox="1"/>
          <p:nvPr/>
        </p:nvSpPr>
        <p:spPr>
          <a:xfrm>
            <a:off x="6793906" y="313516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cs typeface="Calibri" panose="020F0502020204030204" pitchFamily="34" charset="0"/>
              </a:rPr>
              <a:t>&lt;https&gt;</a:t>
            </a:r>
          </a:p>
        </p:txBody>
      </p:sp>
    </p:spTree>
    <p:extLst>
      <p:ext uri="{BB962C8B-B14F-4D97-AF65-F5344CB8AC3E}">
        <p14:creationId xmlns:p14="http://schemas.microsoft.com/office/powerpoint/2010/main" val="4227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95686" y="173925"/>
            <a:ext cx="3774667" cy="471924"/>
          </a:xfr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Deployment Architecture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1CB9D9-46AA-4EEA-A7F2-E663FF164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5021" y="4504251"/>
            <a:ext cx="1066904" cy="7253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478FD6-063E-41D9-B55A-B98357239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8" y="2776967"/>
            <a:ext cx="1434608" cy="480667"/>
          </a:xfrm>
          <a:prstGeom prst="rect">
            <a:avLst/>
          </a:prstGeom>
        </p:spPr>
      </p:pic>
      <p:pic>
        <p:nvPicPr>
          <p:cNvPr id="30" name="Picture 2" descr="Image result for uipath png transparent">
            <a:extLst>
              <a:ext uri="{FF2B5EF4-FFF2-40B4-BE49-F238E27FC236}">
                <a16:creationId xmlns:a16="http://schemas.microsoft.com/office/drawing/2014/main" id="{898CC71C-1A65-4430-AD26-DFD3348B4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439" y="1378377"/>
            <a:ext cx="1434607" cy="5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C6F2236-C912-4CC7-B45B-05E1CFB9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5021" y="2115976"/>
            <a:ext cx="1066904" cy="7253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972EC6-1197-49D2-A746-1D11BE15C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783" y="3962532"/>
            <a:ext cx="1929919" cy="5263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2DCBF2-7D39-4689-90F7-CBBECFB87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438" y="5038855"/>
            <a:ext cx="1434608" cy="7760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2DD19D-1031-446F-AE7C-A5D18C0495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3" y="3362181"/>
            <a:ext cx="825940" cy="55464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45B5EF1-0E6E-4706-A6A6-2995D84EE289}"/>
              </a:ext>
            </a:extLst>
          </p:cNvPr>
          <p:cNvSpPr/>
          <p:nvPr/>
        </p:nvSpPr>
        <p:spPr>
          <a:xfrm rot="5400000">
            <a:off x="2686819" y="2342381"/>
            <a:ext cx="3796256" cy="2464295"/>
          </a:xfrm>
          <a:prstGeom prst="rect">
            <a:avLst/>
          </a:prstGeom>
          <a:solidFill>
            <a:schemeClr val="bg1">
              <a:lumMod val="75000"/>
              <a:alpha val="14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16441C-3725-4F0E-8252-0EEB59532B42}"/>
              </a:ext>
            </a:extLst>
          </p:cNvPr>
          <p:cNvCxnSpPr>
            <a:cxnSpLocks/>
          </p:cNvCxnSpPr>
          <p:nvPr/>
        </p:nvCxnSpPr>
        <p:spPr>
          <a:xfrm flipV="1">
            <a:off x="2783810" y="2350639"/>
            <a:ext cx="1179538" cy="1223889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5661C5-74CB-44C6-87F6-1A423AD37689}"/>
              </a:ext>
            </a:extLst>
          </p:cNvPr>
          <p:cNvCxnSpPr>
            <a:cxnSpLocks/>
          </p:cNvCxnSpPr>
          <p:nvPr/>
        </p:nvCxnSpPr>
        <p:spPr>
          <a:xfrm>
            <a:off x="2775259" y="3574528"/>
            <a:ext cx="1239762" cy="1199118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88568E-83CD-41FF-9E6F-E5129739BC6C}"/>
              </a:ext>
            </a:extLst>
          </p:cNvPr>
          <p:cNvCxnSpPr>
            <a:cxnSpLocks/>
          </p:cNvCxnSpPr>
          <p:nvPr/>
        </p:nvCxnSpPr>
        <p:spPr>
          <a:xfrm>
            <a:off x="5833268" y="4185566"/>
            <a:ext cx="4219582" cy="0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508176-36FC-4E8B-8E0B-D5657DE8455B}"/>
              </a:ext>
            </a:extLst>
          </p:cNvPr>
          <p:cNvCxnSpPr>
            <a:cxnSpLocks/>
          </p:cNvCxnSpPr>
          <p:nvPr/>
        </p:nvCxnSpPr>
        <p:spPr>
          <a:xfrm>
            <a:off x="5862213" y="3041325"/>
            <a:ext cx="4190637" cy="0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Elbow Connector 8">
            <a:extLst>
              <a:ext uri="{FF2B5EF4-FFF2-40B4-BE49-F238E27FC236}">
                <a16:creationId xmlns:a16="http://schemas.microsoft.com/office/drawing/2014/main" id="{26F1FD15-3BC0-4271-9648-D2BA7C0F5EB7}"/>
              </a:ext>
            </a:extLst>
          </p:cNvPr>
          <p:cNvCxnSpPr>
            <a:cxnSpLocks/>
          </p:cNvCxnSpPr>
          <p:nvPr/>
        </p:nvCxnSpPr>
        <p:spPr>
          <a:xfrm flipV="1">
            <a:off x="5846520" y="1638921"/>
            <a:ext cx="4206330" cy="71171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">
            <a:extLst>
              <a:ext uri="{FF2B5EF4-FFF2-40B4-BE49-F238E27FC236}">
                <a16:creationId xmlns:a16="http://schemas.microsoft.com/office/drawing/2014/main" id="{05717CAB-544D-46FD-B5FC-90D0030B6350}"/>
              </a:ext>
            </a:extLst>
          </p:cNvPr>
          <p:cNvCxnSpPr>
            <a:cxnSpLocks/>
          </p:cNvCxnSpPr>
          <p:nvPr/>
        </p:nvCxnSpPr>
        <p:spPr>
          <a:xfrm flipV="1">
            <a:off x="5846520" y="1472483"/>
            <a:ext cx="705429" cy="4146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">
            <a:extLst>
              <a:ext uri="{FF2B5EF4-FFF2-40B4-BE49-F238E27FC236}">
                <a16:creationId xmlns:a16="http://schemas.microsoft.com/office/drawing/2014/main" id="{EFE52799-5661-4AE4-BBA0-10F942CC9350}"/>
              </a:ext>
            </a:extLst>
          </p:cNvPr>
          <p:cNvCxnSpPr>
            <a:cxnSpLocks/>
          </p:cNvCxnSpPr>
          <p:nvPr/>
        </p:nvCxnSpPr>
        <p:spPr>
          <a:xfrm>
            <a:off x="5833268" y="4963733"/>
            <a:ext cx="4219582" cy="4935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8">
            <a:extLst>
              <a:ext uri="{FF2B5EF4-FFF2-40B4-BE49-F238E27FC236}">
                <a16:creationId xmlns:a16="http://schemas.microsoft.com/office/drawing/2014/main" id="{E36CFEC0-517A-4675-92FE-85B9F6F39C4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219200" y="3362181"/>
            <a:ext cx="790343" cy="27732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48137A0-7E51-4001-BC88-0F5EAD362B5A}"/>
              </a:ext>
            </a:extLst>
          </p:cNvPr>
          <p:cNvSpPr txBox="1"/>
          <p:nvPr/>
        </p:nvSpPr>
        <p:spPr>
          <a:xfrm>
            <a:off x="131425" y="3675015"/>
            <a:ext cx="131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Client/Browser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D81143-F3FD-4036-BEF4-A37F391F508B}"/>
              </a:ext>
            </a:extLst>
          </p:cNvPr>
          <p:cNvSpPr txBox="1"/>
          <p:nvPr/>
        </p:nvSpPr>
        <p:spPr>
          <a:xfrm>
            <a:off x="2056859" y="3938397"/>
            <a:ext cx="8639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Load Balancer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F8A512-2F2D-4781-B299-6FEAA591AAC9}"/>
              </a:ext>
            </a:extLst>
          </p:cNvPr>
          <p:cNvSpPr txBox="1"/>
          <p:nvPr/>
        </p:nvSpPr>
        <p:spPr>
          <a:xfrm>
            <a:off x="4015021" y="1713194"/>
            <a:ext cx="10342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D99025E-2E30-400F-8A5F-7285525348B8}"/>
              </a:ext>
            </a:extLst>
          </p:cNvPr>
          <p:cNvSpPr txBox="1"/>
          <p:nvPr/>
        </p:nvSpPr>
        <p:spPr>
          <a:xfrm>
            <a:off x="7211304" y="1112300"/>
            <a:ext cx="10134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SQL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DB Server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499D3B-55E1-4CD9-845B-46E0AE4AFA59}"/>
              </a:ext>
            </a:extLst>
          </p:cNvPr>
          <p:cNvSpPr txBox="1"/>
          <p:nvPr/>
        </p:nvSpPr>
        <p:spPr>
          <a:xfrm>
            <a:off x="3826106" y="2875424"/>
            <a:ext cx="1617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9BED12-8B7C-4EEB-AD87-4A1EF8B8F02C}"/>
              </a:ext>
            </a:extLst>
          </p:cNvPr>
          <p:cNvSpPr txBox="1"/>
          <p:nvPr/>
        </p:nvSpPr>
        <p:spPr>
          <a:xfrm>
            <a:off x="3833628" y="4112924"/>
            <a:ext cx="16385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863627-4E6E-4935-B401-153463F0B5FF}"/>
              </a:ext>
            </a:extLst>
          </p:cNvPr>
          <p:cNvSpPr txBox="1"/>
          <p:nvPr/>
        </p:nvSpPr>
        <p:spPr>
          <a:xfrm>
            <a:off x="8017304" y="3078670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9DC96D7-6E17-46C5-8943-5238C4477F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6" y="3128746"/>
            <a:ext cx="528513" cy="52851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C31A343-6F7B-488F-A170-A80D89BB1019}"/>
              </a:ext>
            </a:extLst>
          </p:cNvPr>
          <p:cNvSpPr txBox="1"/>
          <p:nvPr/>
        </p:nvSpPr>
        <p:spPr>
          <a:xfrm>
            <a:off x="8089991" y="1730936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C5C529-88CD-4519-B5FD-AED8347AF16B}"/>
              </a:ext>
            </a:extLst>
          </p:cNvPr>
          <p:cNvSpPr txBox="1"/>
          <p:nvPr/>
        </p:nvSpPr>
        <p:spPr>
          <a:xfrm>
            <a:off x="8161490" y="4256717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CBABCC-93C7-4842-AF95-CC4690E518F0}"/>
              </a:ext>
            </a:extLst>
          </p:cNvPr>
          <p:cNvSpPr txBox="1"/>
          <p:nvPr/>
        </p:nvSpPr>
        <p:spPr>
          <a:xfrm>
            <a:off x="8141191" y="5164894"/>
            <a:ext cx="11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REST API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4730BD-F5FC-4F55-8851-DB4BAF1B4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935" y="985454"/>
            <a:ext cx="763101" cy="7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2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1"/>
          <p:cNvSpPr txBox="1">
            <a:spLocks/>
          </p:cNvSpPr>
          <p:nvPr/>
        </p:nvSpPr>
        <p:spPr>
          <a:xfrm>
            <a:off x="697760" y="35346"/>
            <a:ext cx="5782559" cy="471924"/>
          </a:xfrm>
          <a:prstGeom prst="rect">
            <a:avLst/>
          </a:prstGeom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0">
              <a:defRPr sz="3000" baseline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Security Architecture Diagram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9DC901-7F71-4024-A4FD-6014580E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021" y="4504252"/>
            <a:ext cx="890943" cy="767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72185-132C-4B5D-A284-E6E22679DB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12" y="2415732"/>
            <a:ext cx="1434608" cy="480667"/>
          </a:xfrm>
          <a:prstGeom prst="rect">
            <a:avLst/>
          </a:prstGeom>
        </p:spPr>
      </p:pic>
      <p:pic>
        <p:nvPicPr>
          <p:cNvPr id="8" name="Picture 2" descr="Image result for uipath png transparent">
            <a:extLst>
              <a:ext uri="{FF2B5EF4-FFF2-40B4-BE49-F238E27FC236}">
                <a16:creationId xmlns:a16="http://schemas.microsoft.com/office/drawing/2014/main" id="{867DF8BE-7AC3-43A0-BB06-AD564BE1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13" y="1192106"/>
            <a:ext cx="1434607" cy="5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8E9FF-B01D-4221-AE7C-8B0756C2F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12" y="4407054"/>
            <a:ext cx="1434608" cy="776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E5032C-C92F-46E6-A8F6-EF81F0DE09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3" y="3362181"/>
            <a:ext cx="825940" cy="554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C5CC4B-B5AB-41E7-9CFC-E7BD65C7206F}"/>
              </a:ext>
            </a:extLst>
          </p:cNvPr>
          <p:cNvSpPr/>
          <p:nvPr/>
        </p:nvSpPr>
        <p:spPr>
          <a:xfrm rot="5400000">
            <a:off x="2677270" y="2251751"/>
            <a:ext cx="3796256" cy="2464295"/>
          </a:xfrm>
          <a:prstGeom prst="rect">
            <a:avLst/>
          </a:prstGeom>
          <a:solidFill>
            <a:schemeClr val="bg1">
              <a:lumMod val="75000"/>
              <a:alpha val="14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0B3C3-BE33-434B-84BB-FB44ACE2A5E4}"/>
              </a:ext>
            </a:extLst>
          </p:cNvPr>
          <p:cNvCxnSpPr>
            <a:cxnSpLocks/>
          </p:cNvCxnSpPr>
          <p:nvPr/>
        </p:nvCxnSpPr>
        <p:spPr>
          <a:xfrm flipV="1">
            <a:off x="2796290" y="2336014"/>
            <a:ext cx="1179538" cy="1223889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CFD941-D521-45C1-911E-823039852002}"/>
              </a:ext>
            </a:extLst>
          </p:cNvPr>
          <p:cNvCxnSpPr>
            <a:cxnSpLocks/>
          </p:cNvCxnSpPr>
          <p:nvPr/>
        </p:nvCxnSpPr>
        <p:spPr>
          <a:xfrm>
            <a:off x="2775259" y="3574528"/>
            <a:ext cx="1239762" cy="1199118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E69205-5130-4E85-98DB-F097070EA416}"/>
              </a:ext>
            </a:extLst>
          </p:cNvPr>
          <p:cNvCxnSpPr>
            <a:cxnSpLocks/>
          </p:cNvCxnSpPr>
          <p:nvPr/>
        </p:nvCxnSpPr>
        <p:spPr>
          <a:xfrm>
            <a:off x="8585029" y="6003060"/>
            <a:ext cx="1269158" cy="0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647406-C994-4166-A584-ED99AADAC353}"/>
              </a:ext>
            </a:extLst>
          </p:cNvPr>
          <p:cNvCxnSpPr>
            <a:cxnSpLocks/>
          </p:cNvCxnSpPr>
          <p:nvPr/>
        </p:nvCxnSpPr>
        <p:spPr>
          <a:xfrm flipV="1">
            <a:off x="5806417" y="2651796"/>
            <a:ext cx="4121085" cy="28294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Elbow Connector 8">
            <a:extLst>
              <a:ext uri="{FF2B5EF4-FFF2-40B4-BE49-F238E27FC236}">
                <a16:creationId xmlns:a16="http://schemas.microsoft.com/office/drawing/2014/main" id="{E1201887-D213-44FD-9C98-FB555209CF46}"/>
              </a:ext>
            </a:extLst>
          </p:cNvPr>
          <p:cNvCxnSpPr>
            <a:cxnSpLocks/>
          </p:cNvCxnSpPr>
          <p:nvPr/>
        </p:nvCxnSpPr>
        <p:spPr>
          <a:xfrm flipV="1">
            <a:off x="5833268" y="1585770"/>
            <a:ext cx="4094234" cy="70791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">
            <a:extLst>
              <a:ext uri="{FF2B5EF4-FFF2-40B4-BE49-F238E27FC236}">
                <a16:creationId xmlns:a16="http://schemas.microsoft.com/office/drawing/2014/main" id="{D1504796-7930-44D8-8260-6076F5660427}"/>
              </a:ext>
            </a:extLst>
          </p:cNvPr>
          <p:cNvCxnSpPr>
            <a:cxnSpLocks/>
          </p:cNvCxnSpPr>
          <p:nvPr/>
        </p:nvCxnSpPr>
        <p:spPr>
          <a:xfrm flipV="1">
            <a:off x="5846520" y="1472483"/>
            <a:ext cx="705429" cy="4146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">
            <a:extLst>
              <a:ext uri="{FF2B5EF4-FFF2-40B4-BE49-F238E27FC236}">
                <a16:creationId xmlns:a16="http://schemas.microsoft.com/office/drawing/2014/main" id="{C7109EC2-FA48-4533-8F61-6226D1AC3546}"/>
              </a:ext>
            </a:extLst>
          </p:cNvPr>
          <p:cNvCxnSpPr>
            <a:cxnSpLocks/>
          </p:cNvCxnSpPr>
          <p:nvPr/>
        </p:nvCxnSpPr>
        <p:spPr>
          <a:xfrm>
            <a:off x="5750773" y="4331932"/>
            <a:ext cx="4176729" cy="49288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8">
            <a:extLst>
              <a:ext uri="{FF2B5EF4-FFF2-40B4-BE49-F238E27FC236}">
                <a16:creationId xmlns:a16="http://schemas.microsoft.com/office/drawing/2014/main" id="{863C69EB-532F-40AB-A6BF-4E3C85F7254E}"/>
              </a:ext>
            </a:extLst>
          </p:cNvPr>
          <p:cNvCxnSpPr>
            <a:cxnSpLocks/>
            <a:stCxn id="62" idx="3"/>
            <a:endCxn id="12" idx="1"/>
          </p:cNvCxnSpPr>
          <p:nvPr/>
        </p:nvCxnSpPr>
        <p:spPr>
          <a:xfrm>
            <a:off x="1073297" y="3318150"/>
            <a:ext cx="936246" cy="32135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A74553-0C26-443D-A6BA-EAA1AB057930}"/>
              </a:ext>
            </a:extLst>
          </p:cNvPr>
          <p:cNvSpPr txBox="1"/>
          <p:nvPr/>
        </p:nvSpPr>
        <p:spPr>
          <a:xfrm>
            <a:off x="-1904" y="3820536"/>
            <a:ext cx="131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Client/Browser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4056F-531E-4FDB-873E-45E7FF19271D}"/>
              </a:ext>
            </a:extLst>
          </p:cNvPr>
          <p:cNvSpPr txBox="1"/>
          <p:nvPr/>
        </p:nvSpPr>
        <p:spPr>
          <a:xfrm>
            <a:off x="2056859" y="3938397"/>
            <a:ext cx="8639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Load Balancer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5B0810-26C1-4AE4-BBFC-BFDBAA522A99}"/>
              </a:ext>
            </a:extLst>
          </p:cNvPr>
          <p:cNvSpPr txBox="1"/>
          <p:nvPr/>
        </p:nvSpPr>
        <p:spPr>
          <a:xfrm>
            <a:off x="4015021" y="1713194"/>
            <a:ext cx="10342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F1B7E-32B3-459E-8A0A-A92771F8857B}"/>
              </a:ext>
            </a:extLst>
          </p:cNvPr>
          <p:cNvSpPr txBox="1"/>
          <p:nvPr/>
        </p:nvSpPr>
        <p:spPr>
          <a:xfrm>
            <a:off x="7243875" y="1029427"/>
            <a:ext cx="10134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SQL </a:t>
            </a:r>
          </a:p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DB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4F234-481F-4F65-A765-0BC85C517B4F}"/>
              </a:ext>
            </a:extLst>
          </p:cNvPr>
          <p:cNvSpPr txBox="1"/>
          <p:nvPr/>
        </p:nvSpPr>
        <p:spPr>
          <a:xfrm>
            <a:off x="3826106" y="2875424"/>
            <a:ext cx="1617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DEEBB-A611-41DB-ADE9-895C64E22885}"/>
              </a:ext>
            </a:extLst>
          </p:cNvPr>
          <p:cNvSpPr txBox="1"/>
          <p:nvPr/>
        </p:nvSpPr>
        <p:spPr>
          <a:xfrm>
            <a:off x="3833628" y="4112924"/>
            <a:ext cx="16385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Web Server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3108E7-59F4-4E55-AEFE-9C1C192EC31C}"/>
              </a:ext>
            </a:extLst>
          </p:cNvPr>
          <p:cNvSpPr/>
          <p:nvPr/>
        </p:nvSpPr>
        <p:spPr>
          <a:xfrm rot="5400000">
            <a:off x="2309853" y="-383050"/>
            <a:ext cx="5324905" cy="74243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312DD71-5335-4225-AE4D-63231ED5C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26" y="5581888"/>
            <a:ext cx="1073885" cy="6665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8F51950-39A7-47EC-AC98-1FA77268134B}"/>
              </a:ext>
            </a:extLst>
          </p:cNvPr>
          <p:cNvSpPr txBox="1"/>
          <p:nvPr/>
        </p:nvSpPr>
        <p:spPr>
          <a:xfrm>
            <a:off x="6975105" y="1999379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701265-03C0-4C76-8FA9-D35BCC2F1D47}"/>
              </a:ext>
            </a:extLst>
          </p:cNvPr>
          <p:cNvSpPr txBox="1"/>
          <p:nvPr/>
        </p:nvSpPr>
        <p:spPr>
          <a:xfrm>
            <a:off x="7672608" y="2359408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5DD2D6-D474-43FF-8779-EA1FADB11EBB}"/>
              </a:ext>
            </a:extLst>
          </p:cNvPr>
          <p:cNvSpPr txBox="1"/>
          <p:nvPr/>
        </p:nvSpPr>
        <p:spPr>
          <a:xfrm>
            <a:off x="7582275" y="3578998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9F2D1B-63A3-43E7-A2BA-707D2BB36AA6}"/>
              </a:ext>
            </a:extLst>
          </p:cNvPr>
          <p:cNvSpPr txBox="1"/>
          <p:nvPr/>
        </p:nvSpPr>
        <p:spPr>
          <a:xfrm>
            <a:off x="7875109" y="4532429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A52004-1B9A-471F-A701-40052B6CACA8}"/>
              </a:ext>
            </a:extLst>
          </p:cNvPr>
          <p:cNvSpPr txBox="1"/>
          <p:nvPr/>
        </p:nvSpPr>
        <p:spPr>
          <a:xfrm>
            <a:off x="1452979" y="3086875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https:443</a:t>
            </a:r>
          </a:p>
        </p:txBody>
      </p:sp>
      <p:sp>
        <p:nvSpPr>
          <p:cNvPr id="52" name="Rounded Rectangle 126">
            <a:extLst>
              <a:ext uri="{FF2B5EF4-FFF2-40B4-BE49-F238E27FC236}">
                <a16:creationId xmlns:a16="http://schemas.microsoft.com/office/drawing/2014/main" id="{59BC11C7-E038-48A2-B948-6FD735734190}"/>
              </a:ext>
            </a:extLst>
          </p:cNvPr>
          <p:cNvSpPr/>
          <p:nvPr/>
        </p:nvSpPr>
        <p:spPr>
          <a:xfrm>
            <a:off x="9927502" y="5581888"/>
            <a:ext cx="1756672" cy="797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  <a:cs typeface="Calibri" panose="020F0502020204030204" pitchFamily="34" charset="0"/>
              </a:rPr>
              <a:t>All other traffic blocked except 443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569CFA-FBDB-4090-BD81-2C7B34C688C1}"/>
              </a:ext>
            </a:extLst>
          </p:cNvPr>
          <p:cNvCxnSpPr>
            <a:cxnSpLocks/>
          </p:cNvCxnSpPr>
          <p:nvPr/>
        </p:nvCxnSpPr>
        <p:spPr>
          <a:xfrm>
            <a:off x="5846520" y="3886775"/>
            <a:ext cx="4080982" cy="0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4" name="Picture 30" descr="mage result for lock png">
            <a:extLst>
              <a:ext uri="{FF2B5EF4-FFF2-40B4-BE49-F238E27FC236}">
                <a16:creationId xmlns:a16="http://schemas.microsoft.com/office/drawing/2014/main" id="{A6384F82-FEF2-DB41-AC8F-F751CA2A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06" y="2133600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0" descr="mage result for lock png">
            <a:extLst>
              <a:ext uri="{FF2B5EF4-FFF2-40B4-BE49-F238E27FC236}">
                <a16:creationId xmlns:a16="http://schemas.microsoft.com/office/drawing/2014/main" id="{677889A5-2135-274F-B596-9C3F1A9D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69" y="1830468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mage result for lock png">
            <a:extLst>
              <a:ext uri="{FF2B5EF4-FFF2-40B4-BE49-F238E27FC236}">
                <a16:creationId xmlns:a16="http://schemas.microsoft.com/office/drawing/2014/main" id="{8685965F-5F61-1A45-8948-6D7074973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72" y="4342553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mage result for lock png">
            <a:extLst>
              <a:ext uri="{FF2B5EF4-FFF2-40B4-BE49-F238E27FC236}">
                <a16:creationId xmlns:a16="http://schemas.microsoft.com/office/drawing/2014/main" id="{99896514-A160-9843-A239-C7CB06A1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02" y="3411107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0" descr="mage result for lock png">
            <a:extLst>
              <a:ext uri="{FF2B5EF4-FFF2-40B4-BE49-F238E27FC236}">
                <a16:creationId xmlns:a16="http://schemas.microsoft.com/office/drawing/2014/main" id="{89C64F46-D458-414B-8F63-3D72A95C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00BD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16" y="2897276"/>
            <a:ext cx="207025" cy="2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855C543-28DC-41D7-98B6-07CF313C82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" y="2942613"/>
            <a:ext cx="751073" cy="75107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66E40D-218F-49C6-B988-532216F4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4091" y="2031743"/>
            <a:ext cx="890943" cy="7679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611E3DA-793A-461A-AC2C-7335E8D1F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75" y="3459576"/>
            <a:ext cx="1955082" cy="65952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28211D-A8EE-41DB-9989-0C9AF096995B}"/>
              </a:ext>
            </a:extLst>
          </p:cNvPr>
          <p:cNvSpPr txBox="1"/>
          <p:nvPr/>
        </p:nvSpPr>
        <p:spPr>
          <a:xfrm>
            <a:off x="6767273" y="6058240"/>
            <a:ext cx="14750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+mj-lt"/>
                <a:cs typeface="Calibri" panose="020F0502020204030204" pitchFamily="34" charset="0"/>
              </a:rPr>
              <a:t>Azure Virtual Net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2096C23-BE8C-4A5E-A53E-1EC9E414046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7" y="491231"/>
            <a:ext cx="678485" cy="67848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DBEC6E9C-59AE-4F75-B751-BCD3EAEFDD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7671" y="1010077"/>
            <a:ext cx="763101" cy="7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37822"/>
              </p:ext>
            </p:extLst>
          </p:nvPr>
        </p:nvGraphicFramePr>
        <p:xfrm>
          <a:off x="381000" y="914400"/>
          <a:ext cx="11658601" cy="4677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351359014"/>
                    </a:ext>
                  </a:extLst>
                </a:gridCol>
                <a:gridCol w="1562878">
                  <a:extLst>
                    <a:ext uri="{9D8B030D-6E8A-4147-A177-3AD203B41FA5}">
                      <a16:colId xmlns:a16="http://schemas.microsoft.com/office/drawing/2014/main" val="1943592803"/>
                    </a:ext>
                  </a:extLst>
                </a:gridCol>
                <a:gridCol w="3648269">
                  <a:extLst>
                    <a:ext uri="{9D8B030D-6E8A-4147-A177-3AD203B41FA5}">
                      <a16:colId xmlns:a16="http://schemas.microsoft.com/office/drawing/2014/main" val="4153240964"/>
                    </a:ext>
                  </a:extLst>
                </a:gridCol>
                <a:gridCol w="5075854">
                  <a:extLst>
                    <a:ext uri="{9D8B030D-6E8A-4147-A177-3AD203B41FA5}">
                      <a16:colId xmlns:a16="http://schemas.microsoft.com/office/drawing/2014/main" val="1861525682"/>
                    </a:ext>
                  </a:extLst>
                </a:gridCol>
              </a:tblGrid>
              <a:tr h="46311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Component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License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License 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74897"/>
                  </a:ext>
                </a:extLst>
              </a:tr>
              <a:tr h="51916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</a:rPr>
                        <a:t>PostGreSQL</a:t>
                      </a:r>
                      <a:r>
                        <a:rPr lang="en-US" sz="1600" dirty="0">
                          <a:latin typeface="Calibri" panose="020F0502020204030204" pitchFamily="34" charset="0"/>
                        </a:rPr>
                        <a:t> v12.1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Data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24074"/>
                  </a:ext>
                </a:extLst>
              </a:tr>
              <a:tr h="463118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</a:rPr>
                        <a:t>Sharepoint</a:t>
                      </a:r>
                      <a:r>
                        <a:rPr lang="en-US" sz="1600" dirty="0">
                          <a:latin typeface="Calibri" panose="020F0502020204030204" pitchFamily="34" charset="0"/>
                        </a:rPr>
                        <a:t> File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File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95815"/>
                  </a:ext>
                </a:extLst>
              </a:tr>
              <a:tr h="46311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React JS v16.10.2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UI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8026"/>
                  </a:ext>
                </a:extLst>
              </a:tr>
              <a:tr h="46311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Bootstrap v4.0.0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CSS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23160"/>
                  </a:ext>
                </a:extLst>
              </a:tr>
              <a:tr h="519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Swagger v1.5.8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Apache License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API documentation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</a:rPr>
                        <a:t> framework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83351"/>
                  </a:ext>
                </a:extLst>
              </a:tr>
              <a:tr h="5048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JDK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</a:rPr>
                        <a:t> 1.8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Oracle Binary Code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Java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31539"/>
                  </a:ext>
                </a:extLst>
              </a:tr>
              <a:tr h="697828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61162"/>
                  </a:ext>
                </a:extLst>
              </a:tr>
            </a:tbl>
          </a:graphicData>
        </a:graphic>
      </p:graphicFrame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82114" y="665"/>
            <a:ext cx="7434729" cy="471924"/>
          </a:xfr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Nissan Aggregator – Components with License details</a:t>
            </a:r>
          </a:p>
        </p:txBody>
      </p:sp>
    </p:spTree>
    <p:extLst>
      <p:ext uri="{BB962C8B-B14F-4D97-AF65-F5344CB8AC3E}">
        <p14:creationId xmlns:p14="http://schemas.microsoft.com/office/powerpoint/2010/main" val="189139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9400" y="228600"/>
            <a:ext cx="5628144" cy="471924"/>
          </a:xfr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Nissan Aggregator- Deployment Options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67AAEC-5116-4C3B-B79F-A037D19F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61231"/>
              </p:ext>
            </p:extLst>
          </p:nvPr>
        </p:nvGraphicFramePr>
        <p:xfrm>
          <a:off x="1219200" y="1066800"/>
          <a:ext cx="8228322" cy="3308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7402">
                  <a:extLst>
                    <a:ext uri="{9D8B030D-6E8A-4147-A177-3AD203B41FA5}">
                      <a16:colId xmlns:a16="http://schemas.microsoft.com/office/drawing/2014/main" val="3065423867"/>
                    </a:ext>
                  </a:extLst>
                </a:gridCol>
                <a:gridCol w="2206550">
                  <a:extLst>
                    <a:ext uri="{9D8B030D-6E8A-4147-A177-3AD203B41FA5}">
                      <a16:colId xmlns:a16="http://schemas.microsoft.com/office/drawing/2014/main" val="3904055164"/>
                    </a:ext>
                  </a:extLst>
                </a:gridCol>
                <a:gridCol w="1995787">
                  <a:extLst>
                    <a:ext uri="{9D8B030D-6E8A-4147-A177-3AD203B41FA5}">
                      <a16:colId xmlns:a16="http://schemas.microsoft.com/office/drawing/2014/main" val="3059604285"/>
                    </a:ext>
                  </a:extLst>
                </a:gridCol>
                <a:gridCol w="1978583">
                  <a:extLst>
                    <a:ext uri="{9D8B030D-6E8A-4147-A177-3AD203B41FA5}">
                      <a16:colId xmlns:a16="http://schemas.microsoft.com/office/drawing/2014/main" val="2557455478"/>
                    </a:ext>
                  </a:extLst>
                </a:gridCol>
              </a:tblGrid>
              <a:tr h="570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Artifact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Location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IaaS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Azure PaaS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5000800"/>
                  </a:ext>
                </a:extLst>
              </a:tr>
              <a:tr h="1369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Web 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Genpact/Customer Cloud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A2 ( 2 Core, 3.5 GB Ram, 60 GB storage, Linux, CentOS)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Web App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Standard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36507"/>
                  </a:ext>
                </a:extLst>
              </a:tr>
              <a:tr h="1369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Database 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Genpact/Customer Cloud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PostGreSQL</a:t>
                      </a:r>
                      <a:r>
                        <a:rPr lang="en-US" sz="1200" u="none" strike="noStrike">
                          <a:effectLst/>
                        </a:rPr>
                        <a:t>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140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66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95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387E64A2A4343BD96EB39AF3A92F6" ma:contentTypeVersion="20" ma:contentTypeDescription="Create a new document." ma:contentTypeScope="" ma:versionID="ddc36aca7e0c3b00061819f7b2db0f20">
  <xsd:schema xmlns:xsd="http://www.w3.org/2001/XMLSchema" xmlns:xs="http://www.w3.org/2001/XMLSchema" xmlns:p="http://schemas.microsoft.com/office/2006/metadata/properties" xmlns:ns1="http://schemas.microsoft.com/sharepoint/v3" xmlns:ns2="b7a58cbc-cd1f-4316-8e97-a0bb4c57e2d1" xmlns:ns3="7955fe41-16ae-489b-bb6d-2dd9b2d28296" xmlns:ns4="372e849b-fc60-49fc-88ef-6f6a3a7352cc" targetNamespace="http://schemas.microsoft.com/office/2006/metadata/properties" ma:root="true" ma:fieldsID="612d0f85853634ca7092b11b816b7641" ns1:_="" ns2:_="" ns3:_="" ns4:_="">
    <xsd:import namespace="http://schemas.microsoft.com/sharepoint/v3"/>
    <xsd:import namespace="b7a58cbc-cd1f-4316-8e97-a0bb4c57e2d1"/>
    <xsd:import namespace="7955fe41-16ae-489b-bb6d-2dd9b2d28296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  <xsd:element ref="ns2:TaxKeywordTaxHTField" minOccurs="0"/>
                <xsd:element ref="ns4:TaxCatchAll" minOccurs="0"/>
                <xsd:element ref="ns3:ga0bac5639ea43d4a46e5e8979bf3e26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58cbc-cd1f-4316-8e97-a0bb4c57e2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cc962de5-690c-40f6-9925-46ff4f3fc18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5fe41-16ae-489b-bb6d-2dd9b2d28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ga0bac5639ea43d4a46e5e8979bf3e26" ma:index="26" nillable="true" ma:taxonomy="true" ma:internalName="ga0bac5639ea43d4a46e5e8979bf3e26" ma:taxonomyFieldName="Tag" ma:displayName="Tag" ma:default="" ma:fieldId="{0a0bac56-39ea-43d4-a46e-5e8979bf3e26}" ma:taxonomyMulti="true" ma:sspId="cc962de5-690c-40f6-9925-46ff4f3fc18f" ma:termSetId="6214defd-bc99-416a-9b0d-47b8b94e0d4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AutoTags" ma:index="2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description="" ma:hidden="true" ma:list="{728a09f4-2369-4fe2-81a5-a7d5ae06beff}" ma:internalName="TaxCatchAll" ma:showField="CatchAllData" ma:web="b7a58cbc-cd1f-4316-8e97-a0bb4c57e2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/>
    <LikesCount xmlns="http://schemas.microsoft.com/sharepoint/v3" xsi:nil="true"/>
    <TaxKeywordTaxHTField xmlns="b7a58cbc-cd1f-4316-8e97-a0bb4c57e2d1">
      <Terms xmlns="http://schemas.microsoft.com/office/infopath/2007/PartnerControls"/>
    </TaxKeywordTaxHTField>
    <Ratings xmlns="http://schemas.microsoft.com/sharepoint/v3">5,5,5,4,</Ratings>
    <LikedBy xmlns="http://schemas.microsoft.com/sharepoint/v3">
      <UserInfo>
        <DisplayName/>
        <AccountId xsi:nil="true"/>
        <AccountType/>
      </UserInfo>
    </LikedBy>
    <PublishingExpirationDate xmlns="http://schemas.microsoft.com/sharepoint/v3" xsi:nil="true"/>
    <PublishingStartDate xmlns="http://schemas.microsoft.com/sharepoint/v3" xsi:nil="true"/>
    <ga0bac5639ea43d4a46e5e8979bf3e26 xmlns="7955fe41-16ae-489b-bb6d-2dd9b2d28296">
      <Terms xmlns="http://schemas.microsoft.com/office/infopath/2007/PartnerControls"/>
    </ga0bac5639ea43d4a46e5e8979bf3e26>
    <RatedBy xmlns="http://schemas.microsoft.com/sharepoint/v3">
      <UserInfo>
        <DisplayName>Liu, Zhiyong</DisplayName>
        <AccountId>18584</AccountId>
        <AccountType/>
      </UserInfo>
      <UserInfo>
        <DisplayName>Singh, Shripal S</DisplayName>
        <AccountId>28974</AccountId>
        <AccountType/>
      </UserInfo>
      <UserInfo>
        <DisplayName>Nayak, Shivani</DisplayName>
        <AccountId>20463</AccountId>
        <AccountType/>
      </UserInfo>
      <UserInfo>
        <DisplayName>i:0#.f|membership|703194046@genpact.com</DisplayName>
        <AccountId>53903</AccountId>
        <AccountType/>
      </UserInfo>
    </RatedBy>
    <RatingCount xmlns="http://schemas.microsoft.com/sharepoint/v3">4</RatingCount>
    <AverageRating xmlns="http://schemas.microsoft.com/sharepoint/v3">4.75</AverageRating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214276-A052-4498-B52A-421791802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a58cbc-cd1f-4316-8e97-a0bb4c57e2d1"/>
    <ds:schemaRef ds:uri="7955fe41-16ae-489b-bb6d-2dd9b2d28296"/>
    <ds:schemaRef ds:uri="372e849b-fc60-49fc-88ef-6f6a3a735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FA2156-28A9-401B-AF18-4586E042D708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372e849b-fc60-49fc-88ef-6f6a3a7352cc"/>
    <ds:schemaRef ds:uri="7955fe41-16ae-489b-bb6d-2dd9b2d28296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b7a58cbc-cd1f-4316-8e97-a0bb4c57e2d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19433</TotalTime>
  <Words>242</Words>
  <Application>Microsoft Office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Bold</vt:lpstr>
      <vt:lpstr>Calibri</vt:lpstr>
      <vt:lpstr>Georgia</vt:lpstr>
      <vt:lpstr>Wingdings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lastModifiedBy>DAS, KAUSHIK</cp:lastModifiedBy>
  <cp:revision>370</cp:revision>
  <dcterms:created xsi:type="dcterms:W3CDTF">2017-09-11T16:52:07Z</dcterms:created>
  <dcterms:modified xsi:type="dcterms:W3CDTF">2020-01-30T09:37:32Z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0x010100FD9387E64A2A4343BD96EB39AF3A92F6</vt:lpwstr>
  </property>
  <property fmtid="{D5CDD505-2E9C-101B-9397-08002B2CF9AE}" pid="6" name="TaxKeyword">
    <vt:lpwstr/>
  </property>
  <property fmtid="{D5CDD505-2E9C-101B-9397-08002B2CF9AE}" pid="7" name="Tag">
    <vt:lpwstr/>
  </property>
</Properties>
</file>