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ags/tag1.xml" ContentType="application/vnd.openxmlformats-officedocument.presentationml.tags+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709" r:id="rId2"/>
  </p:sldMasterIdLst>
  <p:notesMasterIdLst>
    <p:notesMasterId r:id="rId4"/>
  </p:notesMasterIdLst>
  <p:sldIdLst>
    <p:sldId id="715" r:id="rId3"/>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8263459-BBA0-4004-95F2-2D296812CE53}">
          <p14:sldIdLst>
            <p14:sldId id="71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laniba, Dipo" initials="OD" lastIdx="9"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ECF"/>
    <a:srgbClr val="CC6600"/>
    <a:srgbClr val="FF9900"/>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94434" autoAdjust="0"/>
  </p:normalViewPr>
  <p:slideViewPr>
    <p:cSldViewPr snapToGrid="0">
      <p:cViewPr varScale="1">
        <p:scale>
          <a:sx n="72" d="100"/>
          <a:sy n="72" d="100"/>
        </p:scale>
        <p:origin x="660" y="54"/>
      </p:cViewPr>
      <p:guideLst/>
    </p:cSldViewPr>
  </p:slideViewPr>
  <p:notesTextViewPr>
    <p:cViewPr>
      <p:scale>
        <a:sx n="1" d="1"/>
        <a:sy n="1" d="1"/>
      </p:scale>
      <p:origin x="0" y="0"/>
    </p:cViewPr>
  </p:notesTextViewPr>
  <p:sorterViewPr>
    <p:cViewPr varScale="1">
      <p:scale>
        <a:sx n="1" d="1"/>
        <a:sy n="1" d="1"/>
      </p:scale>
      <p:origin x="0" y="-114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notesMaster" Target="notesMasters/notesMaster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37840" cy="466434"/>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970938" y="1"/>
            <a:ext cx="3037840" cy="466434"/>
          </a:xfrm>
          <a:prstGeom prst="rect">
            <a:avLst/>
          </a:prstGeom>
        </p:spPr>
        <p:txBody>
          <a:bodyPr vert="horz" lIns="91440" tIns="45720" rIns="91440" bIns="45720" rtlCol="0"/>
          <a:lstStyle>
            <a:lvl1pPr algn="r">
              <a:defRPr sz="1200"/>
            </a:lvl1pPr>
          </a:lstStyle>
          <a:p>
            <a:fld id="{FDCE7A04-8FFE-4FD7-A997-30D009577864}" type="datetimeFigureOut">
              <a:rPr lang="en-GB" smtClean="0"/>
              <a:t>18/04/2020</a:t>
            </a:fld>
            <a:endParaRPr lang="en-GB"/>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701041" y="4473893"/>
            <a:ext cx="5608320" cy="366045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8829968"/>
            <a:ext cx="3037840" cy="466433"/>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970938" y="8829968"/>
            <a:ext cx="3037840" cy="466433"/>
          </a:xfrm>
          <a:prstGeom prst="rect">
            <a:avLst/>
          </a:prstGeom>
        </p:spPr>
        <p:txBody>
          <a:bodyPr vert="horz" lIns="91440" tIns="45720" rIns="91440" bIns="45720" rtlCol="0" anchor="b"/>
          <a:lstStyle>
            <a:lvl1pPr algn="r">
              <a:defRPr sz="1200"/>
            </a:lvl1pPr>
          </a:lstStyle>
          <a:p>
            <a:fld id="{9618DBB3-8BE8-4C4B-87E6-34F976AA2208}" type="slidenum">
              <a:rPr lang="en-GB" smtClean="0"/>
              <a:t>‹#›</a:t>
            </a:fld>
            <a:endParaRPr lang="en-GB"/>
          </a:p>
        </p:txBody>
      </p:sp>
    </p:spTree>
    <p:extLst>
      <p:ext uri="{BB962C8B-B14F-4D97-AF65-F5344CB8AC3E}">
        <p14:creationId xmlns:p14="http://schemas.microsoft.com/office/powerpoint/2010/main" val="2927749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Master" Target="../slideMasters/slideMaster1.xml"/><Relationship Id="rId4" Type="http://schemas.openxmlformats.org/officeDocument/2006/relationships/image" Target="../media/image5.tiff"/></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Master" Target="../slideMasters/slideMaster1.xml"/><Relationship Id="rId4" Type="http://schemas.openxmlformats.org/officeDocument/2006/relationships/image" Target="../media/image5.tiff"/></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3.emf"/><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4.emf"/><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3.emf"/><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4.emf"/><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tiff"/><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4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genda Slide Option 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 y="0"/>
            <a:ext cx="12188952" cy="6872513"/>
          </a:xfrm>
          <a:prstGeom prst="rect">
            <a:avLst/>
          </a:prstGeom>
        </p:spPr>
      </p:pic>
      <p:sp>
        <p:nvSpPr>
          <p:cNvPr id="4" name="Text Placeholder 3"/>
          <p:cNvSpPr>
            <a:spLocks noGrp="1"/>
          </p:cNvSpPr>
          <p:nvPr>
            <p:ph type="body" sz="quarter" idx="10" hasCustomPrompt="1"/>
          </p:nvPr>
        </p:nvSpPr>
        <p:spPr>
          <a:xfrm>
            <a:off x="464594" y="468090"/>
            <a:ext cx="4114800" cy="533400"/>
          </a:xfrm>
          <a:prstGeom prst="rect">
            <a:avLst/>
          </a:prstGeom>
        </p:spPr>
        <p:txBody>
          <a:bodyPr/>
          <a:lstStyle>
            <a:lvl1pPr>
              <a:defRPr sz="3200">
                <a:solidFill>
                  <a:schemeClr val="bg1"/>
                </a:solidFill>
                <a:latin typeface="+mj-lt"/>
              </a:defRPr>
            </a:lvl1pPr>
          </a:lstStyle>
          <a:p>
            <a:r>
              <a:rPr lang="en-US" sz="3200" dirty="0">
                <a:solidFill>
                  <a:schemeClr val="bg1"/>
                </a:solidFill>
              </a:rPr>
              <a:t>Agenda</a:t>
            </a:r>
            <a:r>
              <a:rPr lang="ko-KR" altLang="en-US" sz="3200" dirty="0">
                <a:solidFill>
                  <a:schemeClr val="bg1"/>
                </a:solidFill>
              </a:rPr>
              <a:t> </a:t>
            </a:r>
            <a:r>
              <a:rPr lang="en-US" altLang="ko-KR" sz="3200" dirty="0">
                <a:solidFill>
                  <a:schemeClr val="bg1"/>
                </a:solidFill>
              </a:rPr>
              <a:t>opt 1</a:t>
            </a:r>
            <a:endParaRPr lang="en-US" sz="3200" dirty="0">
              <a:solidFill>
                <a:schemeClr val="bg1"/>
              </a:solidFill>
            </a:endParaRPr>
          </a:p>
        </p:txBody>
      </p:sp>
      <p:pic>
        <p:nvPicPr>
          <p:cNvPr id="22" name="Picture 2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74375" y="6446360"/>
            <a:ext cx="868156" cy="340728"/>
          </a:xfrm>
          <a:prstGeom prst="rect">
            <a:avLst/>
          </a:prstGeom>
        </p:spPr>
      </p:pic>
      <p:sp>
        <p:nvSpPr>
          <p:cNvPr id="2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bg1"/>
                </a:solidFill>
                <a:latin typeface="+mn-lt"/>
              </a:rPr>
              <a:pPr/>
              <a:t>‹#›</a:t>
            </a:fld>
            <a:endParaRPr lang="en-US" b="1" dirty="0">
              <a:solidFill>
                <a:schemeClr val="bg1"/>
              </a:solidFill>
              <a:latin typeface="+mn-lt"/>
            </a:endParaRPr>
          </a:p>
        </p:txBody>
      </p:sp>
      <p:sp>
        <p:nvSpPr>
          <p:cNvPr id="27" name="TextBox 2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bg1"/>
                </a:solidFill>
                <a:latin typeface="+mn-lt"/>
                <a:ea typeface="Georgia" charset="0"/>
                <a:cs typeface="Georgia" charset="0"/>
              </a:rPr>
              <a:t>® 2017 Copyright Genpact. All Rights Reserved.</a:t>
            </a:r>
          </a:p>
        </p:txBody>
      </p:sp>
      <p:sp>
        <p:nvSpPr>
          <p:cNvPr id="8" name="Text Placeholder 5"/>
          <p:cNvSpPr>
            <a:spLocks noGrp="1"/>
          </p:cNvSpPr>
          <p:nvPr>
            <p:ph type="body" sz="quarter" idx="11" hasCustomPrompt="1"/>
          </p:nvPr>
        </p:nvSpPr>
        <p:spPr>
          <a:xfrm>
            <a:off x="464594" y="1828800"/>
            <a:ext cx="9067800" cy="434340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2000">
                <a:solidFill>
                  <a:schemeClr val="bg1"/>
                </a:solidFill>
              </a:defRPr>
            </a:lvl1pPr>
            <a:lvl2pPr>
              <a:defRPr sz="2200">
                <a:solidFill>
                  <a:schemeClr val="bg1"/>
                </a:solidFill>
              </a:defRPr>
            </a:lvl2pPr>
            <a:lvl3pPr>
              <a:defRPr sz="1600">
                <a:solidFill>
                  <a:schemeClr val="bg1"/>
                </a:solidFill>
              </a:defRPr>
            </a:lvl3pPr>
            <a:lvl4pPr>
              <a:defRPr sz="2000">
                <a:solidFill>
                  <a:schemeClr val="bg1"/>
                </a:solidFill>
              </a:defRPr>
            </a:lvl4pPr>
            <a:lvl5pPr>
              <a:defRPr sz="2000">
                <a:solidFill>
                  <a:schemeClr val="bg1"/>
                </a:solidFill>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Georgia" charset="0"/>
                <a:ea typeface="Georgia" charset="0"/>
                <a:cs typeface="Georgia" charset="0"/>
              </a:rPr>
              <a:t>Lorem ipsum dolor sit </a:t>
            </a:r>
            <a:r>
              <a:rPr kumimoji="0" lang="en-US" sz="2000" b="0" i="0" u="none" strike="noStrike" kern="1200" cap="none" spc="0" normalizeH="0" baseline="0" noProof="0" dirty="0" err="1">
                <a:ln>
                  <a:noFill/>
                </a:ln>
                <a:solidFill>
                  <a:schemeClr val="bg1"/>
                </a:solidFill>
                <a:effectLst/>
                <a:uLnTx/>
                <a:uFillTx/>
                <a:latin typeface="Georgia" charset="0"/>
                <a:ea typeface="Georgia" charset="0"/>
                <a:cs typeface="Georgia" charset="0"/>
              </a:rPr>
              <a:t>amet</a:t>
            </a:r>
            <a:r>
              <a:rPr lang="en-US" dirty="0"/>
              <a:t>						1</a:t>
            </a:r>
          </a:p>
          <a:p>
            <a:pPr marL="914400" marR="0" lvl="2" indent="0" algn="l" defTabSz="914400" rtl="0" eaLnBrk="1" fontAlgn="auto" latinLnBrk="0" hangingPunct="1">
              <a:lnSpc>
                <a:spcPct val="100000"/>
              </a:lnSpc>
              <a:spcBef>
                <a:spcPts val="0"/>
              </a:spcBef>
              <a:spcAft>
                <a:spcPts val="0"/>
              </a:spcAft>
              <a:buClrTx/>
              <a:buSzTx/>
              <a:buFontTx/>
              <a:buNone/>
              <a:tabLst/>
              <a:defRPr/>
            </a:pPr>
            <a:endParaRPr lang="en-US" sz="2000" dirty="0">
              <a:solidFill>
                <a:schemeClr val="bg1"/>
              </a:solidFill>
              <a:latin typeface="Georgia" charset="0"/>
              <a:ea typeface="Georgia" charset="0"/>
              <a:cs typeface="Georgia" charset="0"/>
            </a:endParaRPr>
          </a:p>
        </p:txBody>
      </p:sp>
    </p:spTree>
    <p:extLst>
      <p:ext uri="{BB962C8B-B14F-4D97-AF65-F5344CB8AC3E}">
        <p14:creationId xmlns:p14="http://schemas.microsoft.com/office/powerpoint/2010/main" val="81885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4 Column">
    <p:spTree>
      <p:nvGrpSpPr>
        <p:cNvPr id="1" name=""/>
        <p:cNvGrpSpPr/>
        <p:nvPr/>
      </p:nvGrpSpPr>
      <p:grpSpPr>
        <a:xfrm>
          <a:off x="0" y="0"/>
          <a:ext cx="0" cy="0"/>
          <a:chOff x="0" y="0"/>
          <a:chExt cx="0" cy="0"/>
        </a:xfrm>
      </p:grpSpPr>
      <p:sp>
        <p:nvSpPr>
          <p:cNvPr id="4"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rgbClr val="1F497D"/>
                </a:solidFill>
                <a:latin typeface="+mn-lt"/>
              </a:rPr>
              <a:pPr/>
              <a:t>‹#›</a:t>
            </a:fld>
            <a:endParaRPr lang="en-US" b="1" dirty="0">
              <a:solidFill>
                <a:srgbClr val="1F497D"/>
              </a:solidFill>
              <a:latin typeface="+mn-lt"/>
            </a:endParaRPr>
          </a:p>
        </p:txBody>
      </p:sp>
      <p:sp>
        <p:nvSpPr>
          <p:cNvPr id="5" name="TextBox 4"/>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rgbClr val="1F497D"/>
                </a:solidFill>
                <a:latin typeface="+mn-lt"/>
                <a:ea typeface="Georgia" charset="0"/>
                <a:cs typeface="Georgia" charset="0"/>
              </a:rPr>
              <a:t>® 2018 Copyright Genpact. All Rights Reserved.</a:t>
            </a:r>
          </a:p>
        </p:txBody>
      </p:sp>
      <p:pic>
        <p:nvPicPr>
          <p:cNvPr id="6" name="Picture 5"/>
          <p:cNvPicPr>
            <a:picLocks noChangeAspect="1"/>
          </p:cNvPicPr>
          <p:nvPr userDrawn="1"/>
        </p:nvPicPr>
        <p:blipFill>
          <a:blip r:embed="rId2"/>
          <a:stretch>
            <a:fillRect/>
          </a:stretch>
        </p:blipFill>
        <p:spPr>
          <a:xfrm>
            <a:off x="10893034" y="6462131"/>
            <a:ext cx="839972" cy="309081"/>
          </a:xfrm>
          <a:prstGeom prst="rect">
            <a:avLst/>
          </a:prstGeom>
        </p:spPr>
      </p:pic>
      <p:sp>
        <p:nvSpPr>
          <p:cNvPr id="7" name="Text Placeholder 22"/>
          <p:cNvSpPr>
            <a:spLocks noGrp="1"/>
          </p:cNvSpPr>
          <p:nvPr>
            <p:ph type="body" sz="quarter" idx="11" hasCustomPrompt="1"/>
          </p:nvPr>
        </p:nvSpPr>
        <p:spPr>
          <a:xfrm>
            <a:off x="460744" y="471715"/>
            <a:ext cx="7235456" cy="533400"/>
          </a:xfrm>
          <a:prstGeom prst="rect">
            <a:avLst/>
          </a:prstGeom>
        </p:spPr>
        <p:txBody>
          <a:bodyPr anchor="ctr"/>
          <a:lstStyle>
            <a:lvl1pPr>
              <a:defRPr sz="3000">
                <a:solidFill>
                  <a:srgbClr val="063161"/>
                </a:solidFill>
                <a:latin typeface="Georgia" panose="02040502050405020303" pitchFamily="18" charset="0"/>
              </a:defRPr>
            </a:lvl1pPr>
          </a:lstStyle>
          <a:p>
            <a:pPr lvl="0"/>
            <a:r>
              <a:rPr lang="en-US" dirty="0"/>
              <a:t>Content slide title goes here</a:t>
            </a:r>
          </a:p>
        </p:txBody>
      </p:sp>
      <p:sp>
        <p:nvSpPr>
          <p:cNvPr id="8"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9" name="Text Placeholder 22"/>
          <p:cNvSpPr>
            <a:spLocks noGrp="1"/>
          </p:cNvSpPr>
          <p:nvPr>
            <p:ph type="body" sz="quarter" idx="13" hasCustomPrompt="1"/>
          </p:nvPr>
        </p:nvSpPr>
        <p:spPr>
          <a:xfrm>
            <a:off x="457200" y="2489202"/>
            <a:ext cx="2592594" cy="36576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 </a:t>
            </a:r>
            <a:r>
              <a:rPr lang="en-US" dirty="0" err="1"/>
              <a:t>Sed</a:t>
            </a:r>
            <a:r>
              <a:rPr lang="en-US" dirty="0"/>
              <a:t> </a:t>
            </a:r>
            <a:r>
              <a:rPr lang="en-US" dirty="0" err="1"/>
              <a:t>ut</a:t>
            </a:r>
            <a:r>
              <a:rPr lang="en-US" dirty="0"/>
              <a:t> </a:t>
            </a:r>
            <a:r>
              <a:rPr lang="en-US" dirty="0" err="1"/>
              <a:t>perspiciatis</a:t>
            </a:r>
            <a:r>
              <a:rPr lang="en-US" dirty="0"/>
              <a:t> </a:t>
            </a:r>
            <a:r>
              <a:rPr lang="en-US" dirty="0" err="1"/>
              <a:t>unde</a:t>
            </a:r>
            <a:r>
              <a:rPr lang="en-US" dirty="0"/>
              <a:t>.</a:t>
            </a:r>
          </a:p>
        </p:txBody>
      </p:sp>
      <p:sp>
        <p:nvSpPr>
          <p:cNvPr id="13" name="Text Placeholder 22"/>
          <p:cNvSpPr>
            <a:spLocks noGrp="1"/>
          </p:cNvSpPr>
          <p:nvPr>
            <p:ph type="body" sz="quarter" idx="14" hasCustomPrompt="1"/>
          </p:nvPr>
        </p:nvSpPr>
        <p:spPr>
          <a:xfrm>
            <a:off x="457200" y="1803402"/>
            <a:ext cx="2592594" cy="6858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endParaRPr lang="en-US" dirty="0"/>
          </a:p>
        </p:txBody>
      </p:sp>
      <p:sp>
        <p:nvSpPr>
          <p:cNvPr id="27" name="Text Placeholder 22"/>
          <p:cNvSpPr>
            <a:spLocks noGrp="1"/>
          </p:cNvSpPr>
          <p:nvPr>
            <p:ph type="body" sz="quarter" idx="15" hasCustomPrompt="1"/>
          </p:nvPr>
        </p:nvSpPr>
        <p:spPr>
          <a:xfrm>
            <a:off x="3351604" y="2489202"/>
            <a:ext cx="2592594" cy="36576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 </a:t>
            </a:r>
            <a:r>
              <a:rPr lang="en-US" dirty="0" err="1"/>
              <a:t>Sed</a:t>
            </a:r>
            <a:r>
              <a:rPr lang="en-US" dirty="0"/>
              <a:t> </a:t>
            </a:r>
            <a:r>
              <a:rPr lang="en-US" dirty="0" err="1"/>
              <a:t>ut</a:t>
            </a:r>
            <a:r>
              <a:rPr lang="en-US" dirty="0"/>
              <a:t> </a:t>
            </a:r>
            <a:r>
              <a:rPr lang="en-US" dirty="0" err="1"/>
              <a:t>perspiciatis</a:t>
            </a:r>
            <a:r>
              <a:rPr lang="en-US" dirty="0"/>
              <a:t> </a:t>
            </a:r>
            <a:r>
              <a:rPr lang="en-US" dirty="0" err="1"/>
              <a:t>unde</a:t>
            </a:r>
            <a:r>
              <a:rPr lang="en-US" dirty="0"/>
              <a:t>.</a:t>
            </a:r>
          </a:p>
        </p:txBody>
      </p:sp>
      <p:sp>
        <p:nvSpPr>
          <p:cNvPr id="28" name="Text Placeholder 22"/>
          <p:cNvSpPr>
            <a:spLocks noGrp="1"/>
          </p:cNvSpPr>
          <p:nvPr>
            <p:ph type="body" sz="quarter" idx="16" hasCustomPrompt="1"/>
          </p:nvPr>
        </p:nvSpPr>
        <p:spPr>
          <a:xfrm>
            <a:off x="3351604" y="1803402"/>
            <a:ext cx="2592594" cy="6858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endParaRPr lang="en-US" dirty="0"/>
          </a:p>
        </p:txBody>
      </p:sp>
      <p:sp>
        <p:nvSpPr>
          <p:cNvPr id="30" name="Text Placeholder 22"/>
          <p:cNvSpPr>
            <a:spLocks noGrp="1"/>
          </p:cNvSpPr>
          <p:nvPr>
            <p:ph type="body" sz="quarter" idx="17" hasCustomPrompt="1"/>
          </p:nvPr>
        </p:nvSpPr>
        <p:spPr>
          <a:xfrm>
            <a:off x="6246008" y="2489202"/>
            <a:ext cx="2592594" cy="36576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 </a:t>
            </a:r>
            <a:r>
              <a:rPr lang="en-US" dirty="0" err="1"/>
              <a:t>Sed</a:t>
            </a:r>
            <a:r>
              <a:rPr lang="en-US" dirty="0"/>
              <a:t> </a:t>
            </a:r>
            <a:r>
              <a:rPr lang="en-US" dirty="0" err="1"/>
              <a:t>ut</a:t>
            </a:r>
            <a:r>
              <a:rPr lang="en-US" dirty="0"/>
              <a:t> </a:t>
            </a:r>
            <a:r>
              <a:rPr lang="en-US" dirty="0" err="1"/>
              <a:t>perspiciatis</a:t>
            </a:r>
            <a:r>
              <a:rPr lang="en-US" dirty="0"/>
              <a:t> </a:t>
            </a:r>
            <a:r>
              <a:rPr lang="en-US" dirty="0" err="1"/>
              <a:t>unde</a:t>
            </a:r>
            <a:r>
              <a:rPr lang="en-US" dirty="0"/>
              <a:t>.</a:t>
            </a:r>
          </a:p>
        </p:txBody>
      </p:sp>
      <p:sp>
        <p:nvSpPr>
          <p:cNvPr id="31" name="Text Placeholder 22"/>
          <p:cNvSpPr>
            <a:spLocks noGrp="1"/>
          </p:cNvSpPr>
          <p:nvPr>
            <p:ph type="body" sz="quarter" idx="18" hasCustomPrompt="1"/>
          </p:nvPr>
        </p:nvSpPr>
        <p:spPr>
          <a:xfrm>
            <a:off x="6246008" y="1803402"/>
            <a:ext cx="2592594" cy="6858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fr-FR" dirty="0" err="1"/>
              <a:t>Incididunt</a:t>
            </a:r>
            <a:r>
              <a:rPr lang="fr-FR" dirty="0"/>
              <a:t> ut </a:t>
            </a:r>
            <a:r>
              <a:rPr lang="fr-FR" dirty="0" err="1"/>
              <a:t>labore</a:t>
            </a:r>
            <a:r>
              <a:rPr lang="fr-FR" dirty="0"/>
              <a:t> et </a:t>
            </a:r>
            <a:r>
              <a:rPr lang="fr-FR" dirty="0" err="1"/>
              <a:t>dolore</a:t>
            </a:r>
            <a:r>
              <a:rPr lang="fr-FR" dirty="0"/>
              <a:t> magna </a:t>
            </a:r>
            <a:r>
              <a:rPr lang="fr-FR" dirty="0" err="1"/>
              <a:t>aliqua</a:t>
            </a:r>
            <a:endParaRPr lang="en-US" dirty="0"/>
          </a:p>
        </p:txBody>
      </p:sp>
      <p:sp>
        <p:nvSpPr>
          <p:cNvPr id="33" name="Text Placeholder 22"/>
          <p:cNvSpPr>
            <a:spLocks noGrp="1"/>
          </p:cNvSpPr>
          <p:nvPr>
            <p:ph type="body" sz="quarter" idx="19" hasCustomPrompt="1"/>
          </p:nvPr>
        </p:nvSpPr>
        <p:spPr>
          <a:xfrm>
            <a:off x="9140412" y="2491293"/>
            <a:ext cx="2592594" cy="36576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 </a:t>
            </a:r>
            <a:r>
              <a:rPr lang="en-US" dirty="0" err="1"/>
              <a:t>Sed</a:t>
            </a:r>
            <a:r>
              <a:rPr lang="en-US" dirty="0"/>
              <a:t> </a:t>
            </a:r>
            <a:r>
              <a:rPr lang="en-US" dirty="0" err="1"/>
              <a:t>ut</a:t>
            </a:r>
            <a:r>
              <a:rPr lang="en-US" dirty="0"/>
              <a:t> </a:t>
            </a:r>
            <a:r>
              <a:rPr lang="en-US" dirty="0" err="1"/>
              <a:t>perspiciatis</a:t>
            </a:r>
            <a:r>
              <a:rPr lang="en-US" dirty="0"/>
              <a:t> </a:t>
            </a:r>
            <a:r>
              <a:rPr lang="en-US" dirty="0" err="1"/>
              <a:t>unde</a:t>
            </a:r>
            <a:r>
              <a:rPr lang="en-US" dirty="0"/>
              <a:t>.</a:t>
            </a:r>
          </a:p>
        </p:txBody>
      </p:sp>
      <p:sp>
        <p:nvSpPr>
          <p:cNvPr id="43" name="Text Placeholder 22"/>
          <p:cNvSpPr>
            <a:spLocks noGrp="1"/>
          </p:cNvSpPr>
          <p:nvPr>
            <p:ph type="body" sz="quarter" idx="20" hasCustomPrompt="1"/>
          </p:nvPr>
        </p:nvSpPr>
        <p:spPr>
          <a:xfrm>
            <a:off x="9140412" y="1805493"/>
            <a:ext cx="2592594" cy="6858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s-ES" dirty="0" err="1"/>
              <a:t>beatae</a:t>
            </a:r>
            <a:r>
              <a:rPr lang="es-ES" dirty="0"/>
              <a:t> vitae dicta </a:t>
            </a:r>
            <a:r>
              <a:rPr lang="es-ES" dirty="0" err="1"/>
              <a:t>sunt</a:t>
            </a:r>
            <a:r>
              <a:rPr lang="es-ES" dirty="0"/>
              <a:t> </a:t>
            </a:r>
            <a:r>
              <a:rPr lang="es-ES" dirty="0" err="1"/>
              <a:t>explicabo</a:t>
            </a:r>
            <a:endParaRPr lang="en-US" dirty="0"/>
          </a:p>
        </p:txBody>
      </p:sp>
    </p:spTree>
    <p:extLst>
      <p:ext uri="{BB962C8B-B14F-4D97-AF65-F5344CB8AC3E}">
        <p14:creationId xmlns:p14="http://schemas.microsoft.com/office/powerpoint/2010/main" val="1732158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6 column">
    <p:spTree>
      <p:nvGrpSpPr>
        <p:cNvPr id="1" name=""/>
        <p:cNvGrpSpPr/>
        <p:nvPr/>
      </p:nvGrpSpPr>
      <p:grpSpPr>
        <a:xfrm>
          <a:off x="0" y="0"/>
          <a:ext cx="0" cy="0"/>
          <a:chOff x="0" y="0"/>
          <a:chExt cx="0" cy="0"/>
        </a:xfrm>
      </p:grpSpPr>
      <p:sp>
        <p:nvSpPr>
          <p:cNvPr id="4"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5" name="TextBox 4"/>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2018 Copyright Genpact. All Rights Reserved.</a:t>
            </a:r>
          </a:p>
        </p:txBody>
      </p:sp>
      <p:pic>
        <p:nvPicPr>
          <p:cNvPr id="6" name="Picture 5"/>
          <p:cNvPicPr>
            <a:picLocks noChangeAspect="1"/>
          </p:cNvPicPr>
          <p:nvPr userDrawn="1"/>
        </p:nvPicPr>
        <p:blipFill>
          <a:blip r:embed="rId2"/>
          <a:stretch>
            <a:fillRect/>
          </a:stretch>
        </p:blipFill>
        <p:spPr>
          <a:xfrm>
            <a:off x="10893034" y="6462131"/>
            <a:ext cx="839972" cy="309081"/>
          </a:xfrm>
          <a:prstGeom prst="rect">
            <a:avLst/>
          </a:prstGeom>
        </p:spPr>
      </p:pic>
      <p:sp>
        <p:nvSpPr>
          <p:cNvPr id="7" name="Text Placeholder 22"/>
          <p:cNvSpPr>
            <a:spLocks noGrp="1"/>
          </p:cNvSpPr>
          <p:nvPr>
            <p:ph type="body" sz="quarter" idx="11" hasCustomPrompt="1"/>
          </p:nvPr>
        </p:nvSpPr>
        <p:spPr>
          <a:xfrm>
            <a:off x="460744" y="471715"/>
            <a:ext cx="7235456" cy="533400"/>
          </a:xfrm>
          <a:prstGeom prst="rect">
            <a:avLst/>
          </a:prstGeom>
        </p:spPr>
        <p:txBody>
          <a:bodyPr anchor="ctr"/>
          <a:lstStyle>
            <a:lvl1pPr>
              <a:defRPr sz="3000">
                <a:solidFill>
                  <a:srgbClr val="063161"/>
                </a:solidFill>
                <a:latin typeface="Georgia" panose="02040502050405020303" pitchFamily="18" charset="0"/>
              </a:defRPr>
            </a:lvl1pPr>
          </a:lstStyle>
          <a:p>
            <a:pPr lvl="0"/>
            <a:r>
              <a:rPr lang="en-US" dirty="0"/>
              <a:t>Content slide title goes here</a:t>
            </a:r>
          </a:p>
        </p:txBody>
      </p:sp>
      <p:sp>
        <p:nvSpPr>
          <p:cNvPr id="8"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9" name="Text Placeholder 22"/>
          <p:cNvSpPr>
            <a:spLocks noGrp="1"/>
          </p:cNvSpPr>
          <p:nvPr>
            <p:ph type="body" sz="quarter" idx="13" hasCustomPrompt="1"/>
          </p:nvPr>
        </p:nvSpPr>
        <p:spPr>
          <a:xfrm>
            <a:off x="457200" y="2351315"/>
            <a:ext cx="3352800" cy="1330327"/>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ea.</a:t>
            </a:r>
          </a:p>
        </p:txBody>
      </p:sp>
      <p:sp>
        <p:nvSpPr>
          <p:cNvPr id="13" name="Text Placeholder 22"/>
          <p:cNvSpPr>
            <a:spLocks noGrp="1"/>
          </p:cNvSpPr>
          <p:nvPr>
            <p:ph type="body" sz="quarter" idx="14" hasCustomPrompt="1"/>
          </p:nvPr>
        </p:nvSpPr>
        <p:spPr>
          <a:xfrm>
            <a:off x="457200" y="1817916"/>
            <a:ext cx="3352800" cy="3810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
        <p:nvSpPr>
          <p:cNvPr id="15" name="Text Placeholder 22"/>
          <p:cNvSpPr>
            <a:spLocks noGrp="1"/>
          </p:cNvSpPr>
          <p:nvPr>
            <p:ph type="body" sz="quarter" idx="15" hasCustomPrompt="1"/>
          </p:nvPr>
        </p:nvSpPr>
        <p:spPr>
          <a:xfrm>
            <a:off x="4418703" y="2351315"/>
            <a:ext cx="3352800" cy="1330327"/>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ea.</a:t>
            </a:r>
          </a:p>
        </p:txBody>
      </p:sp>
      <p:sp>
        <p:nvSpPr>
          <p:cNvPr id="16" name="Text Placeholder 22"/>
          <p:cNvSpPr>
            <a:spLocks noGrp="1"/>
          </p:cNvSpPr>
          <p:nvPr>
            <p:ph type="body" sz="quarter" idx="16" hasCustomPrompt="1"/>
          </p:nvPr>
        </p:nvSpPr>
        <p:spPr>
          <a:xfrm>
            <a:off x="4418703" y="1817916"/>
            <a:ext cx="3352800" cy="3810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
        <p:nvSpPr>
          <p:cNvPr id="18" name="Text Placeholder 22"/>
          <p:cNvSpPr>
            <a:spLocks noGrp="1"/>
          </p:cNvSpPr>
          <p:nvPr>
            <p:ph type="body" sz="quarter" idx="17" hasCustomPrompt="1"/>
          </p:nvPr>
        </p:nvSpPr>
        <p:spPr>
          <a:xfrm>
            <a:off x="8380206" y="2351315"/>
            <a:ext cx="3352800" cy="1330327"/>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ea.</a:t>
            </a:r>
          </a:p>
        </p:txBody>
      </p:sp>
      <p:sp>
        <p:nvSpPr>
          <p:cNvPr id="21" name="Text Placeholder 22"/>
          <p:cNvSpPr>
            <a:spLocks noGrp="1"/>
          </p:cNvSpPr>
          <p:nvPr>
            <p:ph type="body" sz="quarter" idx="18" hasCustomPrompt="1"/>
          </p:nvPr>
        </p:nvSpPr>
        <p:spPr>
          <a:xfrm>
            <a:off x="8380206" y="1817916"/>
            <a:ext cx="3352800" cy="3810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
        <p:nvSpPr>
          <p:cNvPr id="34" name="Text Placeholder 22"/>
          <p:cNvSpPr>
            <a:spLocks noGrp="1"/>
          </p:cNvSpPr>
          <p:nvPr>
            <p:ph type="body" sz="quarter" idx="19" hasCustomPrompt="1"/>
          </p:nvPr>
        </p:nvSpPr>
        <p:spPr>
          <a:xfrm>
            <a:off x="457200" y="4520846"/>
            <a:ext cx="3352800" cy="1330327"/>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ea.</a:t>
            </a:r>
          </a:p>
        </p:txBody>
      </p:sp>
      <p:sp>
        <p:nvSpPr>
          <p:cNvPr id="35" name="Text Placeholder 22"/>
          <p:cNvSpPr>
            <a:spLocks noGrp="1"/>
          </p:cNvSpPr>
          <p:nvPr>
            <p:ph type="body" sz="quarter" idx="20" hasCustomPrompt="1"/>
          </p:nvPr>
        </p:nvSpPr>
        <p:spPr>
          <a:xfrm>
            <a:off x="457200" y="3987447"/>
            <a:ext cx="3352800" cy="3810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
        <p:nvSpPr>
          <p:cNvPr id="37" name="Text Placeholder 22"/>
          <p:cNvSpPr>
            <a:spLocks noGrp="1"/>
          </p:cNvSpPr>
          <p:nvPr>
            <p:ph type="body" sz="quarter" idx="21" hasCustomPrompt="1"/>
          </p:nvPr>
        </p:nvSpPr>
        <p:spPr>
          <a:xfrm>
            <a:off x="4418703" y="4520846"/>
            <a:ext cx="3352800" cy="1330327"/>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ea.</a:t>
            </a:r>
          </a:p>
        </p:txBody>
      </p:sp>
      <p:sp>
        <p:nvSpPr>
          <p:cNvPr id="38" name="Text Placeholder 22"/>
          <p:cNvSpPr>
            <a:spLocks noGrp="1"/>
          </p:cNvSpPr>
          <p:nvPr>
            <p:ph type="body" sz="quarter" idx="22" hasCustomPrompt="1"/>
          </p:nvPr>
        </p:nvSpPr>
        <p:spPr>
          <a:xfrm>
            <a:off x="4418703" y="3987447"/>
            <a:ext cx="3352800" cy="3810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
        <p:nvSpPr>
          <p:cNvPr id="40" name="Text Placeholder 22"/>
          <p:cNvSpPr>
            <a:spLocks noGrp="1"/>
          </p:cNvSpPr>
          <p:nvPr>
            <p:ph type="body" sz="quarter" idx="23" hasCustomPrompt="1"/>
          </p:nvPr>
        </p:nvSpPr>
        <p:spPr>
          <a:xfrm>
            <a:off x="8380206" y="4520846"/>
            <a:ext cx="3352800" cy="1330327"/>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ea.</a:t>
            </a:r>
          </a:p>
        </p:txBody>
      </p:sp>
      <p:sp>
        <p:nvSpPr>
          <p:cNvPr id="41" name="Text Placeholder 22"/>
          <p:cNvSpPr>
            <a:spLocks noGrp="1"/>
          </p:cNvSpPr>
          <p:nvPr>
            <p:ph type="body" sz="quarter" idx="24" hasCustomPrompt="1"/>
          </p:nvPr>
        </p:nvSpPr>
        <p:spPr>
          <a:xfrm>
            <a:off x="8380206" y="3987447"/>
            <a:ext cx="3352800" cy="3810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Tree>
    <p:extLst>
      <p:ext uri="{BB962C8B-B14F-4D97-AF65-F5344CB8AC3E}">
        <p14:creationId xmlns:p14="http://schemas.microsoft.com/office/powerpoint/2010/main" val="13621137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sp>
        <p:nvSpPr>
          <p:cNvPr id="14" name="Text Placeholder 22"/>
          <p:cNvSpPr>
            <a:spLocks noGrp="1"/>
          </p:cNvSpPr>
          <p:nvPr>
            <p:ph type="body" sz="quarter" idx="11" hasCustomPrompt="1"/>
          </p:nvPr>
        </p:nvSpPr>
        <p:spPr>
          <a:xfrm>
            <a:off x="460744" y="471715"/>
            <a:ext cx="7235456" cy="533400"/>
          </a:xfrm>
          <a:prstGeom prst="rect">
            <a:avLst/>
          </a:prstGeom>
        </p:spPr>
        <p:txBody>
          <a:bodyPr anchor="ctr"/>
          <a:lstStyle>
            <a:lvl1pPr>
              <a:defRPr sz="3000" baseline="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2018 Copyright Genpact.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spTree>
    <p:extLst>
      <p:ext uri="{BB962C8B-B14F-4D97-AF65-F5344CB8AC3E}">
        <p14:creationId xmlns:p14="http://schemas.microsoft.com/office/powerpoint/2010/main" val="3612806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and table">
    <p:spTree>
      <p:nvGrpSpPr>
        <p:cNvPr id="1" name=""/>
        <p:cNvGrpSpPr/>
        <p:nvPr/>
      </p:nvGrpSpPr>
      <p:grpSpPr>
        <a:xfrm>
          <a:off x="0" y="0"/>
          <a:ext cx="0" cy="0"/>
          <a:chOff x="0" y="0"/>
          <a:chExt cx="0" cy="0"/>
        </a:xfrm>
      </p:grpSpPr>
      <p:sp>
        <p:nvSpPr>
          <p:cNvPr id="3" name="Table Placeholder 2"/>
          <p:cNvSpPr>
            <a:spLocks noGrp="1"/>
          </p:cNvSpPr>
          <p:nvPr>
            <p:ph type="tbl" sz="quarter" idx="13"/>
          </p:nvPr>
        </p:nvSpPr>
        <p:spPr>
          <a:xfrm>
            <a:off x="460744" y="1828800"/>
            <a:ext cx="11272262" cy="3455987"/>
          </a:xfrm>
          <a:prstGeom prst="rect">
            <a:avLst/>
          </a:prstGeom>
        </p:spPr>
        <p:txBody>
          <a:bodyPr anchor="ctr"/>
          <a:lstStyle>
            <a:lvl1pPr>
              <a:defRPr>
                <a:solidFill>
                  <a:schemeClr val="accent3"/>
                </a:solidFill>
              </a:defRPr>
            </a:lvl1pPr>
          </a:lstStyle>
          <a:p>
            <a:endParaRPr lang="en-IN" dirty="0"/>
          </a:p>
        </p:txBody>
      </p:sp>
      <p:sp>
        <p:nvSpPr>
          <p:cNvPr id="14" name="Text Placeholder 22"/>
          <p:cNvSpPr>
            <a:spLocks noGrp="1"/>
          </p:cNvSpPr>
          <p:nvPr>
            <p:ph type="body" sz="quarter" idx="11" hasCustomPrompt="1"/>
          </p:nvPr>
        </p:nvSpPr>
        <p:spPr>
          <a:xfrm>
            <a:off x="460744" y="471715"/>
            <a:ext cx="7235456" cy="533400"/>
          </a:xfrm>
          <a:prstGeom prst="rect">
            <a:avLst/>
          </a:prstGeom>
        </p:spPr>
        <p:txBody>
          <a:bodyPr anchor="ctr"/>
          <a:lstStyle>
            <a:lvl1pPr>
              <a:defRPr sz="3000" baseline="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rgbClr val="1F497D"/>
                </a:solidFill>
                <a:latin typeface="+mn-lt"/>
              </a:rPr>
              <a:pPr/>
              <a:t>‹#›</a:t>
            </a:fld>
            <a:endParaRPr lang="en-US" b="1" dirty="0">
              <a:solidFill>
                <a:srgbClr val="1F497D"/>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rgbClr val="1F497D"/>
                </a:solidFill>
                <a:latin typeface="+mn-lt"/>
                <a:ea typeface="Georgia" charset="0"/>
                <a:cs typeface="Georgia" charset="0"/>
              </a:rPr>
              <a:t>® 2018 Copyright Genpact.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spTree>
    <p:extLst>
      <p:ext uri="{BB962C8B-B14F-4D97-AF65-F5344CB8AC3E}">
        <p14:creationId xmlns:p14="http://schemas.microsoft.com/office/powerpoint/2010/main" val="31441183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chart">
    <p:spTree>
      <p:nvGrpSpPr>
        <p:cNvPr id="1" name=""/>
        <p:cNvGrpSpPr/>
        <p:nvPr/>
      </p:nvGrpSpPr>
      <p:grpSpPr>
        <a:xfrm>
          <a:off x="0" y="0"/>
          <a:ext cx="0" cy="0"/>
          <a:chOff x="0" y="0"/>
          <a:chExt cx="0" cy="0"/>
        </a:xfrm>
      </p:grpSpPr>
      <p:sp>
        <p:nvSpPr>
          <p:cNvPr id="9" name="Text Placeholder 22"/>
          <p:cNvSpPr>
            <a:spLocks noGrp="1"/>
          </p:cNvSpPr>
          <p:nvPr>
            <p:ph type="body" sz="quarter" idx="11" hasCustomPrompt="1"/>
          </p:nvPr>
        </p:nvSpPr>
        <p:spPr>
          <a:xfrm>
            <a:off x="460744" y="465346"/>
            <a:ext cx="5482856" cy="533400"/>
          </a:xfrm>
          <a:prstGeom prst="rect">
            <a:avLst/>
          </a:prstGeom>
        </p:spPr>
        <p:txBody>
          <a:bodyPr/>
          <a:lstStyle>
            <a:lvl1pPr>
              <a:defRPr sz="300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0" name="Text Placeholder 22"/>
          <p:cNvSpPr>
            <a:spLocks noGrp="1"/>
          </p:cNvSpPr>
          <p:nvPr>
            <p:ph type="body" sz="quarter" idx="12" hasCustomPrompt="1"/>
          </p:nvPr>
        </p:nvSpPr>
        <p:spPr>
          <a:xfrm>
            <a:off x="460744" y="1026868"/>
            <a:ext cx="7540256" cy="533400"/>
          </a:xfrm>
          <a:prstGeom prst="rect">
            <a:avLst/>
          </a:prstGeom>
        </p:spPr>
        <p:txBody>
          <a:bodyP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25" name="Text Placeholder 22"/>
          <p:cNvSpPr>
            <a:spLocks noGrp="1"/>
          </p:cNvSpPr>
          <p:nvPr>
            <p:ph type="body" sz="quarter" idx="13" hasCustomPrompt="1"/>
          </p:nvPr>
        </p:nvSpPr>
        <p:spPr>
          <a:xfrm>
            <a:off x="457200" y="1822752"/>
            <a:ext cx="6404344" cy="3429000"/>
          </a:xfrm>
          <a:prstGeom prst="rect">
            <a:avLst/>
          </a:prstGeom>
        </p:spPr>
        <p:txBody>
          <a:bodyPr/>
          <a:lstStyle>
            <a:lvl1pPr marL="0" indent="0">
              <a:buClr>
                <a:srgbClr val="FF545F"/>
              </a:buClr>
              <a:buFont typeface="Arial" panose="020B0604020202020204" pitchFamily="34" charset="0"/>
              <a:buNone/>
              <a:defRPr sz="1600">
                <a:solidFill>
                  <a:srgbClr val="063161"/>
                </a:solidFill>
                <a:latin typeface="Georgia" panose="02040502050405020303" pitchFamily="18" charset="0"/>
              </a:defRPr>
            </a:lvl1pPr>
            <a:lvl2pPr>
              <a:defRPr sz="1400">
                <a:solidFill>
                  <a:srgbClr val="073262"/>
                </a:solidFill>
              </a:defRPr>
            </a:lvl2pPr>
            <a:lvl3pPr>
              <a:defRPr sz="1200">
                <a:solidFill>
                  <a:srgbClr val="073262"/>
                </a:solidFill>
              </a:defRPr>
            </a:lvl3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 </a:t>
            </a:r>
            <a:r>
              <a:rPr lang="en-US" dirty="0" err="1"/>
              <a:t>Sed</a:t>
            </a:r>
            <a:r>
              <a:rPr lang="en-US" dirty="0"/>
              <a:t> </a:t>
            </a:r>
            <a:r>
              <a:rPr lang="en-US" dirty="0" err="1"/>
              <a:t>ut</a:t>
            </a:r>
            <a:r>
              <a:rPr lang="en-US" dirty="0"/>
              <a:t> </a:t>
            </a:r>
            <a:r>
              <a:rPr lang="en-US" dirty="0" err="1"/>
              <a:t>perspiciatis</a:t>
            </a:r>
            <a:r>
              <a:rPr lang="en-US" dirty="0"/>
              <a:t> </a:t>
            </a:r>
            <a:r>
              <a:rPr lang="en-US" dirty="0" err="1"/>
              <a:t>unde</a:t>
            </a:r>
            <a:r>
              <a:rPr lang="en-US" dirty="0"/>
              <a:t> </a:t>
            </a:r>
            <a:r>
              <a:rPr lang="en-US" dirty="0" err="1"/>
              <a:t>omnis</a:t>
            </a:r>
            <a:r>
              <a:rPr lang="en-US" dirty="0"/>
              <a:t> </a:t>
            </a:r>
            <a:r>
              <a:rPr lang="en-US" dirty="0" err="1"/>
              <a:t>iste</a:t>
            </a:r>
            <a:r>
              <a:rPr lang="en-US" dirty="0"/>
              <a:t> </a:t>
            </a:r>
            <a:r>
              <a:rPr lang="en-US" dirty="0" err="1"/>
              <a:t>natus</a:t>
            </a:r>
            <a:r>
              <a:rPr lang="en-US" dirty="0"/>
              <a:t> error sit </a:t>
            </a:r>
            <a:r>
              <a:rPr lang="en-US" dirty="0" err="1"/>
              <a:t>voluptatem</a:t>
            </a:r>
            <a:r>
              <a:rPr lang="en-US" dirty="0"/>
              <a:t> </a:t>
            </a:r>
            <a:r>
              <a:rPr lang="en-US" dirty="0" err="1"/>
              <a:t>accusantium</a:t>
            </a:r>
            <a:r>
              <a:rPr lang="en-US" dirty="0"/>
              <a:t> </a:t>
            </a:r>
            <a:r>
              <a:rPr lang="en-US" dirty="0" err="1"/>
              <a:t>doloremque</a:t>
            </a:r>
            <a:r>
              <a:rPr lang="en-US" dirty="0"/>
              <a:t> </a:t>
            </a:r>
            <a:r>
              <a:rPr lang="en-US" dirty="0" err="1"/>
              <a:t>laudantium</a:t>
            </a:r>
            <a:r>
              <a:rPr lang="en-US" dirty="0"/>
              <a:t>, </a:t>
            </a:r>
            <a:r>
              <a:rPr lang="en-US" dirty="0" err="1"/>
              <a:t>totam</a:t>
            </a:r>
            <a:r>
              <a:rPr lang="en-US" dirty="0"/>
              <a:t> rem </a:t>
            </a:r>
            <a:r>
              <a:rPr lang="en-US" dirty="0" err="1"/>
              <a:t>aperiam</a:t>
            </a:r>
            <a:r>
              <a:rPr lang="en-US" dirty="0"/>
              <a:t>, </a:t>
            </a:r>
            <a:r>
              <a:rPr lang="en-US" dirty="0" err="1"/>
              <a:t>eaque</a:t>
            </a:r>
            <a:r>
              <a:rPr lang="en-US" dirty="0"/>
              <a:t> </a:t>
            </a:r>
            <a:r>
              <a:rPr lang="en-US" dirty="0" err="1"/>
              <a:t>ipsa</a:t>
            </a:r>
            <a:r>
              <a:rPr lang="en-US" dirty="0"/>
              <a:t> quae ab </a:t>
            </a:r>
            <a:r>
              <a:rPr lang="en-US" dirty="0" err="1"/>
              <a:t>illo</a:t>
            </a:r>
            <a:r>
              <a:rPr lang="en-US" dirty="0"/>
              <a:t> </a:t>
            </a:r>
            <a:r>
              <a:rPr lang="en-US" dirty="0" err="1"/>
              <a:t>inventore</a:t>
            </a:r>
            <a:r>
              <a:rPr lang="en-US" dirty="0"/>
              <a:t> </a:t>
            </a:r>
            <a:r>
              <a:rPr lang="en-US" dirty="0" err="1"/>
              <a:t>veritatis</a:t>
            </a:r>
            <a:r>
              <a:rPr lang="en-US" dirty="0"/>
              <a:t> et quasi </a:t>
            </a:r>
            <a:r>
              <a:rPr lang="en-US" dirty="0" err="1"/>
              <a:t>architecto</a:t>
            </a:r>
            <a:r>
              <a:rPr lang="en-US" dirty="0"/>
              <a:t> </a:t>
            </a:r>
            <a:r>
              <a:rPr lang="en-US" dirty="0" err="1"/>
              <a:t>beatae</a:t>
            </a:r>
            <a:r>
              <a:rPr lang="en-US" dirty="0"/>
              <a:t> vitae dicta </a:t>
            </a:r>
            <a:r>
              <a:rPr lang="en-US" dirty="0" err="1"/>
              <a:t>sunt</a:t>
            </a:r>
            <a:r>
              <a:rPr lang="en-US" dirty="0"/>
              <a:t> </a:t>
            </a:r>
            <a:r>
              <a:rPr lang="en-US" dirty="0" err="1"/>
              <a:t>explicabo</a:t>
            </a:r>
            <a:r>
              <a:rPr lang="en-US" dirty="0"/>
              <a:t>.</a:t>
            </a:r>
          </a:p>
        </p:txBody>
      </p:sp>
      <p:sp>
        <p:nvSpPr>
          <p:cNvPr id="36" name="Text Placeholder 22"/>
          <p:cNvSpPr>
            <a:spLocks noGrp="1"/>
          </p:cNvSpPr>
          <p:nvPr>
            <p:ph type="body" sz="quarter" idx="14" hasCustomPrompt="1"/>
          </p:nvPr>
        </p:nvSpPr>
        <p:spPr>
          <a:xfrm>
            <a:off x="7391400" y="4635802"/>
            <a:ext cx="4343400" cy="533400"/>
          </a:xfrm>
          <a:prstGeom prst="rect">
            <a:avLst/>
          </a:prstGeom>
        </p:spPr>
        <p:txBody>
          <a:bodyPr/>
          <a:lstStyle>
            <a:lvl1pPr marL="0" indent="0" algn="ctr">
              <a:buClr>
                <a:srgbClr val="FF545F"/>
              </a:buClr>
              <a:buFont typeface="Arial" panose="020B0604020202020204" pitchFamily="34" charset="0"/>
              <a:buNone/>
              <a:defRPr sz="1050">
                <a:solidFill>
                  <a:srgbClr val="063161"/>
                </a:solidFill>
                <a:latin typeface="Georgia" panose="02040502050405020303" pitchFamily="18" charset="0"/>
              </a:defRPr>
            </a:lvl1pPr>
          </a:lstStyle>
          <a:p>
            <a:pPr lvl="0"/>
            <a:r>
              <a:rPr lang="en-US" dirty="0"/>
              <a:t>Chart 1: 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endParaRPr lang="en-US" dirty="0"/>
          </a:p>
        </p:txBody>
      </p:sp>
      <p:sp>
        <p:nvSpPr>
          <p:cNvPr id="38" name="Chart Placeholder 37"/>
          <p:cNvSpPr>
            <a:spLocks noGrp="1"/>
          </p:cNvSpPr>
          <p:nvPr>
            <p:ph type="chart" sz="quarter" idx="15"/>
          </p:nvPr>
        </p:nvSpPr>
        <p:spPr>
          <a:xfrm>
            <a:off x="7391400" y="1822752"/>
            <a:ext cx="4343400" cy="2691908"/>
          </a:xfrm>
          <a:prstGeom prst="rect">
            <a:avLst/>
          </a:prstGeom>
        </p:spPr>
        <p:txBody>
          <a:bodyPr/>
          <a:lstStyle>
            <a:lvl1pPr>
              <a:defRPr lang="en-IN" sz="1800" dirty="0">
                <a:solidFill>
                  <a:srgbClr val="063161"/>
                </a:solidFill>
                <a:latin typeface="Georgia" panose="02040502050405020303" pitchFamily="18" charset="0"/>
                <a:ea typeface="+mn-ea"/>
                <a:cs typeface="+mn-cs"/>
              </a:defRPr>
            </a:lvl1pPr>
          </a:lstStyle>
          <a:p>
            <a:endParaRPr lang="en-IN" dirty="0"/>
          </a:p>
        </p:txBody>
      </p:sp>
      <p:sp>
        <p:nvSpPr>
          <p:cNvPr id="22"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23" name="TextBox 22"/>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2018 Copyright Genpact. All Rights Reserved.</a:t>
            </a:r>
          </a:p>
        </p:txBody>
      </p:sp>
      <p:pic>
        <p:nvPicPr>
          <p:cNvPr id="24" name="Picture 23"/>
          <p:cNvPicPr>
            <a:picLocks noChangeAspect="1"/>
          </p:cNvPicPr>
          <p:nvPr userDrawn="1"/>
        </p:nvPicPr>
        <p:blipFill>
          <a:blip r:embed="rId2"/>
          <a:stretch>
            <a:fillRect/>
          </a:stretch>
        </p:blipFill>
        <p:spPr>
          <a:xfrm>
            <a:off x="10893034" y="6462131"/>
            <a:ext cx="839972" cy="309081"/>
          </a:xfrm>
          <a:prstGeom prst="rect">
            <a:avLst/>
          </a:prstGeom>
        </p:spPr>
      </p:pic>
    </p:spTree>
    <p:extLst>
      <p:ext uri="{BB962C8B-B14F-4D97-AF65-F5344CB8AC3E}">
        <p14:creationId xmlns:p14="http://schemas.microsoft.com/office/powerpoint/2010/main" val="77896290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and content">
    <p:spTree>
      <p:nvGrpSpPr>
        <p:cNvPr id="1" name=""/>
        <p:cNvGrpSpPr/>
        <p:nvPr/>
      </p:nvGrpSpPr>
      <p:grpSpPr>
        <a:xfrm>
          <a:off x="0" y="0"/>
          <a:ext cx="0" cy="0"/>
          <a:chOff x="0" y="0"/>
          <a:chExt cx="0" cy="0"/>
        </a:xfrm>
      </p:grpSpPr>
      <p:sp>
        <p:nvSpPr>
          <p:cNvPr id="9" name="Text Placeholder 22"/>
          <p:cNvSpPr>
            <a:spLocks noGrp="1"/>
          </p:cNvSpPr>
          <p:nvPr>
            <p:ph type="body" sz="quarter" idx="11" hasCustomPrompt="1"/>
          </p:nvPr>
        </p:nvSpPr>
        <p:spPr>
          <a:xfrm>
            <a:off x="457200" y="460357"/>
            <a:ext cx="5638800" cy="533400"/>
          </a:xfrm>
          <a:prstGeom prst="rect">
            <a:avLst/>
          </a:prstGeom>
        </p:spPr>
        <p:txBody>
          <a:bodyPr/>
          <a:lstStyle>
            <a:lvl1pPr>
              <a:defRPr sz="300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0" name="Text Placeholder 22"/>
          <p:cNvSpPr>
            <a:spLocks noGrp="1"/>
          </p:cNvSpPr>
          <p:nvPr>
            <p:ph type="body" sz="quarter" idx="12" hasCustomPrompt="1"/>
          </p:nvPr>
        </p:nvSpPr>
        <p:spPr>
          <a:xfrm>
            <a:off x="457200" y="1031857"/>
            <a:ext cx="8077200" cy="533400"/>
          </a:xfrm>
          <a:prstGeom prst="rect">
            <a:avLst/>
          </a:prstGeom>
        </p:spPr>
        <p:txBody>
          <a:bodyP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25" name="Text Placeholder 22"/>
          <p:cNvSpPr>
            <a:spLocks noGrp="1"/>
          </p:cNvSpPr>
          <p:nvPr>
            <p:ph type="body" sz="quarter" idx="13" hasCustomPrompt="1"/>
          </p:nvPr>
        </p:nvSpPr>
        <p:spPr>
          <a:xfrm>
            <a:off x="6629400" y="1831957"/>
            <a:ext cx="5105400" cy="533400"/>
          </a:xfrm>
          <a:prstGeom prst="rect">
            <a:avLst/>
          </a:prstGeom>
        </p:spPr>
        <p:txBody>
          <a:bodyPr/>
          <a:lstStyle>
            <a:lvl1pPr marL="0" indent="0">
              <a:buClr>
                <a:srgbClr val="FF545F"/>
              </a:buClr>
              <a:buFont typeface="Arial" panose="020B0604020202020204" pitchFamily="34" charset="0"/>
              <a:buNone/>
              <a:defRPr sz="20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endParaRPr lang="en-US" dirty="0"/>
          </a:p>
        </p:txBody>
      </p:sp>
      <p:sp>
        <p:nvSpPr>
          <p:cNvPr id="3" name="Picture Placeholder 2"/>
          <p:cNvSpPr>
            <a:spLocks noGrp="1"/>
          </p:cNvSpPr>
          <p:nvPr>
            <p:ph type="pic" sz="quarter" idx="14"/>
          </p:nvPr>
        </p:nvSpPr>
        <p:spPr>
          <a:xfrm>
            <a:off x="457200" y="1846471"/>
            <a:ext cx="6019800" cy="3962400"/>
          </a:xfrm>
          <a:prstGeom prst="rect">
            <a:avLst/>
          </a:prstGeom>
        </p:spPr>
        <p:txBody>
          <a:bodyPr/>
          <a:lstStyle>
            <a:lvl1pPr>
              <a:defRPr>
                <a:solidFill>
                  <a:schemeClr val="accent3"/>
                </a:solidFill>
              </a:defRPr>
            </a:lvl1pPr>
          </a:lstStyle>
          <a:p>
            <a:endParaRPr lang="en-IN" dirty="0"/>
          </a:p>
        </p:txBody>
      </p:sp>
      <p:sp>
        <p:nvSpPr>
          <p:cNvPr id="22" name="Text Placeholder 22"/>
          <p:cNvSpPr>
            <a:spLocks noGrp="1"/>
          </p:cNvSpPr>
          <p:nvPr>
            <p:ph type="body" sz="quarter" idx="15" hasCustomPrompt="1"/>
          </p:nvPr>
        </p:nvSpPr>
        <p:spPr>
          <a:xfrm>
            <a:off x="6629400" y="2365357"/>
            <a:ext cx="5105400" cy="3429000"/>
          </a:xfrm>
          <a:prstGeom prst="rect">
            <a:avLst/>
          </a:prstGeom>
        </p:spPr>
        <p:txBody>
          <a:bodyPr/>
          <a:lstStyle>
            <a:lvl1pPr marL="0" indent="0">
              <a:buClr>
                <a:srgbClr val="FF545F"/>
              </a:buClr>
              <a:buFont typeface="Arial" panose="020B0604020202020204" pitchFamily="34" charset="0"/>
              <a:buNone/>
              <a:defRPr sz="1600">
                <a:solidFill>
                  <a:srgbClr val="063161"/>
                </a:solidFill>
                <a:latin typeface="Georgia" panose="02040502050405020303" pitchFamily="18" charset="0"/>
              </a:defRPr>
            </a:lvl1pPr>
            <a:lvl2pPr>
              <a:defRPr sz="1400">
                <a:solidFill>
                  <a:srgbClr val="073262"/>
                </a:solidFill>
              </a:defRPr>
            </a:lvl2pPr>
            <a:lvl3pPr>
              <a:defRPr sz="1200">
                <a:solidFill>
                  <a:srgbClr val="073262"/>
                </a:solidFill>
              </a:defRPr>
            </a:lvl3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 </a:t>
            </a:r>
            <a:r>
              <a:rPr lang="en-US" dirty="0" err="1"/>
              <a:t>Sed</a:t>
            </a:r>
            <a:r>
              <a:rPr lang="en-US" dirty="0"/>
              <a:t> </a:t>
            </a:r>
            <a:r>
              <a:rPr lang="en-US" dirty="0" err="1"/>
              <a:t>ut</a:t>
            </a:r>
            <a:r>
              <a:rPr lang="en-US" dirty="0"/>
              <a:t> </a:t>
            </a:r>
            <a:r>
              <a:rPr lang="en-US" dirty="0" err="1"/>
              <a:t>perspiciatis</a:t>
            </a:r>
            <a:r>
              <a:rPr lang="en-US" dirty="0"/>
              <a:t> </a:t>
            </a:r>
            <a:r>
              <a:rPr lang="en-US" dirty="0" err="1"/>
              <a:t>unde</a:t>
            </a:r>
            <a:r>
              <a:rPr lang="en-US" dirty="0"/>
              <a:t> </a:t>
            </a:r>
            <a:r>
              <a:rPr lang="en-US" dirty="0" err="1"/>
              <a:t>omnis</a:t>
            </a:r>
            <a:r>
              <a:rPr lang="en-US" dirty="0"/>
              <a:t> </a:t>
            </a:r>
            <a:r>
              <a:rPr lang="en-US" dirty="0" err="1"/>
              <a:t>iste</a:t>
            </a:r>
            <a:r>
              <a:rPr lang="en-US" dirty="0"/>
              <a:t> </a:t>
            </a:r>
            <a:r>
              <a:rPr lang="en-US" dirty="0" err="1"/>
              <a:t>natus</a:t>
            </a:r>
            <a:r>
              <a:rPr lang="en-US" dirty="0"/>
              <a:t> error sit </a:t>
            </a:r>
            <a:r>
              <a:rPr lang="en-US" dirty="0" err="1"/>
              <a:t>voluptatem</a:t>
            </a:r>
            <a:r>
              <a:rPr lang="en-US" dirty="0"/>
              <a:t> </a:t>
            </a:r>
            <a:r>
              <a:rPr lang="en-US" dirty="0" err="1"/>
              <a:t>accusantium</a:t>
            </a:r>
            <a:r>
              <a:rPr lang="en-US" dirty="0"/>
              <a:t> </a:t>
            </a:r>
            <a:r>
              <a:rPr lang="en-US" dirty="0" err="1"/>
              <a:t>doloremque</a:t>
            </a:r>
            <a:r>
              <a:rPr lang="en-US" dirty="0"/>
              <a:t> </a:t>
            </a:r>
            <a:r>
              <a:rPr lang="en-US" dirty="0" err="1"/>
              <a:t>laudantium</a:t>
            </a:r>
            <a:r>
              <a:rPr lang="en-US" dirty="0"/>
              <a:t>, </a:t>
            </a:r>
            <a:r>
              <a:rPr lang="en-US" dirty="0" err="1"/>
              <a:t>totam</a:t>
            </a:r>
            <a:r>
              <a:rPr lang="en-US" dirty="0"/>
              <a:t> rem </a:t>
            </a:r>
            <a:r>
              <a:rPr lang="en-US" dirty="0" err="1"/>
              <a:t>aperiam</a:t>
            </a:r>
            <a:r>
              <a:rPr lang="en-US" dirty="0"/>
              <a:t>, </a:t>
            </a:r>
            <a:r>
              <a:rPr lang="en-US" dirty="0" err="1"/>
              <a:t>eaque</a:t>
            </a:r>
            <a:r>
              <a:rPr lang="en-US" dirty="0"/>
              <a:t> </a:t>
            </a:r>
            <a:r>
              <a:rPr lang="en-US" dirty="0" err="1"/>
              <a:t>ipsa</a:t>
            </a:r>
            <a:r>
              <a:rPr lang="en-US" dirty="0"/>
              <a:t> quae ab </a:t>
            </a:r>
            <a:r>
              <a:rPr lang="en-US" dirty="0" err="1"/>
              <a:t>illo</a:t>
            </a:r>
            <a:r>
              <a:rPr lang="en-US" dirty="0"/>
              <a:t> </a:t>
            </a:r>
            <a:r>
              <a:rPr lang="en-US" dirty="0" err="1"/>
              <a:t>inventore</a:t>
            </a:r>
            <a:r>
              <a:rPr lang="en-US" dirty="0"/>
              <a:t> </a:t>
            </a:r>
            <a:r>
              <a:rPr lang="en-US" dirty="0" err="1"/>
              <a:t>veritatis</a:t>
            </a:r>
            <a:r>
              <a:rPr lang="en-US" dirty="0"/>
              <a:t> et quasi </a:t>
            </a:r>
            <a:r>
              <a:rPr lang="en-US" dirty="0" err="1"/>
              <a:t>architecto</a:t>
            </a:r>
            <a:r>
              <a:rPr lang="en-US" dirty="0"/>
              <a:t> </a:t>
            </a:r>
            <a:r>
              <a:rPr lang="en-US" dirty="0" err="1"/>
              <a:t>beatae</a:t>
            </a:r>
            <a:r>
              <a:rPr lang="en-US" dirty="0"/>
              <a:t> vitae dicta </a:t>
            </a:r>
            <a:r>
              <a:rPr lang="en-US" dirty="0" err="1"/>
              <a:t>sunt</a:t>
            </a:r>
            <a:r>
              <a:rPr lang="en-US" dirty="0"/>
              <a:t> </a:t>
            </a:r>
            <a:r>
              <a:rPr lang="en-US" dirty="0" err="1"/>
              <a:t>explicabo</a:t>
            </a:r>
            <a:r>
              <a:rPr lang="en-US" dirty="0"/>
              <a:t>.</a:t>
            </a:r>
          </a:p>
        </p:txBody>
      </p:sp>
      <p:sp>
        <p:nvSpPr>
          <p:cNvPr id="23"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24" name="TextBox 23"/>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Genpact. All Rights Reserved.</a:t>
            </a:r>
          </a:p>
        </p:txBody>
      </p:sp>
      <p:pic>
        <p:nvPicPr>
          <p:cNvPr id="26" name="Picture 25"/>
          <p:cNvPicPr>
            <a:picLocks noChangeAspect="1"/>
          </p:cNvPicPr>
          <p:nvPr userDrawn="1"/>
        </p:nvPicPr>
        <p:blipFill>
          <a:blip r:embed="rId2"/>
          <a:stretch>
            <a:fillRect/>
          </a:stretch>
        </p:blipFill>
        <p:spPr>
          <a:xfrm>
            <a:off x="10893034" y="6462131"/>
            <a:ext cx="839972" cy="309081"/>
          </a:xfrm>
          <a:prstGeom prst="rect">
            <a:avLst/>
          </a:prstGeom>
        </p:spPr>
      </p:pic>
    </p:spTree>
    <p:extLst>
      <p:ext uri="{BB962C8B-B14F-4D97-AF65-F5344CB8AC3E}">
        <p14:creationId xmlns:p14="http://schemas.microsoft.com/office/powerpoint/2010/main" val="40448390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and Picture 1">
    <p:spTree>
      <p:nvGrpSpPr>
        <p:cNvPr id="1" name=""/>
        <p:cNvGrpSpPr/>
        <p:nvPr/>
      </p:nvGrpSpPr>
      <p:grpSpPr>
        <a:xfrm>
          <a:off x="0" y="0"/>
          <a:ext cx="0" cy="0"/>
          <a:chOff x="0" y="0"/>
          <a:chExt cx="0" cy="0"/>
        </a:xfrm>
      </p:grpSpPr>
      <p:sp>
        <p:nvSpPr>
          <p:cNvPr id="9" name="Text Placeholder 22"/>
          <p:cNvSpPr>
            <a:spLocks noGrp="1"/>
          </p:cNvSpPr>
          <p:nvPr>
            <p:ph type="body" sz="quarter" idx="11" hasCustomPrompt="1"/>
          </p:nvPr>
        </p:nvSpPr>
        <p:spPr>
          <a:xfrm>
            <a:off x="457200" y="460357"/>
            <a:ext cx="5943600" cy="533400"/>
          </a:xfrm>
          <a:prstGeom prst="rect">
            <a:avLst/>
          </a:prstGeom>
        </p:spPr>
        <p:txBody>
          <a:bodyPr/>
          <a:lstStyle>
            <a:lvl1pPr>
              <a:defRPr sz="300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0" name="Text Placeholder 22"/>
          <p:cNvSpPr>
            <a:spLocks noGrp="1"/>
          </p:cNvSpPr>
          <p:nvPr>
            <p:ph type="body" sz="quarter" idx="12" hasCustomPrompt="1"/>
          </p:nvPr>
        </p:nvSpPr>
        <p:spPr>
          <a:xfrm>
            <a:off x="457200" y="1031857"/>
            <a:ext cx="10435834" cy="533400"/>
          </a:xfrm>
          <a:prstGeom prst="rect">
            <a:avLst/>
          </a:prstGeom>
        </p:spPr>
        <p:txBody>
          <a:bodyP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25" name="Text Placeholder 22"/>
          <p:cNvSpPr>
            <a:spLocks noGrp="1"/>
          </p:cNvSpPr>
          <p:nvPr>
            <p:ph type="body" sz="quarter" idx="13" hasCustomPrompt="1"/>
          </p:nvPr>
        </p:nvSpPr>
        <p:spPr>
          <a:xfrm>
            <a:off x="457200" y="1831957"/>
            <a:ext cx="5105400" cy="533400"/>
          </a:xfrm>
          <a:prstGeom prst="rect">
            <a:avLst/>
          </a:prstGeom>
        </p:spPr>
        <p:txBody>
          <a:bodyPr/>
          <a:lstStyle>
            <a:lvl1pPr marL="0" indent="0">
              <a:buClr>
                <a:srgbClr val="FF545F"/>
              </a:buClr>
              <a:buFont typeface="Arial" panose="020B0604020202020204" pitchFamily="34" charset="0"/>
              <a:buNone/>
              <a:defRPr sz="20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endParaRPr lang="en-US" dirty="0"/>
          </a:p>
        </p:txBody>
      </p:sp>
      <p:sp>
        <p:nvSpPr>
          <p:cNvPr id="3" name="Picture Placeholder 2"/>
          <p:cNvSpPr>
            <a:spLocks noGrp="1"/>
          </p:cNvSpPr>
          <p:nvPr>
            <p:ph type="pic" sz="quarter" idx="14"/>
          </p:nvPr>
        </p:nvSpPr>
        <p:spPr>
          <a:xfrm>
            <a:off x="5715000" y="1831957"/>
            <a:ext cx="6019800" cy="3962400"/>
          </a:xfrm>
          <a:prstGeom prst="rect">
            <a:avLst/>
          </a:prstGeom>
        </p:spPr>
        <p:txBody>
          <a:bodyPr/>
          <a:lstStyle>
            <a:lvl1pPr>
              <a:defRPr>
                <a:solidFill>
                  <a:schemeClr val="accent3"/>
                </a:solidFill>
              </a:defRPr>
            </a:lvl1pPr>
          </a:lstStyle>
          <a:p>
            <a:endParaRPr lang="en-IN" dirty="0"/>
          </a:p>
        </p:txBody>
      </p:sp>
      <p:sp>
        <p:nvSpPr>
          <p:cNvPr id="22" name="Text Placeholder 22"/>
          <p:cNvSpPr>
            <a:spLocks noGrp="1"/>
          </p:cNvSpPr>
          <p:nvPr>
            <p:ph type="body" sz="quarter" idx="15" hasCustomPrompt="1"/>
          </p:nvPr>
        </p:nvSpPr>
        <p:spPr>
          <a:xfrm>
            <a:off x="457200" y="2365357"/>
            <a:ext cx="5105400" cy="3429000"/>
          </a:xfrm>
          <a:prstGeom prst="rect">
            <a:avLst/>
          </a:prstGeom>
        </p:spPr>
        <p:txBody>
          <a:bodyPr/>
          <a:lstStyle>
            <a:lvl1pPr marL="0" indent="0">
              <a:buClr>
                <a:srgbClr val="FF545F"/>
              </a:buClr>
              <a:buFont typeface="Arial" panose="020B0604020202020204" pitchFamily="34" charset="0"/>
              <a:buNone/>
              <a:defRPr sz="1600">
                <a:solidFill>
                  <a:srgbClr val="063161"/>
                </a:solidFill>
                <a:latin typeface="Georgia" panose="02040502050405020303" pitchFamily="18" charset="0"/>
              </a:defRPr>
            </a:lvl1pPr>
            <a:lvl2pPr>
              <a:defRPr sz="1400">
                <a:solidFill>
                  <a:srgbClr val="073262"/>
                </a:solidFill>
              </a:defRPr>
            </a:lvl2pPr>
            <a:lvl3pPr>
              <a:defRPr sz="1200">
                <a:solidFill>
                  <a:srgbClr val="073262"/>
                </a:solidFill>
              </a:defRPr>
            </a:lvl3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 </a:t>
            </a:r>
            <a:r>
              <a:rPr lang="en-US" dirty="0" err="1"/>
              <a:t>Sed</a:t>
            </a:r>
            <a:r>
              <a:rPr lang="en-US" dirty="0"/>
              <a:t> </a:t>
            </a:r>
            <a:r>
              <a:rPr lang="en-US" dirty="0" err="1"/>
              <a:t>ut</a:t>
            </a:r>
            <a:r>
              <a:rPr lang="en-US" dirty="0"/>
              <a:t> </a:t>
            </a:r>
            <a:r>
              <a:rPr lang="en-US" dirty="0" err="1"/>
              <a:t>perspiciatis</a:t>
            </a:r>
            <a:r>
              <a:rPr lang="en-US" dirty="0"/>
              <a:t> </a:t>
            </a:r>
            <a:r>
              <a:rPr lang="en-US" dirty="0" err="1"/>
              <a:t>unde</a:t>
            </a:r>
            <a:r>
              <a:rPr lang="en-US" dirty="0"/>
              <a:t> </a:t>
            </a:r>
            <a:r>
              <a:rPr lang="en-US" dirty="0" err="1"/>
              <a:t>omnis</a:t>
            </a:r>
            <a:r>
              <a:rPr lang="en-US" dirty="0"/>
              <a:t> </a:t>
            </a:r>
            <a:r>
              <a:rPr lang="en-US" dirty="0" err="1"/>
              <a:t>iste</a:t>
            </a:r>
            <a:r>
              <a:rPr lang="en-US" dirty="0"/>
              <a:t> </a:t>
            </a:r>
            <a:r>
              <a:rPr lang="en-US" dirty="0" err="1"/>
              <a:t>natus</a:t>
            </a:r>
            <a:r>
              <a:rPr lang="en-US" dirty="0"/>
              <a:t> error sit </a:t>
            </a:r>
            <a:r>
              <a:rPr lang="en-US" dirty="0" err="1"/>
              <a:t>voluptatem</a:t>
            </a:r>
            <a:r>
              <a:rPr lang="en-US" dirty="0"/>
              <a:t> </a:t>
            </a:r>
            <a:r>
              <a:rPr lang="en-US" dirty="0" err="1"/>
              <a:t>accusantium</a:t>
            </a:r>
            <a:r>
              <a:rPr lang="en-US" dirty="0"/>
              <a:t> </a:t>
            </a:r>
            <a:r>
              <a:rPr lang="en-US" dirty="0" err="1"/>
              <a:t>doloremque</a:t>
            </a:r>
            <a:r>
              <a:rPr lang="en-US" dirty="0"/>
              <a:t> </a:t>
            </a:r>
            <a:r>
              <a:rPr lang="en-US" dirty="0" err="1"/>
              <a:t>laudantium</a:t>
            </a:r>
            <a:r>
              <a:rPr lang="en-US" dirty="0"/>
              <a:t>, </a:t>
            </a:r>
            <a:r>
              <a:rPr lang="en-US" dirty="0" err="1"/>
              <a:t>totam</a:t>
            </a:r>
            <a:r>
              <a:rPr lang="en-US" dirty="0"/>
              <a:t> rem </a:t>
            </a:r>
            <a:r>
              <a:rPr lang="en-US" dirty="0" err="1"/>
              <a:t>aperiam</a:t>
            </a:r>
            <a:r>
              <a:rPr lang="en-US" dirty="0"/>
              <a:t>, </a:t>
            </a:r>
            <a:r>
              <a:rPr lang="en-US" dirty="0" err="1"/>
              <a:t>eaque</a:t>
            </a:r>
            <a:r>
              <a:rPr lang="en-US" dirty="0"/>
              <a:t> </a:t>
            </a:r>
            <a:r>
              <a:rPr lang="en-US" dirty="0" err="1"/>
              <a:t>ipsa</a:t>
            </a:r>
            <a:r>
              <a:rPr lang="en-US" dirty="0"/>
              <a:t> quae ab </a:t>
            </a:r>
            <a:r>
              <a:rPr lang="en-US" dirty="0" err="1"/>
              <a:t>illo</a:t>
            </a:r>
            <a:r>
              <a:rPr lang="en-US" dirty="0"/>
              <a:t> </a:t>
            </a:r>
            <a:r>
              <a:rPr lang="en-US" dirty="0" err="1"/>
              <a:t>inventore</a:t>
            </a:r>
            <a:r>
              <a:rPr lang="en-US" dirty="0"/>
              <a:t> </a:t>
            </a:r>
            <a:r>
              <a:rPr lang="en-US" dirty="0" err="1"/>
              <a:t>veritatis</a:t>
            </a:r>
            <a:r>
              <a:rPr lang="en-US" dirty="0"/>
              <a:t> et quasi </a:t>
            </a:r>
            <a:r>
              <a:rPr lang="en-US" dirty="0" err="1"/>
              <a:t>architecto</a:t>
            </a:r>
            <a:r>
              <a:rPr lang="en-US" dirty="0"/>
              <a:t> </a:t>
            </a:r>
            <a:r>
              <a:rPr lang="en-US" dirty="0" err="1"/>
              <a:t>beatae</a:t>
            </a:r>
            <a:r>
              <a:rPr lang="en-US" dirty="0"/>
              <a:t> vitae dicta </a:t>
            </a:r>
            <a:r>
              <a:rPr lang="en-US" dirty="0" err="1"/>
              <a:t>sunt</a:t>
            </a:r>
            <a:r>
              <a:rPr lang="en-US" dirty="0"/>
              <a:t> </a:t>
            </a:r>
            <a:r>
              <a:rPr lang="en-US" dirty="0" err="1"/>
              <a:t>explicabo</a:t>
            </a:r>
            <a:r>
              <a:rPr lang="en-US" dirty="0"/>
              <a:t>.</a:t>
            </a:r>
          </a:p>
        </p:txBody>
      </p:sp>
      <p:sp>
        <p:nvSpPr>
          <p:cNvPr id="14"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5" name="TextBox 14"/>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Genpact. All Rights Reserved.</a:t>
            </a:r>
          </a:p>
        </p:txBody>
      </p:sp>
      <p:pic>
        <p:nvPicPr>
          <p:cNvPr id="16" name="Picture 15"/>
          <p:cNvPicPr>
            <a:picLocks noChangeAspect="1"/>
          </p:cNvPicPr>
          <p:nvPr userDrawn="1"/>
        </p:nvPicPr>
        <p:blipFill>
          <a:blip r:embed="rId2"/>
          <a:stretch>
            <a:fillRect/>
          </a:stretch>
        </p:blipFill>
        <p:spPr>
          <a:xfrm>
            <a:off x="10893034" y="6462131"/>
            <a:ext cx="839972" cy="309081"/>
          </a:xfrm>
          <a:prstGeom prst="rect">
            <a:avLst/>
          </a:prstGeom>
        </p:spPr>
      </p:pic>
    </p:spTree>
    <p:extLst>
      <p:ext uri="{BB962C8B-B14F-4D97-AF65-F5344CB8AC3E}">
        <p14:creationId xmlns:p14="http://schemas.microsoft.com/office/powerpoint/2010/main" val="15701194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ontent 3 Column">
    <p:spTree>
      <p:nvGrpSpPr>
        <p:cNvPr id="1" name=""/>
        <p:cNvGrpSpPr/>
        <p:nvPr/>
      </p:nvGrpSpPr>
      <p:grpSpPr>
        <a:xfrm>
          <a:off x="0" y="0"/>
          <a:ext cx="0" cy="0"/>
          <a:chOff x="0" y="0"/>
          <a:chExt cx="0" cy="0"/>
        </a:xfrm>
      </p:grpSpPr>
      <p:sp>
        <p:nvSpPr>
          <p:cNvPr id="9" name="Text Placeholder 22"/>
          <p:cNvSpPr>
            <a:spLocks noGrp="1"/>
          </p:cNvSpPr>
          <p:nvPr>
            <p:ph type="body" sz="quarter" idx="11" hasCustomPrompt="1"/>
          </p:nvPr>
        </p:nvSpPr>
        <p:spPr>
          <a:xfrm>
            <a:off x="457200" y="460357"/>
            <a:ext cx="6248400" cy="533400"/>
          </a:xfrm>
          <a:prstGeom prst="rect">
            <a:avLst/>
          </a:prstGeom>
        </p:spPr>
        <p:txBody>
          <a:bodyPr/>
          <a:lstStyle>
            <a:lvl1pPr>
              <a:defRPr sz="300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0" name="Text Placeholder 22"/>
          <p:cNvSpPr>
            <a:spLocks noGrp="1"/>
          </p:cNvSpPr>
          <p:nvPr>
            <p:ph type="body" sz="quarter" idx="12" hasCustomPrompt="1"/>
          </p:nvPr>
        </p:nvSpPr>
        <p:spPr>
          <a:xfrm>
            <a:off x="457200" y="1031857"/>
            <a:ext cx="9296400" cy="533400"/>
          </a:xfrm>
          <a:prstGeom prst="rect">
            <a:avLst/>
          </a:prstGeom>
        </p:spPr>
        <p:txBody>
          <a:bodyP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25" name="Text Placeholder 22"/>
          <p:cNvSpPr>
            <a:spLocks noGrp="1"/>
          </p:cNvSpPr>
          <p:nvPr>
            <p:ph type="body" sz="quarter" idx="13" hasCustomPrompt="1"/>
          </p:nvPr>
        </p:nvSpPr>
        <p:spPr>
          <a:xfrm>
            <a:off x="457200" y="4029980"/>
            <a:ext cx="3505200" cy="534553"/>
          </a:xfrm>
          <a:prstGeom prst="rect">
            <a:avLst/>
          </a:prstGeom>
        </p:spPr>
        <p:txBody>
          <a:bodyPr/>
          <a:lstStyle>
            <a:lvl1pPr marL="0" indent="0">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
        <p:nvSpPr>
          <p:cNvPr id="3" name="Picture Placeholder 2"/>
          <p:cNvSpPr>
            <a:spLocks noGrp="1"/>
          </p:cNvSpPr>
          <p:nvPr>
            <p:ph type="pic" sz="quarter" idx="14"/>
          </p:nvPr>
        </p:nvSpPr>
        <p:spPr>
          <a:xfrm>
            <a:off x="464594" y="1827647"/>
            <a:ext cx="3497806" cy="2058553"/>
          </a:xfrm>
          <a:prstGeom prst="rect">
            <a:avLst/>
          </a:prstGeom>
        </p:spPr>
        <p:txBody>
          <a:bodyPr/>
          <a:lstStyle>
            <a:lvl1pPr>
              <a:defRPr>
                <a:solidFill>
                  <a:schemeClr val="accent3"/>
                </a:solidFill>
              </a:defRPr>
            </a:lvl1pPr>
          </a:lstStyle>
          <a:p>
            <a:endParaRPr lang="en-IN" dirty="0"/>
          </a:p>
        </p:txBody>
      </p:sp>
      <p:sp>
        <p:nvSpPr>
          <p:cNvPr id="22" name="Text Placeholder 22"/>
          <p:cNvSpPr>
            <a:spLocks noGrp="1"/>
          </p:cNvSpPr>
          <p:nvPr>
            <p:ph type="body" sz="quarter" idx="15" hasCustomPrompt="1"/>
          </p:nvPr>
        </p:nvSpPr>
        <p:spPr>
          <a:xfrm>
            <a:off x="457200" y="4564533"/>
            <a:ext cx="3505200" cy="1749124"/>
          </a:xfrm>
          <a:prstGeom prst="rect">
            <a:avLst/>
          </a:prstGeom>
        </p:spPr>
        <p:txBody>
          <a:bodyPr/>
          <a:lstStyle>
            <a:lvl1pPr marL="0" indent="0">
              <a:buClr>
                <a:srgbClr val="FF545F"/>
              </a:buClr>
              <a:buFont typeface="Arial" panose="020B0604020202020204" pitchFamily="34" charset="0"/>
              <a:buNone/>
              <a:defRPr sz="16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7"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8" name="TextBox 7"/>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Genpact. All Rights Reserved.</a:t>
            </a:r>
          </a:p>
        </p:txBody>
      </p:sp>
      <p:pic>
        <p:nvPicPr>
          <p:cNvPr id="11" name="Picture 10"/>
          <p:cNvPicPr>
            <a:picLocks noChangeAspect="1"/>
          </p:cNvPicPr>
          <p:nvPr userDrawn="1"/>
        </p:nvPicPr>
        <p:blipFill>
          <a:blip r:embed="rId2"/>
          <a:stretch>
            <a:fillRect/>
          </a:stretch>
        </p:blipFill>
        <p:spPr>
          <a:xfrm>
            <a:off x="10893034" y="6462131"/>
            <a:ext cx="839972" cy="309081"/>
          </a:xfrm>
          <a:prstGeom prst="rect">
            <a:avLst/>
          </a:prstGeom>
        </p:spPr>
      </p:pic>
      <p:sp>
        <p:nvSpPr>
          <p:cNvPr id="17" name="Text Placeholder 22"/>
          <p:cNvSpPr>
            <a:spLocks noGrp="1"/>
          </p:cNvSpPr>
          <p:nvPr>
            <p:ph type="body" sz="quarter" idx="16" hasCustomPrompt="1"/>
          </p:nvPr>
        </p:nvSpPr>
        <p:spPr>
          <a:xfrm>
            <a:off x="8227806" y="4029980"/>
            <a:ext cx="3505200" cy="534553"/>
          </a:xfrm>
          <a:prstGeom prst="rect">
            <a:avLst/>
          </a:prstGeom>
        </p:spPr>
        <p:txBody>
          <a:bodyPr/>
          <a:lstStyle>
            <a:lvl1pPr marL="0" indent="0">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
        <p:nvSpPr>
          <p:cNvPr id="18" name="Picture Placeholder 2"/>
          <p:cNvSpPr>
            <a:spLocks noGrp="1"/>
          </p:cNvSpPr>
          <p:nvPr>
            <p:ph type="pic" sz="quarter" idx="17"/>
          </p:nvPr>
        </p:nvSpPr>
        <p:spPr>
          <a:xfrm>
            <a:off x="8235200" y="1827647"/>
            <a:ext cx="3497806" cy="2058553"/>
          </a:xfrm>
          <a:prstGeom prst="rect">
            <a:avLst/>
          </a:prstGeom>
        </p:spPr>
        <p:txBody>
          <a:bodyPr/>
          <a:lstStyle>
            <a:lvl1pPr>
              <a:defRPr>
                <a:solidFill>
                  <a:schemeClr val="accent3"/>
                </a:solidFill>
              </a:defRPr>
            </a:lvl1pPr>
          </a:lstStyle>
          <a:p>
            <a:endParaRPr lang="en-IN" dirty="0"/>
          </a:p>
        </p:txBody>
      </p:sp>
      <p:sp>
        <p:nvSpPr>
          <p:cNvPr id="19" name="Text Placeholder 22"/>
          <p:cNvSpPr>
            <a:spLocks noGrp="1"/>
          </p:cNvSpPr>
          <p:nvPr>
            <p:ph type="body" sz="quarter" idx="18" hasCustomPrompt="1"/>
          </p:nvPr>
        </p:nvSpPr>
        <p:spPr>
          <a:xfrm>
            <a:off x="8227806" y="4564533"/>
            <a:ext cx="3505200" cy="1749124"/>
          </a:xfrm>
          <a:prstGeom prst="rect">
            <a:avLst/>
          </a:prstGeom>
        </p:spPr>
        <p:txBody>
          <a:bodyPr/>
          <a:lstStyle>
            <a:lvl1pPr marL="0" indent="0">
              <a:buClr>
                <a:srgbClr val="FF545F"/>
              </a:buClr>
              <a:buFont typeface="Arial" panose="020B0604020202020204" pitchFamily="34" charset="0"/>
              <a:buNone/>
              <a:defRPr sz="16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20" name="Text Placeholder 22"/>
          <p:cNvSpPr>
            <a:spLocks noGrp="1"/>
          </p:cNvSpPr>
          <p:nvPr>
            <p:ph type="body" sz="quarter" idx="19" hasCustomPrompt="1"/>
          </p:nvPr>
        </p:nvSpPr>
        <p:spPr>
          <a:xfrm>
            <a:off x="4331412" y="4029980"/>
            <a:ext cx="3505200" cy="534553"/>
          </a:xfrm>
          <a:prstGeom prst="rect">
            <a:avLst/>
          </a:prstGeom>
        </p:spPr>
        <p:txBody>
          <a:bodyPr/>
          <a:lstStyle>
            <a:lvl1pPr marL="0" indent="0">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
        <p:nvSpPr>
          <p:cNvPr id="21" name="Picture Placeholder 2"/>
          <p:cNvSpPr>
            <a:spLocks noGrp="1"/>
          </p:cNvSpPr>
          <p:nvPr>
            <p:ph type="pic" sz="quarter" idx="20"/>
          </p:nvPr>
        </p:nvSpPr>
        <p:spPr>
          <a:xfrm>
            <a:off x="4338806" y="1827647"/>
            <a:ext cx="3497806" cy="2058553"/>
          </a:xfrm>
          <a:prstGeom prst="rect">
            <a:avLst/>
          </a:prstGeom>
        </p:spPr>
        <p:txBody>
          <a:bodyPr/>
          <a:lstStyle>
            <a:lvl1pPr>
              <a:defRPr>
                <a:solidFill>
                  <a:schemeClr val="accent3"/>
                </a:solidFill>
              </a:defRPr>
            </a:lvl1pPr>
          </a:lstStyle>
          <a:p>
            <a:endParaRPr lang="en-IN" dirty="0"/>
          </a:p>
        </p:txBody>
      </p:sp>
      <p:sp>
        <p:nvSpPr>
          <p:cNvPr id="23" name="Text Placeholder 22"/>
          <p:cNvSpPr>
            <a:spLocks noGrp="1"/>
          </p:cNvSpPr>
          <p:nvPr>
            <p:ph type="body" sz="quarter" idx="21" hasCustomPrompt="1"/>
          </p:nvPr>
        </p:nvSpPr>
        <p:spPr>
          <a:xfrm>
            <a:off x="4331412" y="4564533"/>
            <a:ext cx="3505200" cy="1749124"/>
          </a:xfrm>
          <a:prstGeom prst="rect">
            <a:avLst/>
          </a:prstGeom>
        </p:spPr>
        <p:txBody>
          <a:bodyPr/>
          <a:lstStyle>
            <a:lvl1pPr marL="0" indent="0">
              <a:buClr>
                <a:srgbClr val="FF545F"/>
              </a:buClr>
              <a:buFont typeface="Arial" panose="020B0604020202020204" pitchFamily="34" charset="0"/>
              <a:buNone/>
              <a:defRPr sz="16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Tree>
    <p:extLst>
      <p:ext uri="{BB962C8B-B14F-4D97-AF65-F5344CB8AC3E}">
        <p14:creationId xmlns:p14="http://schemas.microsoft.com/office/powerpoint/2010/main" val="18102163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cture with Content 4 Column">
    <p:spTree>
      <p:nvGrpSpPr>
        <p:cNvPr id="1" name=""/>
        <p:cNvGrpSpPr/>
        <p:nvPr/>
      </p:nvGrpSpPr>
      <p:grpSpPr>
        <a:xfrm>
          <a:off x="0" y="0"/>
          <a:ext cx="0" cy="0"/>
          <a:chOff x="0" y="0"/>
          <a:chExt cx="0" cy="0"/>
        </a:xfrm>
      </p:grpSpPr>
      <p:sp>
        <p:nvSpPr>
          <p:cNvPr id="9" name="Text Placeholder 22"/>
          <p:cNvSpPr>
            <a:spLocks noGrp="1"/>
          </p:cNvSpPr>
          <p:nvPr>
            <p:ph type="body" sz="quarter" idx="11" hasCustomPrompt="1"/>
          </p:nvPr>
        </p:nvSpPr>
        <p:spPr>
          <a:xfrm>
            <a:off x="457199" y="460357"/>
            <a:ext cx="5480873" cy="533400"/>
          </a:xfrm>
          <a:prstGeom prst="rect">
            <a:avLst/>
          </a:prstGeom>
        </p:spPr>
        <p:txBody>
          <a:bodyPr/>
          <a:lstStyle>
            <a:lvl1pPr>
              <a:defRPr sz="300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0" name="Text Placeholder 22"/>
          <p:cNvSpPr>
            <a:spLocks noGrp="1"/>
          </p:cNvSpPr>
          <p:nvPr>
            <p:ph type="body" sz="quarter" idx="12" hasCustomPrompt="1"/>
          </p:nvPr>
        </p:nvSpPr>
        <p:spPr>
          <a:xfrm>
            <a:off x="457200" y="1031857"/>
            <a:ext cx="10134600" cy="533400"/>
          </a:xfrm>
          <a:prstGeom prst="rect">
            <a:avLst/>
          </a:prstGeom>
        </p:spPr>
        <p:txBody>
          <a:bodyP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25" name="Text Placeholder 22"/>
          <p:cNvSpPr>
            <a:spLocks noGrp="1"/>
          </p:cNvSpPr>
          <p:nvPr>
            <p:ph type="body" sz="quarter" idx="13" hasCustomPrompt="1"/>
          </p:nvPr>
        </p:nvSpPr>
        <p:spPr>
          <a:xfrm>
            <a:off x="392964" y="4101060"/>
            <a:ext cx="2709930" cy="389620"/>
          </a:xfrm>
          <a:prstGeom prst="rect">
            <a:avLst/>
          </a:prstGeom>
        </p:spPr>
        <p:txBody>
          <a:bodyPr/>
          <a:lstStyle>
            <a:lvl1pPr marL="0" indent="0" algn="ctr">
              <a:buClr>
                <a:srgbClr val="FF545F"/>
              </a:buClr>
              <a:buFont typeface="Arial" panose="020B0604020202020204" pitchFamily="34" charset="0"/>
              <a:buNone/>
              <a:defRPr sz="16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
        <p:nvSpPr>
          <p:cNvPr id="3" name="Picture Placeholder 2"/>
          <p:cNvSpPr>
            <a:spLocks noGrp="1"/>
          </p:cNvSpPr>
          <p:nvPr>
            <p:ph type="pic" sz="quarter" idx="14"/>
          </p:nvPr>
        </p:nvSpPr>
        <p:spPr>
          <a:xfrm>
            <a:off x="464594" y="1827647"/>
            <a:ext cx="2576012" cy="2058553"/>
          </a:xfrm>
          <a:prstGeom prst="rect">
            <a:avLst/>
          </a:prstGeom>
        </p:spPr>
        <p:txBody>
          <a:bodyPr/>
          <a:lstStyle>
            <a:lvl1pPr>
              <a:defRPr>
                <a:solidFill>
                  <a:schemeClr val="accent3"/>
                </a:solidFill>
              </a:defRPr>
            </a:lvl1pPr>
          </a:lstStyle>
          <a:p>
            <a:endParaRPr lang="en-IN" dirty="0"/>
          </a:p>
        </p:txBody>
      </p:sp>
      <p:sp>
        <p:nvSpPr>
          <p:cNvPr id="22" name="Text Placeholder 22"/>
          <p:cNvSpPr>
            <a:spLocks noGrp="1"/>
          </p:cNvSpPr>
          <p:nvPr>
            <p:ph type="body" sz="quarter" idx="15" hasCustomPrompt="1"/>
          </p:nvPr>
        </p:nvSpPr>
        <p:spPr>
          <a:xfrm>
            <a:off x="457200" y="4498147"/>
            <a:ext cx="2581458" cy="1749124"/>
          </a:xfrm>
          <a:prstGeom prst="rect">
            <a:avLst/>
          </a:prstGeom>
        </p:spPr>
        <p:txBody>
          <a:bodyPr/>
          <a:lstStyle>
            <a:lvl1pPr marL="0" indent="0">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endParaRPr lang="en-US" dirty="0"/>
          </a:p>
        </p:txBody>
      </p:sp>
      <p:sp>
        <p:nvSpPr>
          <p:cNvPr id="7"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8" name="TextBox 7"/>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Genpact. All Rights Reserved.</a:t>
            </a:r>
          </a:p>
        </p:txBody>
      </p:sp>
      <p:pic>
        <p:nvPicPr>
          <p:cNvPr id="11" name="Picture 10"/>
          <p:cNvPicPr>
            <a:picLocks noChangeAspect="1"/>
          </p:cNvPicPr>
          <p:nvPr userDrawn="1"/>
        </p:nvPicPr>
        <p:blipFill>
          <a:blip r:embed="rId2"/>
          <a:stretch>
            <a:fillRect/>
          </a:stretch>
        </p:blipFill>
        <p:spPr>
          <a:xfrm>
            <a:off x="10893034" y="6462131"/>
            <a:ext cx="839972" cy="309081"/>
          </a:xfrm>
          <a:prstGeom prst="rect">
            <a:avLst/>
          </a:prstGeom>
        </p:spPr>
      </p:pic>
      <p:sp>
        <p:nvSpPr>
          <p:cNvPr id="17" name="Text Placeholder 22"/>
          <p:cNvSpPr>
            <a:spLocks noGrp="1"/>
          </p:cNvSpPr>
          <p:nvPr>
            <p:ph type="body" sz="quarter" idx="16" hasCustomPrompt="1"/>
          </p:nvPr>
        </p:nvSpPr>
        <p:spPr>
          <a:xfrm>
            <a:off x="6181498" y="4101060"/>
            <a:ext cx="2732072" cy="389620"/>
          </a:xfrm>
          <a:prstGeom prst="rect">
            <a:avLst/>
          </a:prstGeom>
        </p:spPr>
        <p:txBody>
          <a:bodyPr/>
          <a:lstStyle>
            <a:lvl1pPr marL="0" indent="0" algn="ctr">
              <a:buClr>
                <a:srgbClr val="FF545F"/>
              </a:buClr>
              <a:buFont typeface="Arial" panose="020B0604020202020204" pitchFamily="34" charset="0"/>
              <a:buNone/>
              <a:defRPr sz="16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
        <p:nvSpPr>
          <p:cNvPr id="18" name="Picture Placeholder 2"/>
          <p:cNvSpPr>
            <a:spLocks noGrp="1"/>
          </p:cNvSpPr>
          <p:nvPr>
            <p:ph type="pic" sz="quarter" idx="17"/>
          </p:nvPr>
        </p:nvSpPr>
        <p:spPr>
          <a:xfrm>
            <a:off x="6259528" y="1827647"/>
            <a:ext cx="2576012" cy="2058553"/>
          </a:xfrm>
          <a:prstGeom prst="rect">
            <a:avLst/>
          </a:prstGeom>
        </p:spPr>
        <p:txBody>
          <a:bodyPr/>
          <a:lstStyle>
            <a:lvl1pPr>
              <a:defRPr>
                <a:solidFill>
                  <a:schemeClr val="accent3"/>
                </a:solidFill>
              </a:defRPr>
            </a:lvl1pPr>
          </a:lstStyle>
          <a:p>
            <a:endParaRPr lang="en-IN" dirty="0"/>
          </a:p>
        </p:txBody>
      </p:sp>
      <p:sp>
        <p:nvSpPr>
          <p:cNvPr id="19" name="Text Placeholder 22"/>
          <p:cNvSpPr>
            <a:spLocks noGrp="1"/>
          </p:cNvSpPr>
          <p:nvPr>
            <p:ph type="body" sz="quarter" idx="18" hasCustomPrompt="1"/>
          </p:nvPr>
        </p:nvSpPr>
        <p:spPr>
          <a:xfrm>
            <a:off x="6259528" y="4498147"/>
            <a:ext cx="2581458" cy="1749124"/>
          </a:xfrm>
          <a:prstGeom prst="rect">
            <a:avLst/>
          </a:prstGeom>
        </p:spPr>
        <p:txBody>
          <a:bodyPr/>
          <a:lstStyle>
            <a:lvl1pPr marL="0" indent="0">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endParaRPr lang="en-US" dirty="0"/>
          </a:p>
        </p:txBody>
      </p:sp>
      <p:sp>
        <p:nvSpPr>
          <p:cNvPr id="20" name="Text Placeholder 22"/>
          <p:cNvSpPr>
            <a:spLocks noGrp="1"/>
          </p:cNvSpPr>
          <p:nvPr>
            <p:ph type="body" sz="quarter" idx="19" hasCustomPrompt="1"/>
          </p:nvPr>
        </p:nvSpPr>
        <p:spPr>
          <a:xfrm>
            <a:off x="3291939" y="4101060"/>
            <a:ext cx="2729860" cy="389620"/>
          </a:xfrm>
          <a:prstGeom prst="rect">
            <a:avLst/>
          </a:prstGeom>
        </p:spPr>
        <p:txBody>
          <a:bodyPr/>
          <a:lstStyle>
            <a:lvl1pPr marL="0" indent="0" algn="ctr">
              <a:buClr>
                <a:srgbClr val="FF545F"/>
              </a:buClr>
              <a:buFont typeface="Arial" panose="020B0604020202020204" pitchFamily="34" charset="0"/>
              <a:buNone/>
              <a:defRPr sz="16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
        <p:nvSpPr>
          <p:cNvPr id="21" name="Picture Placeholder 2"/>
          <p:cNvSpPr>
            <a:spLocks noGrp="1"/>
          </p:cNvSpPr>
          <p:nvPr>
            <p:ph type="pic" sz="quarter" idx="20"/>
          </p:nvPr>
        </p:nvSpPr>
        <p:spPr>
          <a:xfrm>
            <a:off x="3362061" y="1827647"/>
            <a:ext cx="2576012" cy="2058553"/>
          </a:xfrm>
          <a:prstGeom prst="rect">
            <a:avLst/>
          </a:prstGeom>
        </p:spPr>
        <p:txBody>
          <a:bodyPr/>
          <a:lstStyle>
            <a:lvl1pPr>
              <a:defRPr>
                <a:solidFill>
                  <a:schemeClr val="accent3"/>
                </a:solidFill>
              </a:defRPr>
            </a:lvl1pPr>
          </a:lstStyle>
          <a:p>
            <a:endParaRPr lang="en-IN" dirty="0"/>
          </a:p>
        </p:txBody>
      </p:sp>
      <p:sp>
        <p:nvSpPr>
          <p:cNvPr id="23" name="Text Placeholder 22"/>
          <p:cNvSpPr>
            <a:spLocks noGrp="1"/>
          </p:cNvSpPr>
          <p:nvPr>
            <p:ph type="body" sz="quarter" idx="21" hasCustomPrompt="1"/>
          </p:nvPr>
        </p:nvSpPr>
        <p:spPr>
          <a:xfrm>
            <a:off x="3366140" y="4498147"/>
            <a:ext cx="2581458" cy="1749124"/>
          </a:xfrm>
          <a:prstGeom prst="rect">
            <a:avLst/>
          </a:prstGeom>
        </p:spPr>
        <p:txBody>
          <a:bodyPr/>
          <a:lstStyle>
            <a:lvl1pPr marL="0" indent="0">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endParaRPr lang="en-US" dirty="0"/>
          </a:p>
        </p:txBody>
      </p:sp>
      <p:sp>
        <p:nvSpPr>
          <p:cNvPr id="16" name="Text Placeholder 22"/>
          <p:cNvSpPr>
            <a:spLocks noGrp="1"/>
          </p:cNvSpPr>
          <p:nvPr>
            <p:ph type="body" sz="quarter" idx="22" hasCustomPrompt="1"/>
          </p:nvPr>
        </p:nvSpPr>
        <p:spPr>
          <a:xfrm>
            <a:off x="9073269" y="4101060"/>
            <a:ext cx="2737600" cy="389620"/>
          </a:xfrm>
          <a:prstGeom prst="rect">
            <a:avLst/>
          </a:prstGeom>
        </p:spPr>
        <p:txBody>
          <a:bodyPr/>
          <a:lstStyle>
            <a:lvl1pPr marL="0" indent="0" algn="ctr">
              <a:buClr>
                <a:srgbClr val="FF545F"/>
              </a:buClr>
              <a:buFont typeface="Arial" panose="020B0604020202020204" pitchFamily="34" charset="0"/>
              <a:buNone/>
              <a:defRPr sz="16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
        <p:nvSpPr>
          <p:cNvPr id="24" name="Picture Placeholder 2"/>
          <p:cNvSpPr>
            <a:spLocks noGrp="1"/>
          </p:cNvSpPr>
          <p:nvPr>
            <p:ph type="pic" sz="quarter" idx="23"/>
          </p:nvPr>
        </p:nvSpPr>
        <p:spPr>
          <a:xfrm>
            <a:off x="9156994" y="1827647"/>
            <a:ext cx="2576012" cy="2058553"/>
          </a:xfrm>
          <a:prstGeom prst="rect">
            <a:avLst/>
          </a:prstGeom>
        </p:spPr>
        <p:txBody>
          <a:bodyPr/>
          <a:lstStyle>
            <a:lvl1pPr>
              <a:defRPr>
                <a:solidFill>
                  <a:schemeClr val="accent3"/>
                </a:solidFill>
              </a:defRPr>
            </a:lvl1pPr>
          </a:lstStyle>
          <a:p>
            <a:endParaRPr lang="en-IN" dirty="0"/>
          </a:p>
        </p:txBody>
      </p:sp>
      <p:sp>
        <p:nvSpPr>
          <p:cNvPr id="26" name="Text Placeholder 22"/>
          <p:cNvSpPr>
            <a:spLocks noGrp="1"/>
          </p:cNvSpPr>
          <p:nvPr>
            <p:ph type="body" sz="quarter" idx="24" hasCustomPrompt="1"/>
          </p:nvPr>
        </p:nvSpPr>
        <p:spPr>
          <a:xfrm>
            <a:off x="9149600" y="4498147"/>
            <a:ext cx="2581458" cy="1749124"/>
          </a:xfrm>
          <a:prstGeom prst="rect">
            <a:avLst/>
          </a:prstGeom>
        </p:spPr>
        <p:txBody>
          <a:bodyPr/>
          <a:lstStyle>
            <a:lvl1pPr marL="0" indent="0">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endParaRPr lang="en-US" dirty="0"/>
          </a:p>
        </p:txBody>
      </p:sp>
    </p:spTree>
    <p:extLst>
      <p:ext uri="{BB962C8B-B14F-4D97-AF65-F5344CB8AC3E}">
        <p14:creationId xmlns:p14="http://schemas.microsoft.com/office/powerpoint/2010/main" val="27000482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s Profile">
    <p:spTree>
      <p:nvGrpSpPr>
        <p:cNvPr id="1" name=""/>
        <p:cNvGrpSpPr/>
        <p:nvPr/>
      </p:nvGrpSpPr>
      <p:grpSpPr>
        <a:xfrm>
          <a:off x="0" y="0"/>
          <a:ext cx="0" cy="0"/>
          <a:chOff x="0" y="0"/>
          <a:chExt cx="0" cy="0"/>
        </a:xfrm>
      </p:grpSpPr>
      <p:sp>
        <p:nvSpPr>
          <p:cNvPr id="25" name="Text Placeholder 22"/>
          <p:cNvSpPr>
            <a:spLocks noGrp="1"/>
          </p:cNvSpPr>
          <p:nvPr>
            <p:ph type="body" sz="quarter" idx="13" hasCustomPrompt="1"/>
          </p:nvPr>
        </p:nvSpPr>
        <p:spPr>
          <a:xfrm>
            <a:off x="474119" y="4641562"/>
            <a:ext cx="2045424" cy="1481275"/>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a:t>
            </a:r>
          </a:p>
        </p:txBody>
      </p:sp>
      <p:sp>
        <p:nvSpPr>
          <p:cNvPr id="27" name="Text Placeholder 22"/>
          <p:cNvSpPr>
            <a:spLocks noGrp="1"/>
          </p:cNvSpPr>
          <p:nvPr>
            <p:ph type="body" sz="quarter" idx="18" hasCustomPrompt="1"/>
          </p:nvPr>
        </p:nvSpPr>
        <p:spPr>
          <a:xfrm>
            <a:off x="474119" y="3924011"/>
            <a:ext cx="2045424" cy="359637"/>
          </a:xfrm>
          <a:prstGeom prst="rect">
            <a:avLst/>
          </a:prstGeom>
        </p:spPr>
        <p:txBody>
          <a:bodyPr/>
          <a:lstStyle>
            <a:lvl1pPr marL="0" indent="0" algn="l">
              <a:buClr>
                <a:srgbClr val="FF545F"/>
              </a:buClr>
              <a:buFont typeface="Arial" panose="020B0604020202020204" pitchFamily="34" charset="0"/>
              <a:buNone/>
              <a:defRPr sz="1800" baseline="0">
                <a:solidFill>
                  <a:schemeClr val="accent3"/>
                </a:solidFill>
                <a:latin typeface="Georgia" panose="02040502050405020303" pitchFamily="18" charset="0"/>
              </a:defRPr>
            </a:lvl1pPr>
          </a:lstStyle>
          <a:p>
            <a:pPr lvl="0"/>
            <a:r>
              <a:rPr lang="en-US" dirty="0"/>
              <a:t>First last name</a:t>
            </a:r>
          </a:p>
        </p:txBody>
      </p:sp>
      <p:sp>
        <p:nvSpPr>
          <p:cNvPr id="5" name="Picture Placeholder 4"/>
          <p:cNvSpPr>
            <a:spLocks noGrp="1"/>
          </p:cNvSpPr>
          <p:nvPr>
            <p:ph type="pic" sz="quarter" idx="20"/>
          </p:nvPr>
        </p:nvSpPr>
        <p:spPr>
          <a:xfrm>
            <a:off x="474118" y="1844297"/>
            <a:ext cx="2045425" cy="1954363"/>
          </a:xfrm>
          <a:prstGeom prst="rect">
            <a:avLst/>
          </a:prstGeom>
        </p:spPr>
        <p:txBody>
          <a:bodyPr/>
          <a:lstStyle>
            <a:lvl1pPr algn="ctr">
              <a:defRPr sz="1200">
                <a:solidFill>
                  <a:schemeClr val="tx2"/>
                </a:solidFill>
              </a:defRPr>
            </a:lvl1pPr>
          </a:lstStyle>
          <a:p>
            <a:endParaRPr lang="en-IN" dirty="0"/>
          </a:p>
        </p:txBody>
      </p:sp>
      <p:sp>
        <p:nvSpPr>
          <p:cNvPr id="62"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63" name="TextBox 62"/>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Genpact. All Rights Reserved.</a:t>
            </a:r>
          </a:p>
        </p:txBody>
      </p:sp>
      <p:pic>
        <p:nvPicPr>
          <p:cNvPr id="64" name="Picture 63"/>
          <p:cNvPicPr>
            <a:picLocks noChangeAspect="1"/>
          </p:cNvPicPr>
          <p:nvPr userDrawn="1"/>
        </p:nvPicPr>
        <p:blipFill>
          <a:blip r:embed="rId2"/>
          <a:stretch>
            <a:fillRect/>
          </a:stretch>
        </p:blipFill>
        <p:spPr>
          <a:xfrm>
            <a:off x="10893034" y="6462131"/>
            <a:ext cx="839972" cy="309081"/>
          </a:xfrm>
          <a:prstGeom prst="rect">
            <a:avLst/>
          </a:prstGeom>
        </p:spPr>
      </p:pic>
      <p:sp>
        <p:nvSpPr>
          <p:cNvPr id="65" name="Text Placeholder 22"/>
          <p:cNvSpPr>
            <a:spLocks noGrp="1"/>
          </p:cNvSpPr>
          <p:nvPr>
            <p:ph type="body" sz="quarter" idx="11" hasCustomPrompt="1"/>
          </p:nvPr>
        </p:nvSpPr>
        <p:spPr>
          <a:xfrm>
            <a:off x="457199" y="460357"/>
            <a:ext cx="5525805" cy="533400"/>
          </a:xfrm>
          <a:prstGeom prst="rect">
            <a:avLst/>
          </a:prstGeom>
        </p:spPr>
        <p:txBody>
          <a:bodyPr/>
          <a:lstStyle>
            <a:lvl1pPr>
              <a:defRPr sz="300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66" name="Text Placeholder 22"/>
          <p:cNvSpPr>
            <a:spLocks noGrp="1"/>
          </p:cNvSpPr>
          <p:nvPr>
            <p:ph type="body" sz="quarter" idx="12" hasCustomPrompt="1"/>
          </p:nvPr>
        </p:nvSpPr>
        <p:spPr>
          <a:xfrm>
            <a:off x="457200" y="1031857"/>
            <a:ext cx="8153400" cy="533400"/>
          </a:xfrm>
          <a:prstGeom prst="rect">
            <a:avLst/>
          </a:prstGeom>
        </p:spPr>
        <p:txBody>
          <a:bodyP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67" name="Text Placeholder 22"/>
          <p:cNvSpPr>
            <a:spLocks noGrp="1"/>
          </p:cNvSpPr>
          <p:nvPr>
            <p:ph type="body" sz="quarter" idx="21" hasCustomPrompt="1"/>
          </p:nvPr>
        </p:nvSpPr>
        <p:spPr>
          <a:xfrm>
            <a:off x="474119" y="4344555"/>
            <a:ext cx="2045424" cy="297008"/>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a:t>
            </a:r>
          </a:p>
        </p:txBody>
      </p:sp>
      <p:sp>
        <p:nvSpPr>
          <p:cNvPr id="68" name="Picture Placeholder 4"/>
          <p:cNvSpPr>
            <a:spLocks noGrp="1"/>
          </p:cNvSpPr>
          <p:nvPr>
            <p:ph type="pic" sz="quarter" idx="22"/>
          </p:nvPr>
        </p:nvSpPr>
        <p:spPr>
          <a:xfrm>
            <a:off x="2777484" y="1844297"/>
            <a:ext cx="2045425" cy="1954363"/>
          </a:xfrm>
          <a:prstGeom prst="rect">
            <a:avLst/>
          </a:prstGeom>
        </p:spPr>
        <p:txBody>
          <a:bodyPr/>
          <a:lstStyle>
            <a:lvl1pPr algn="ctr">
              <a:defRPr sz="1200">
                <a:solidFill>
                  <a:schemeClr val="tx2"/>
                </a:solidFill>
              </a:defRPr>
            </a:lvl1pPr>
          </a:lstStyle>
          <a:p>
            <a:endParaRPr lang="en-IN" dirty="0"/>
          </a:p>
        </p:txBody>
      </p:sp>
      <p:sp>
        <p:nvSpPr>
          <p:cNvPr id="69" name="Picture Placeholder 4"/>
          <p:cNvSpPr>
            <a:spLocks noGrp="1"/>
          </p:cNvSpPr>
          <p:nvPr>
            <p:ph type="pic" sz="quarter" idx="23"/>
          </p:nvPr>
        </p:nvSpPr>
        <p:spPr>
          <a:xfrm>
            <a:off x="5080850" y="1844297"/>
            <a:ext cx="2045425" cy="1954363"/>
          </a:xfrm>
          <a:prstGeom prst="rect">
            <a:avLst/>
          </a:prstGeom>
        </p:spPr>
        <p:txBody>
          <a:bodyPr/>
          <a:lstStyle>
            <a:lvl1pPr algn="ctr">
              <a:defRPr sz="1200">
                <a:solidFill>
                  <a:schemeClr val="tx2"/>
                </a:solidFill>
              </a:defRPr>
            </a:lvl1pPr>
          </a:lstStyle>
          <a:p>
            <a:endParaRPr lang="en-IN" dirty="0"/>
          </a:p>
        </p:txBody>
      </p:sp>
      <p:sp>
        <p:nvSpPr>
          <p:cNvPr id="70" name="Picture Placeholder 4"/>
          <p:cNvSpPr>
            <a:spLocks noGrp="1"/>
          </p:cNvSpPr>
          <p:nvPr>
            <p:ph type="pic" sz="quarter" idx="24"/>
          </p:nvPr>
        </p:nvSpPr>
        <p:spPr>
          <a:xfrm>
            <a:off x="7384216" y="1844297"/>
            <a:ext cx="2045425" cy="1954363"/>
          </a:xfrm>
          <a:prstGeom prst="rect">
            <a:avLst/>
          </a:prstGeom>
        </p:spPr>
        <p:txBody>
          <a:bodyPr/>
          <a:lstStyle>
            <a:lvl1pPr algn="ctr">
              <a:defRPr sz="1200">
                <a:solidFill>
                  <a:schemeClr val="tx2"/>
                </a:solidFill>
              </a:defRPr>
            </a:lvl1pPr>
          </a:lstStyle>
          <a:p>
            <a:endParaRPr lang="en-IN" dirty="0"/>
          </a:p>
        </p:txBody>
      </p:sp>
      <p:sp>
        <p:nvSpPr>
          <p:cNvPr id="71" name="Picture Placeholder 4"/>
          <p:cNvSpPr>
            <a:spLocks noGrp="1"/>
          </p:cNvSpPr>
          <p:nvPr>
            <p:ph type="pic" sz="quarter" idx="25"/>
          </p:nvPr>
        </p:nvSpPr>
        <p:spPr>
          <a:xfrm>
            <a:off x="9687581" y="1844297"/>
            <a:ext cx="2045425" cy="1954363"/>
          </a:xfrm>
          <a:prstGeom prst="rect">
            <a:avLst/>
          </a:prstGeom>
        </p:spPr>
        <p:txBody>
          <a:bodyPr/>
          <a:lstStyle>
            <a:lvl1pPr algn="ctr">
              <a:defRPr sz="1200">
                <a:solidFill>
                  <a:schemeClr val="tx2"/>
                </a:solidFill>
              </a:defRPr>
            </a:lvl1pPr>
          </a:lstStyle>
          <a:p>
            <a:endParaRPr lang="en-IN" dirty="0"/>
          </a:p>
        </p:txBody>
      </p:sp>
      <p:sp>
        <p:nvSpPr>
          <p:cNvPr id="72" name="Text Placeholder 22"/>
          <p:cNvSpPr>
            <a:spLocks noGrp="1"/>
          </p:cNvSpPr>
          <p:nvPr>
            <p:ph type="body" sz="quarter" idx="26" hasCustomPrompt="1"/>
          </p:nvPr>
        </p:nvSpPr>
        <p:spPr>
          <a:xfrm>
            <a:off x="2777485" y="4641562"/>
            <a:ext cx="2045424" cy="1481275"/>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a:t>
            </a:r>
          </a:p>
        </p:txBody>
      </p:sp>
      <p:sp>
        <p:nvSpPr>
          <p:cNvPr id="73" name="Text Placeholder 22"/>
          <p:cNvSpPr>
            <a:spLocks noGrp="1"/>
          </p:cNvSpPr>
          <p:nvPr>
            <p:ph type="body" sz="quarter" idx="27" hasCustomPrompt="1"/>
          </p:nvPr>
        </p:nvSpPr>
        <p:spPr>
          <a:xfrm>
            <a:off x="2777485" y="3924011"/>
            <a:ext cx="2045424" cy="359637"/>
          </a:xfrm>
          <a:prstGeom prst="rect">
            <a:avLst/>
          </a:prstGeom>
        </p:spPr>
        <p:txBody>
          <a:bodyPr/>
          <a:lstStyle>
            <a:lvl1pPr marL="0" indent="0" algn="l">
              <a:buClr>
                <a:srgbClr val="FF545F"/>
              </a:buClr>
              <a:buFont typeface="Arial" panose="020B0604020202020204" pitchFamily="34" charset="0"/>
              <a:buNone/>
              <a:defRPr sz="1800" baseline="0">
                <a:solidFill>
                  <a:schemeClr val="accent3"/>
                </a:solidFill>
                <a:latin typeface="Georgia" panose="02040502050405020303" pitchFamily="18" charset="0"/>
              </a:defRPr>
            </a:lvl1pPr>
          </a:lstStyle>
          <a:p>
            <a:pPr lvl="0"/>
            <a:r>
              <a:rPr lang="en-US" dirty="0"/>
              <a:t>First last name</a:t>
            </a:r>
          </a:p>
        </p:txBody>
      </p:sp>
      <p:sp>
        <p:nvSpPr>
          <p:cNvPr id="74" name="Text Placeholder 22"/>
          <p:cNvSpPr>
            <a:spLocks noGrp="1"/>
          </p:cNvSpPr>
          <p:nvPr>
            <p:ph type="body" sz="quarter" idx="28" hasCustomPrompt="1"/>
          </p:nvPr>
        </p:nvSpPr>
        <p:spPr>
          <a:xfrm>
            <a:off x="2777485" y="4344555"/>
            <a:ext cx="2045424" cy="297008"/>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a:t>
            </a:r>
          </a:p>
        </p:txBody>
      </p:sp>
      <p:sp>
        <p:nvSpPr>
          <p:cNvPr id="75" name="Text Placeholder 22"/>
          <p:cNvSpPr>
            <a:spLocks noGrp="1"/>
          </p:cNvSpPr>
          <p:nvPr>
            <p:ph type="body" sz="quarter" idx="29" hasCustomPrompt="1"/>
          </p:nvPr>
        </p:nvSpPr>
        <p:spPr>
          <a:xfrm>
            <a:off x="5080851" y="4641562"/>
            <a:ext cx="2045424" cy="1481275"/>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a:t>
            </a:r>
          </a:p>
        </p:txBody>
      </p:sp>
      <p:sp>
        <p:nvSpPr>
          <p:cNvPr id="76" name="Text Placeholder 22"/>
          <p:cNvSpPr>
            <a:spLocks noGrp="1"/>
          </p:cNvSpPr>
          <p:nvPr>
            <p:ph type="body" sz="quarter" idx="30" hasCustomPrompt="1"/>
          </p:nvPr>
        </p:nvSpPr>
        <p:spPr>
          <a:xfrm>
            <a:off x="5080851" y="3924011"/>
            <a:ext cx="2045424" cy="359637"/>
          </a:xfrm>
          <a:prstGeom prst="rect">
            <a:avLst/>
          </a:prstGeom>
        </p:spPr>
        <p:txBody>
          <a:bodyPr/>
          <a:lstStyle>
            <a:lvl1pPr marL="0" indent="0" algn="l">
              <a:buClr>
                <a:srgbClr val="FF545F"/>
              </a:buClr>
              <a:buFont typeface="Arial" panose="020B0604020202020204" pitchFamily="34" charset="0"/>
              <a:buNone/>
              <a:defRPr sz="1800" baseline="0">
                <a:solidFill>
                  <a:schemeClr val="accent3"/>
                </a:solidFill>
                <a:latin typeface="Georgia" panose="02040502050405020303" pitchFamily="18" charset="0"/>
              </a:defRPr>
            </a:lvl1pPr>
          </a:lstStyle>
          <a:p>
            <a:pPr lvl="0"/>
            <a:r>
              <a:rPr lang="en-US" dirty="0"/>
              <a:t>First last name</a:t>
            </a:r>
          </a:p>
        </p:txBody>
      </p:sp>
      <p:sp>
        <p:nvSpPr>
          <p:cNvPr id="77" name="Text Placeholder 22"/>
          <p:cNvSpPr>
            <a:spLocks noGrp="1"/>
          </p:cNvSpPr>
          <p:nvPr>
            <p:ph type="body" sz="quarter" idx="31" hasCustomPrompt="1"/>
          </p:nvPr>
        </p:nvSpPr>
        <p:spPr>
          <a:xfrm>
            <a:off x="5080851" y="4344555"/>
            <a:ext cx="2045424" cy="297008"/>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a:t>
            </a:r>
          </a:p>
        </p:txBody>
      </p:sp>
      <p:sp>
        <p:nvSpPr>
          <p:cNvPr id="78" name="Text Placeholder 22"/>
          <p:cNvSpPr>
            <a:spLocks noGrp="1"/>
          </p:cNvSpPr>
          <p:nvPr>
            <p:ph type="body" sz="quarter" idx="32" hasCustomPrompt="1"/>
          </p:nvPr>
        </p:nvSpPr>
        <p:spPr>
          <a:xfrm>
            <a:off x="7384216" y="4641562"/>
            <a:ext cx="2045424" cy="1481275"/>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a:t>
            </a:r>
          </a:p>
        </p:txBody>
      </p:sp>
      <p:sp>
        <p:nvSpPr>
          <p:cNvPr id="79" name="Text Placeholder 22"/>
          <p:cNvSpPr>
            <a:spLocks noGrp="1"/>
          </p:cNvSpPr>
          <p:nvPr>
            <p:ph type="body" sz="quarter" idx="33" hasCustomPrompt="1"/>
          </p:nvPr>
        </p:nvSpPr>
        <p:spPr>
          <a:xfrm>
            <a:off x="7384216" y="3924011"/>
            <a:ext cx="2045424" cy="359637"/>
          </a:xfrm>
          <a:prstGeom prst="rect">
            <a:avLst/>
          </a:prstGeom>
        </p:spPr>
        <p:txBody>
          <a:bodyPr/>
          <a:lstStyle>
            <a:lvl1pPr marL="0" indent="0" algn="l">
              <a:buClr>
                <a:srgbClr val="FF545F"/>
              </a:buClr>
              <a:buFont typeface="Arial" panose="020B0604020202020204" pitchFamily="34" charset="0"/>
              <a:buNone/>
              <a:defRPr sz="1800" baseline="0">
                <a:solidFill>
                  <a:schemeClr val="accent3"/>
                </a:solidFill>
                <a:latin typeface="Georgia" panose="02040502050405020303" pitchFamily="18" charset="0"/>
              </a:defRPr>
            </a:lvl1pPr>
          </a:lstStyle>
          <a:p>
            <a:pPr lvl="0"/>
            <a:r>
              <a:rPr lang="en-US" dirty="0"/>
              <a:t>First last name</a:t>
            </a:r>
          </a:p>
        </p:txBody>
      </p:sp>
      <p:sp>
        <p:nvSpPr>
          <p:cNvPr id="80" name="Text Placeholder 22"/>
          <p:cNvSpPr>
            <a:spLocks noGrp="1"/>
          </p:cNvSpPr>
          <p:nvPr>
            <p:ph type="body" sz="quarter" idx="34" hasCustomPrompt="1"/>
          </p:nvPr>
        </p:nvSpPr>
        <p:spPr>
          <a:xfrm>
            <a:off x="7384216" y="4344555"/>
            <a:ext cx="2045424" cy="297008"/>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a:t>
            </a:r>
          </a:p>
        </p:txBody>
      </p:sp>
      <p:sp>
        <p:nvSpPr>
          <p:cNvPr id="81" name="Text Placeholder 22"/>
          <p:cNvSpPr>
            <a:spLocks noGrp="1"/>
          </p:cNvSpPr>
          <p:nvPr>
            <p:ph type="body" sz="quarter" idx="35" hasCustomPrompt="1"/>
          </p:nvPr>
        </p:nvSpPr>
        <p:spPr>
          <a:xfrm>
            <a:off x="9687582" y="4641562"/>
            <a:ext cx="2045424" cy="1481275"/>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a:t>
            </a:r>
          </a:p>
        </p:txBody>
      </p:sp>
      <p:sp>
        <p:nvSpPr>
          <p:cNvPr id="82" name="Text Placeholder 22"/>
          <p:cNvSpPr>
            <a:spLocks noGrp="1"/>
          </p:cNvSpPr>
          <p:nvPr>
            <p:ph type="body" sz="quarter" idx="36" hasCustomPrompt="1"/>
          </p:nvPr>
        </p:nvSpPr>
        <p:spPr>
          <a:xfrm>
            <a:off x="9687582" y="3924011"/>
            <a:ext cx="2045424" cy="359637"/>
          </a:xfrm>
          <a:prstGeom prst="rect">
            <a:avLst/>
          </a:prstGeom>
        </p:spPr>
        <p:txBody>
          <a:bodyPr/>
          <a:lstStyle>
            <a:lvl1pPr marL="0" indent="0" algn="l">
              <a:buClr>
                <a:srgbClr val="FF545F"/>
              </a:buClr>
              <a:buFont typeface="Arial" panose="020B0604020202020204" pitchFamily="34" charset="0"/>
              <a:buNone/>
              <a:defRPr sz="1800" baseline="0">
                <a:solidFill>
                  <a:schemeClr val="accent3"/>
                </a:solidFill>
                <a:latin typeface="Georgia" panose="02040502050405020303" pitchFamily="18" charset="0"/>
              </a:defRPr>
            </a:lvl1pPr>
          </a:lstStyle>
          <a:p>
            <a:pPr lvl="0"/>
            <a:r>
              <a:rPr lang="en-US" dirty="0"/>
              <a:t>First last name</a:t>
            </a:r>
          </a:p>
        </p:txBody>
      </p:sp>
      <p:sp>
        <p:nvSpPr>
          <p:cNvPr id="83" name="Text Placeholder 22"/>
          <p:cNvSpPr>
            <a:spLocks noGrp="1"/>
          </p:cNvSpPr>
          <p:nvPr>
            <p:ph type="body" sz="quarter" idx="37" hasCustomPrompt="1"/>
          </p:nvPr>
        </p:nvSpPr>
        <p:spPr>
          <a:xfrm>
            <a:off x="9687582" y="4344555"/>
            <a:ext cx="2045424" cy="297008"/>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a:t>
            </a:r>
          </a:p>
        </p:txBody>
      </p:sp>
    </p:spTree>
    <p:extLst>
      <p:ext uri="{BB962C8B-B14F-4D97-AF65-F5344CB8AC3E}">
        <p14:creationId xmlns:p14="http://schemas.microsoft.com/office/powerpoint/2010/main" val="165066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Slide Option 2">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 y="0"/>
            <a:ext cx="12188952" cy="6858000"/>
          </a:xfrm>
          <a:prstGeom prst="rect">
            <a:avLst/>
          </a:prstGeom>
        </p:spPr>
      </p:pic>
      <p:sp>
        <p:nvSpPr>
          <p:cNvPr id="4" name="Text Placeholder 3"/>
          <p:cNvSpPr>
            <a:spLocks noGrp="1"/>
          </p:cNvSpPr>
          <p:nvPr>
            <p:ph type="body" sz="quarter" idx="10" hasCustomPrompt="1"/>
          </p:nvPr>
        </p:nvSpPr>
        <p:spPr>
          <a:xfrm>
            <a:off x="464594" y="468090"/>
            <a:ext cx="4114800" cy="533400"/>
          </a:xfrm>
          <a:prstGeom prst="rect">
            <a:avLst/>
          </a:prstGeom>
        </p:spPr>
        <p:txBody>
          <a:bodyPr/>
          <a:lstStyle>
            <a:lvl1pPr>
              <a:defRPr sz="3200">
                <a:solidFill>
                  <a:schemeClr val="bg1"/>
                </a:solidFill>
                <a:latin typeface="+mj-lt"/>
              </a:defRPr>
            </a:lvl1pPr>
          </a:lstStyle>
          <a:p>
            <a:r>
              <a:rPr lang="en-US" sz="3200" dirty="0">
                <a:solidFill>
                  <a:schemeClr val="bg1"/>
                </a:solidFill>
              </a:rPr>
              <a:t>Agenda</a:t>
            </a:r>
            <a:r>
              <a:rPr lang="ko-KR" altLang="en-US" sz="3200" dirty="0">
                <a:solidFill>
                  <a:schemeClr val="bg1"/>
                </a:solidFill>
              </a:rPr>
              <a:t> </a:t>
            </a:r>
            <a:r>
              <a:rPr lang="en-US" altLang="ko-KR" sz="3200" dirty="0">
                <a:solidFill>
                  <a:schemeClr val="bg1"/>
                </a:solidFill>
              </a:rPr>
              <a:t>opt 1</a:t>
            </a:r>
            <a:endParaRPr lang="en-US" sz="3200" dirty="0">
              <a:solidFill>
                <a:schemeClr val="bg1"/>
              </a:solidFill>
            </a:endParaRPr>
          </a:p>
        </p:txBody>
      </p:sp>
      <p:pic>
        <p:nvPicPr>
          <p:cNvPr id="24" name="Picture 2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74375" y="6446360"/>
            <a:ext cx="868156" cy="340728"/>
          </a:xfrm>
          <a:prstGeom prst="rect">
            <a:avLst/>
          </a:prstGeom>
        </p:spPr>
      </p:pic>
      <p:sp>
        <p:nvSpPr>
          <p:cNvPr id="2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bg1"/>
                </a:solidFill>
                <a:latin typeface="+mn-lt"/>
              </a:rPr>
              <a:pPr/>
              <a:t>‹#›</a:t>
            </a:fld>
            <a:endParaRPr lang="en-US" b="1" dirty="0">
              <a:solidFill>
                <a:schemeClr val="bg1"/>
              </a:solidFill>
              <a:latin typeface="+mn-lt"/>
            </a:endParaRPr>
          </a:p>
        </p:txBody>
      </p:sp>
      <p:sp>
        <p:nvSpPr>
          <p:cNvPr id="27" name="TextBox 2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bg1"/>
                </a:solidFill>
                <a:latin typeface="+mn-lt"/>
                <a:ea typeface="Georgia" charset="0"/>
                <a:cs typeface="Georgia" charset="0"/>
              </a:rPr>
              <a:t>® 2017 Copyright Genpact. All Rights Reserved.</a:t>
            </a:r>
          </a:p>
        </p:txBody>
      </p:sp>
      <p:sp>
        <p:nvSpPr>
          <p:cNvPr id="9" name="Text Placeholder 2"/>
          <p:cNvSpPr>
            <a:spLocks noGrp="1"/>
          </p:cNvSpPr>
          <p:nvPr>
            <p:ph type="body" sz="quarter" idx="11" hasCustomPrompt="1"/>
          </p:nvPr>
        </p:nvSpPr>
        <p:spPr>
          <a:xfrm>
            <a:off x="464594" y="1828800"/>
            <a:ext cx="9067800" cy="4343400"/>
          </a:xfrm>
          <a:prstGeom prst="rect">
            <a:avLst/>
          </a:prstGeom>
        </p:spPr>
        <p:txBody>
          <a:bodyPr/>
          <a:lstStyle>
            <a:lvl1pPr>
              <a:defRPr sz="2000">
                <a:solidFill>
                  <a:schemeClr val="bg1"/>
                </a:solidFill>
              </a:defRPr>
            </a:lvl1pPr>
          </a:lstStyle>
          <a:p>
            <a:pPr lvl="0"/>
            <a:r>
              <a:rPr lang="en-US" dirty="0"/>
              <a:t>Lorem ipsum dolor sit </a:t>
            </a:r>
            <a:r>
              <a:rPr lang="en-US" dirty="0" err="1"/>
              <a:t>amet</a:t>
            </a:r>
            <a:r>
              <a:rPr lang="en-US" dirty="0"/>
              <a:t>					1</a:t>
            </a:r>
          </a:p>
          <a:p>
            <a:pPr lvl="2"/>
            <a:endParaRPr lang="en-US" dirty="0"/>
          </a:p>
          <a:p>
            <a:endParaRPr lang="en-US" dirty="0"/>
          </a:p>
        </p:txBody>
      </p:sp>
    </p:spTree>
    <p:extLst>
      <p:ext uri="{BB962C8B-B14F-4D97-AF65-F5344CB8AC3E}">
        <p14:creationId xmlns:p14="http://schemas.microsoft.com/office/powerpoint/2010/main" val="17830146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stimonial for 1">
    <p:spTree>
      <p:nvGrpSpPr>
        <p:cNvPr id="1" name=""/>
        <p:cNvGrpSpPr/>
        <p:nvPr/>
      </p:nvGrpSpPr>
      <p:grpSpPr>
        <a:xfrm>
          <a:off x="0" y="0"/>
          <a:ext cx="0" cy="0"/>
          <a:chOff x="0" y="0"/>
          <a:chExt cx="0" cy="0"/>
        </a:xfrm>
      </p:grpSpPr>
      <p:pic>
        <p:nvPicPr>
          <p:cNvPr id="43" name="Picture 42"/>
          <p:cNvPicPr>
            <a:picLocks noChangeAspect="1"/>
          </p:cNvPicPr>
          <p:nvPr userDrawn="1"/>
        </p:nvPicPr>
        <p:blipFill>
          <a:blip r:embed="rId2"/>
          <a:stretch>
            <a:fillRect/>
          </a:stretch>
        </p:blipFill>
        <p:spPr>
          <a:xfrm>
            <a:off x="5139310" y="3417088"/>
            <a:ext cx="1922906" cy="1429333"/>
          </a:xfrm>
          <a:prstGeom prst="rect">
            <a:avLst/>
          </a:prstGeom>
        </p:spPr>
      </p:pic>
      <p:pic>
        <p:nvPicPr>
          <p:cNvPr id="23" name="Picture 22"/>
          <p:cNvPicPr>
            <a:picLocks noChangeAspect="1"/>
          </p:cNvPicPr>
          <p:nvPr userDrawn="1"/>
        </p:nvPicPr>
        <p:blipFill>
          <a:blip r:embed="rId3">
            <a:duotone>
              <a:prstClr val="black"/>
              <a:schemeClr val="tx2">
                <a:tint val="45000"/>
                <a:satMod val="400000"/>
              </a:schemeClr>
            </a:duotone>
          </a:blip>
          <a:stretch>
            <a:fillRect/>
          </a:stretch>
        </p:blipFill>
        <p:spPr>
          <a:xfrm>
            <a:off x="4572000" y="2729998"/>
            <a:ext cx="801213" cy="166096"/>
          </a:xfrm>
          <a:prstGeom prst="rect">
            <a:avLst/>
          </a:prstGeom>
        </p:spPr>
      </p:pic>
      <p:pic>
        <p:nvPicPr>
          <p:cNvPr id="25" name="Picture 24"/>
          <p:cNvPicPr>
            <a:picLocks noChangeAspect="1"/>
          </p:cNvPicPr>
          <p:nvPr userDrawn="1"/>
        </p:nvPicPr>
        <p:blipFill>
          <a:blip r:embed="rId3">
            <a:duotone>
              <a:prstClr val="black"/>
              <a:schemeClr val="tx2">
                <a:tint val="45000"/>
                <a:satMod val="400000"/>
              </a:schemeClr>
            </a:duotone>
          </a:blip>
          <a:stretch>
            <a:fillRect/>
          </a:stretch>
        </p:blipFill>
        <p:spPr>
          <a:xfrm rot="10800000">
            <a:off x="6818787" y="2729998"/>
            <a:ext cx="801213" cy="166096"/>
          </a:xfrm>
          <a:prstGeom prst="rect">
            <a:avLst/>
          </a:prstGeom>
        </p:spPr>
      </p:pic>
      <p:sp>
        <p:nvSpPr>
          <p:cNvPr id="20" name="Picture Placeholder 4"/>
          <p:cNvSpPr>
            <a:spLocks noGrp="1"/>
          </p:cNvSpPr>
          <p:nvPr userDrawn="1">
            <p:ph type="pic" sz="quarter" idx="17"/>
          </p:nvPr>
        </p:nvSpPr>
        <p:spPr>
          <a:xfrm>
            <a:off x="5595938" y="2308225"/>
            <a:ext cx="1009650" cy="1009650"/>
          </a:xfrm>
          <a:prstGeom prst="rect">
            <a:avLst/>
          </a:prstGeom>
        </p:spPr>
        <p:txBody>
          <a:bodyPr/>
          <a:lstStyle>
            <a:lvl1pPr algn="ctr">
              <a:defRPr sz="1200">
                <a:solidFill>
                  <a:schemeClr val="bg1"/>
                </a:solidFill>
              </a:defRPr>
            </a:lvl1pPr>
          </a:lstStyle>
          <a:p>
            <a:endParaRPr lang="en-IN" dirty="0"/>
          </a:p>
        </p:txBody>
      </p:sp>
      <p:sp>
        <p:nvSpPr>
          <p:cNvPr id="22" name="Text Placeholder 22"/>
          <p:cNvSpPr>
            <a:spLocks noGrp="1"/>
          </p:cNvSpPr>
          <p:nvPr userDrawn="1">
            <p:ph type="body" sz="quarter" idx="18" hasCustomPrompt="1"/>
          </p:nvPr>
        </p:nvSpPr>
        <p:spPr>
          <a:xfrm>
            <a:off x="1856809" y="3511549"/>
            <a:ext cx="8487908" cy="1289051"/>
          </a:xfrm>
          <a:prstGeom prst="rect">
            <a:avLst/>
          </a:prstGeom>
        </p:spPr>
        <p:txBody>
          <a:bodyPr/>
          <a:lstStyle>
            <a:lvl1pPr marL="0" indent="0" algn="ctr">
              <a:buClr>
                <a:srgbClr val="FF545F"/>
              </a:buClr>
              <a:buFont typeface="Arial" panose="020B0604020202020204" pitchFamily="34" charset="0"/>
              <a:buNone/>
              <a:defRPr sz="1600">
                <a:solidFill>
                  <a:schemeClr val="accent3"/>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a:t>
            </a:r>
          </a:p>
        </p:txBody>
      </p:sp>
      <p:sp>
        <p:nvSpPr>
          <p:cNvPr id="26" name="Text Placeholder 22"/>
          <p:cNvSpPr>
            <a:spLocks noGrp="1"/>
          </p:cNvSpPr>
          <p:nvPr userDrawn="1">
            <p:ph type="body" sz="quarter" idx="19" hasCustomPrompt="1"/>
          </p:nvPr>
        </p:nvSpPr>
        <p:spPr>
          <a:xfrm>
            <a:off x="4630370" y="5387139"/>
            <a:ext cx="2940786" cy="324343"/>
          </a:xfrm>
          <a:prstGeom prst="rect">
            <a:avLst/>
          </a:prstGeom>
        </p:spPr>
        <p:txBody>
          <a:bodyPr/>
          <a:lstStyle>
            <a:lvl1pPr marL="0" indent="0" algn="ctr">
              <a:buClr>
                <a:srgbClr val="FF545F"/>
              </a:buClr>
              <a:buFont typeface="Arial" panose="020B0604020202020204" pitchFamily="34" charset="0"/>
              <a:buNone/>
              <a:defRPr sz="1200">
                <a:solidFill>
                  <a:schemeClr val="accent3"/>
                </a:solidFill>
                <a:latin typeface="Georgia" panose="02040502050405020303" pitchFamily="18" charset="0"/>
              </a:defRPr>
            </a:lvl1pPr>
          </a:lstStyle>
          <a:p>
            <a:pPr lvl="0"/>
            <a:r>
              <a:rPr lang="en-US" dirty="0"/>
              <a:t>Company name</a:t>
            </a:r>
          </a:p>
        </p:txBody>
      </p:sp>
      <p:sp>
        <p:nvSpPr>
          <p:cNvPr id="27" name="Text Placeholder 22"/>
          <p:cNvSpPr>
            <a:spLocks noGrp="1"/>
          </p:cNvSpPr>
          <p:nvPr userDrawn="1">
            <p:ph type="body" sz="quarter" idx="20" hasCustomPrompt="1"/>
          </p:nvPr>
        </p:nvSpPr>
        <p:spPr>
          <a:xfrm>
            <a:off x="4630370" y="5086350"/>
            <a:ext cx="2940786" cy="324343"/>
          </a:xfrm>
          <a:prstGeom prst="rect">
            <a:avLst/>
          </a:prstGeom>
        </p:spPr>
        <p:txBody>
          <a:bodyPr/>
          <a:lstStyle>
            <a:lvl1pPr marL="0" indent="0" algn="ctr">
              <a:buClr>
                <a:srgbClr val="FF545F"/>
              </a:buClr>
              <a:buFont typeface="Arial" panose="020B0604020202020204" pitchFamily="34" charset="0"/>
              <a:buNone/>
              <a:defRPr sz="1800" spc="600">
                <a:solidFill>
                  <a:schemeClr val="accent3"/>
                </a:solidFill>
                <a:latin typeface="Georgia" panose="02040502050405020303" pitchFamily="18" charset="0"/>
              </a:defRPr>
            </a:lvl1pPr>
          </a:lstStyle>
          <a:p>
            <a:pPr lvl="0"/>
            <a:r>
              <a:rPr lang="en-US" dirty="0"/>
              <a:t>Name of person</a:t>
            </a:r>
          </a:p>
        </p:txBody>
      </p:sp>
      <p:sp>
        <p:nvSpPr>
          <p:cNvPr id="45" name="Text Placeholder 22"/>
          <p:cNvSpPr>
            <a:spLocks noGrp="1"/>
          </p:cNvSpPr>
          <p:nvPr userDrawn="1">
            <p:ph type="body" sz="quarter" idx="11" hasCustomPrompt="1"/>
          </p:nvPr>
        </p:nvSpPr>
        <p:spPr>
          <a:xfrm>
            <a:off x="457200" y="460357"/>
            <a:ext cx="6858000" cy="533400"/>
          </a:xfrm>
          <a:prstGeom prst="rect">
            <a:avLst/>
          </a:prstGeom>
        </p:spPr>
        <p:txBody>
          <a:bodyPr/>
          <a:lstStyle>
            <a:lvl1pPr>
              <a:defRPr sz="3000">
                <a:solidFill>
                  <a:schemeClr val="accent3"/>
                </a:solidFill>
                <a:latin typeface="Georgia" panose="02040502050405020303" pitchFamily="18" charset="0"/>
              </a:defRPr>
            </a:lvl1pPr>
          </a:lstStyle>
          <a:p>
            <a:pPr lvl="0"/>
            <a:r>
              <a:rPr lang="en-IN" dirty="0"/>
              <a:t>Content slide title goes here</a:t>
            </a:r>
            <a:endParaRPr lang="en-US" dirty="0"/>
          </a:p>
        </p:txBody>
      </p:sp>
      <p:sp>
        <p:nvSpPr>
          <p:cNvPr id="46" name="Text Placeholder 22"/>
          <p:cNvSpPr>
            <a:spLocks noGrp="1"/>
          </p:cNvSpPr>
          <p:nvPr userDrawn="1">
            <p:ph type="body" sz="quarter" idx="12" hasCustomPrompt="1"/>
          </p:nvPr>
        </p:nvSpPr>
        <p:spPr>
          <a:xfrm>
            <a:off x="457200" y="1022785"/>
            <a:ext cx="9372600" cy="533400"/>
          </a:xfrm>
          <a:prstGeom prst="rect">
            <a:avLst/>
          </a:prstGeom>
        </p:spPr>
        <p:txBody>
          <a:bodyPr/>
          <a:lstStyle>
            <a:lvl1pPr>
              <a:defRPr sz="2200">
                <a:solidFill>
                  <a:schemeClr val="accent3"/>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3"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4" name="TextBox 13"/>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Genpact. All Rights Reserved.</a:t>
            </a:r>
          </a:p>
        </p:txBody>
      </p:sp>
      <p:pic>
        <p:nvPicPr>
          <p:cNvPr id="15" name="Picture 14"/>
          <p:cNvPicPr>
            <a:picLocks noChangeAspect="1"/>
          </p:cNvPicPr>
          <p:nvPr userDrawn="1"/>
        </p:nvPicPr>
        <p:blipFill>
          <a:blip r:embed="rId4"/>
          <a:stretch>
            <a:fillRect/>
          </a:stretch>
        </p:blipFill>
        <p:spPr>
          <a:xfrm>
            <a:off x="10893034" y="6462131"/>
            <a:ext cx="839972" cy="309081"/>
          </a:xfrm>
          <a:prstGeom prst="rect">
            <a:avLst/>
          </a:prstGeom>
        </p:spPr>
      </p:pic>
    </p:spTree>
    <p:extLst>
      <p:ext uri="{BB962C8B-B14F-4D97-AF65-F5344CB8AC3E}">
        <p14:creationId xmlns:p14="http://schemas.microsoft.com/office/powerpoint/2010/main" val="9071029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stimonial for 3">
    <p:spTree>
      <p:nvGrpSpPr>
        <p:cNvPr id="1" name=""/>
        <p:cNvGrpSpPr/>
        <p:nvPr/>
      </p:nvGrpSpPr>
      <p:grpSpPr>
        <a:xfrm>
          <a:off x="0" y="0"/>
          <a:ext cx="0" cy="0"/>
          <a:chOff x="0" y="0"/>
          <a:chExt cx="0" cy="0"/>
        </a:xfrm>
      </p:grpSpPr>
      <p:pic>
        <p:nvPicPr>
          <p:cNvPr id="43" name="Picture 42"/>
          <p:cNvPicPr>
            <a:picLocks noChangeAspect="1"/>
          </p:cNvPicPr>
          <p:nvPr userDrawn="1"/>
        </p:nvPicPr>
        <p:blipFill>
          <a:blip r:embed="rId2"/>
          <a:stretch>
            <a:fillRect/>
          </a:stretch>
        </p:blipFill>
        <p:spPr>
          <a:xfrm>
            <a:off x="5069124" y="3417088"/>
            <a:ext cx="1922906" cy="1429333"/>
          </a:xfrm>
          <a:prstGeom prst="rect">
            <a:avLst/>
          </a:prstGeom>
        </p:spPr>
      </p:pic>
      <p:pic>
        <p:nvPicPr>
          <p:cNvPr id="9" name="Picture 8"/>
          <p:cNvPicPr>
            <a:picLocks noChangeAspect="1"/>
          </p:cNvPicPr>
          <p:nvPr userDrawn="1"/>
        </p:nvPicPr>
        <p:blipFill>
          <a:blip r:embed="rId2"/>
          <a:stretch>
            <a:fillRect/>
          </a:stretch>
        </p:blipFill>
        <p:spPr>
          <a:xfrm>
            <a:off x="1492028" y="3417088"/>
            <a:ext cx="1922906" cy="1429333"/>
          </a:xfrm>
          <a:prstGeom prst="rect">
            <a:avLst/>
          </a:prstGeom>
        </p:spPr>
      </p:pic>
      <p:pic>
        <p:nvPicPr>
          <p:cNvPr id="23" name="Picture 22"/>
          <p:cNvPicPr>
            <a:picLocks noChangeAspect="1"/>
          </p:cNvPicPr>
          <p:nvPr userDrawn="1"/>
        </p:nvPicPr>
        <p:blipFill>
          <a:blip r:embed="rId3">
            <a:duotone>
              <a:prstClr val="black"/>
              <a:schemeClr val="tx2">
                <a:tint val="45000"/>
                <a:satMod val="400000"/>
              </a:schemeClr>
            </a:duotone>
          </a:blip>
          <a:stretch>
            <a:fillRect/>
          </a:stretch>
        </p:blipFill>
        <p:spPr>
          <a:xfrm>
            <a:off x="4544677" y="2729998"/>
            <a:ext cx="801213" cy="166096"/>
          </a:xfrm>
          <a:prstGeom prst="rect">
            <a:avLst/>
          </a:prstGeom>
        </p:spPr>
      </p:pic>
      <p:pic>
        <p:nvPicPr>
          <p:cNvPr id="25" name="Picture 24"/>
          <p:cNvPicPr>
            <a:picLocks noChangeAspect="1"/>
          </p:cNvPicPr>
          <p:nvPr userDrawn="1"/>
        </p:nvPicPr>
        <p:blipFill>
          <a:blip r:embed="rId3">
            <a:duotone>
              <a:prstClr val="black"/>
              <a:schemeClr val="tx2">
                <a:tint val="45000"/>
                <a:satMod val="400000"/>
              </a:schemeClr>
            </a:duotone>
          </a:blip>
          <a:stretch>
            <a:fillRect/>
          </a:stretch>
        </p:blipFill>
        <p:spPr>
          <a:xfrm rot="10800000">
            <a:off x="6715264" y="2729998"/>
            <a:ext cx="801213" cy="166096"/>
          </a:xfrm>
          <a:prstGeom prst="rect">
            <a:avLst/>
          </a:prstGeom>
        </p:spPr>
      </p:pic>
      <p:sp>
        <p:nvSpPr>
          <p:cNvPr id="5" name="Picture Placeholder 4"/>
          <p:cNvSpPr>
            <a:spLocks noGrp="1"/>
          </p:cNvSpPr>
          <p:nvPr userDrawn="1">
            <p:ph type="pic" sz="quarter" idx="13"/>
          </p:nvPr>
        </p:nvSpPr>
        <p:spPr>
          <a:xfrm>
            <a:off x="1949081" y="2308225"/>
            <a:ext cx="1009650" cy="1009650"/>
          </a:xfrm>
          <a:prstGeom prst="rect">
            <a:avLst/>
          </a:prstGeom>
        </p:spPr>
        <p:txBody>
          <a:bodyPr/>
          <a:lstStyle>
            <a:lvl1pPr algn="ctr">
              <a:defRPr sz="1200">
                <a:solidFill>
                  <a:schemeClr val="bg1"/>
                </a:solidFill>
              </a:defRPr>
            </a:lvl1pPr>
          </a:lstStyle>
          <a:p>
            <a:endParaRPr lang="en-IN" dirty="0"/>
          </a:p>
        </p:txBody>
      </p:sp>
      <p:sp>
        <p:nvSpPr>
          <p:cNvPr id="24" name="Text Placeholder 22"/>
          <p:cNvSpPr>
            <a:spLocks noGrp="1"/>
          </p:cNvSpPr>
          <p:nvPr userDrawn="1">
            <p:ph type="body" sz="quarter" idx="14" hasCustomPrompt="1"/>
          </p:nvPr>
        </p:nvSpPr>
        <p:spPr>
          <a:xfrm>
            <a:off x="983513" y="3511549"/>
            <a:ext cx="2940786" cy="1289051"/>
          </a:xfrm>
          <a:prstGeom prst="rect">
            <a:avLst/>
          </a:prstGeom>
        </p:spPr>
        <p:txBody>
          <a:bodyPr/>
          <a:lstStyle>
            <a:lvl1pPr marL="0" indent="0" algn="ctr">
              <a:buClr>
                <a:srgbClr val="FF545F"/>
              </a:buClr>
              <a:buFont typeface="Arial" panose="020B0604020202020204" pitchFamily="34" charset="0"/>
              <a:buNone/>
              <a:defRPr sz="1400">
                <a:solidFill>
                  <a:schemeClr val="accent3"/>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a:t>
            </a:r>
          </a:p>
        </p:txBody>
      </p:sp>
      <p:pic>
        <p:nvPicPr>
          <p:cNvPr id="14" name="Picture 13"/>
          <p:cNvPicPr>
            <a:picLocks noChangeAspect="1"/>
          </p:cNvPicPr>
          <p:nvPr userDrawn="1"/>
        </p:nvPicPr>
        <p:blipFill>
          <a:blip r:embed="rId3">
            <a:duotone>
              <a:prstClr val="black"/>
              <a:schemeClr val="tx2">
                <a:tint val="45000"/>
                <a:satMod val="400000"/>
              </a:schemeClr>
            </a:duotone>
          </a:blip>
          <a:stretch>
            <a:fillRect/>
          </a:stretch>
        </p:blipFill>
        <p:spPr>
          <a:xfrm>
            <a:off x="968006" y="2729998"/>
            <a:ext cx="801213" cy="166096"/>
          </a:xfrm>
          <a:prstGeom prst="rect">
            <a:avLst/>
          </a:prstGeom>
        </p:spPr>
      </p:pic>
      <p:pic>
        <p:nvPicPr>
          <p:cNvPr id="35" name="Picture 34"/>
          <p:cNvPicPr>
            <a:picLocks noChangeAspect="1"/>
          </p:cNvPicPr>
          <p:nvPr userDrawn="1"/>
        </p:nvPicPr>
        <p:blipFill>
          <a:blip r:embed="rId3">
            <a:duotone>
              <a:prstClr val="black"/>
              <a:schemeClr val="tx2">
                <a:tint val="45000"/>
                <a:satMod val="400000"/>
              </a:schemeClr>
            </a:duotone>
          </a:blip>
          <a:stretch>
            <a:fillRect/>
          </a:stretch>
        </p:blipFill>
        <p:spPr>
          <a:xfrm rot="10800000">
            <a:off x="3138593" y="2729998"/>
            <a:ext cx="801213" cy="166096"/>
          </a:xfrm>
          <a:prstGeom prst="rect">
            <a:avLst/>
          </a:prstGeom>
        </p:spPr>
      </p:pic>
      <p:sp>
        <p:nvSpPr>
          <p:cNvPr id="37" name="Text Placeholder 22"/>
          <p:cNvSpPr>
            <a:spLocks noGrp="1"/>
          </p:cNvSpPr>
          <p:nvPr userDrawn="1">
            <p:ph type="body" sz="quarter" idx="16" hasCustomPrompt="1"/>
          </p:nvPr>
        </p:nvSpPr>
        <p:spPr>
          <a:xfrm>
            <a:off x="983513" y="5387139"/>
            <a:ext cx="2940786" cy="324343"/>
          </a:xfrm>
          <a:prstGeom prst="rect">
            <a:avLst/>
          </a:prstGeom>
        </p:spPr>
        <p:txBody>
          <a:bodyPr/>
          <a:lstStyle>
            <a:lvl1pPr marL="0" indent="0" algn="ctr">
              <a:buClr>
                <a:srgbClr val="FF545F"/>
              </a:buClr>
              <a:buFont typeface="Arial" panose="020B0604020202020204" pitchFamily="34" charset="0"/>
              <a:buNone/>
              <a:defRPr sz="1200">
                <a:solidFill>
                  <a:schemeClr val="accent3"/>
                </a:solidFill>
                <a:latin typeface="Georgia" panose="02040502050405020303" pitchFamily="18" charset="0"/>
              </a:defRPr>
            </a:lvl1pPr>
          </a:lstStyle>
          <a:p>
            <a:pPr lvl="0"/>
            <a:r>
              <a:rPr lang="en-US" dirty="0"/>
              <a:t>Company name</a:t>
            </a:r>
          </a:p>
        </p:txBody>
      </p:sp>
      <p:sp>
        <p:nvSpPr>
          <p:cNvPr id="36" name="Text Placeholder 22"/>
          <p:cNvSpPr>
            <a:spLocks noGrp="1"/>
          </p:cNvSpPr>
          <p:nvPr userDrawn="1">
            <p:ph type="body" sz="quarter" idx="15" hasCustomPrompt="1"/>
          </p:nvPr>
        </p:nvSpPr>
        <p:spPr>
          <a:xfrm>
            <a:off x="983513" y="5086350"/>
            <a:ext cx="2940786" cy="324343"/>
          </a:xfrm>
          <a:prstGeom prst="rect">
            <a:avLst/>
          </a:prstGeom>
        </p:spPr>
        <p:txBody>
          <a:bodyPr/>
          <a:lstStyle>
            <a:lvl1pPr marL="0" indent="0" algn="ctr">
              <a:buClr>
                <a:srgbClr val="FF545F"/>
              </a:buClr>
              <a:buFont typeface="Arial" panose="020B0604020202020204" pitchFamily="34" charset="0"/>
              <a:buNone/>
              <a:defRPr sz="1800" spc="600">
                <a:solidFill>
                  <a:schemeClr val="accent3"/>
                </a:solidFill>
                <a:latin typeface="Georgia" panose="02040502050405020303" pitchFamily="18" charset="0"/>
              </a:defRPr>
            </a:lvl1pPr>
          </a:lstStyle>
          <a:p>
            <a:pPr lvl="0"/>
            <a:r>
              <a:rPr lang="en-US" dirty="0"/>
              <a:t>Name of person</a:t>
            </a:r>
          </a:p>
        </p:txBody>
      </p:sp>
      <p:sp>
        <p:nvSpPr>
          <p:cNvPr id="20" name="Picture Placeholder 4"/>
          <p:cNvSpPr>
            <a:spLocks noGrp="1"/>
          </p:cNvSpPr>
          <p:nvPr userDrawn="1">
            <p:ph type="pic" sz="quarter" idx="17"/>
          </p:nvPr>
        </p:nvSpPr>
        <p:spPr>
          <a:xfrm>
            <a:off x="5525752" y="2308225"/>
            <a:ext cx="1009650" cy="1009650"/>
          </a:xfrm>
          <a:prstGeom prst="rect">
            <a:avLst/>
          </a:prstGeom>
        </p:spPr>
        <p:txBody>
          <a:bodyPr/>
          <a:lstStyle>
            <a:lvl1pPr algn="ctr">
              <a:defRPr sz="1200">
                <a:solidFill>
                  <a:schemeClr val="bg1"/>
                </a:solidFill>
              </a:defRPr>
            </a:lvl1pPr>
          </a:lstStyle>
          <a:p>
            <a:endParaRPr lang="en-IN" dirty="0"/>
          </a:p>
        </p:txBody>
      </p:sp>
      <p:sp>
        <p:nvSpPr>
          <p:cNvPr id="22" name="Text Placeholder 22"/>
          <p:cNvSpPr>
            <a:spLocks noGrp="1"/>
          </p:cNvSpPr>
          <p:nvPr userDrawn="1">
            <p:ph type="body" sz="quarter" idx="18" hasCustomPrompt="1"/>
          </p:nvPr>
        </p:nvSpPr>
        <p:spPr>
          <a:xfrm>
            <a:off x="4560184" y="3511549"/>
            <a:ext cx="2940786" cy="1289051"/>
          </a:xfrm>
          <a:prstGeom prst="rect">
            <a:avLst/>
          </a:prstGeom>
        </p:spPr>
        <p:txBody>
          <a:bodyPr/>
          <a:lstStyle>
            <a:lvl1pPr marL="0" indent="0" algn="ctr">
              <a:buClr>
                <a:srgbClr val="FF545F"/>
              </a:buClr>
              <a:buFont typeface="Arial" panose="020B0604020202020204" pitchFamily="34" charset="0"/>
              <a:buNone/>
              <a:defRPr sz="1400">
                <a:solidFill>
                  <a:schemeClr val="accent3"/>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a:t>
            </a:r>
          </a:p>
        </p:txBody>
      </p:sp>
      <p:sp>
        <p:nvSpPr>
          <p:cNvPr id="26" name="Text Placeholder 22"/>
          <p:cNvSpPr>
            <a:spLocks noGrp="1"/>
          </p:cNvSpPr>
          <p:nvPr userDrawn="1">
            <p:ph type="body" sz="quarter" idx="19" hasCustomPrompt="1"/>
          </p:nvPr>
        </p:nvSpPr>
        <p:spPr>
          <a:xfrm>
            <a:off x="4560184" y="5387139"/>
            <a:ext cx="2940786" cy="324343"/>
          </a:xfrm>
          <a:prstGeom prst="rect">
            <a:avLst/>
          </a:prstGeom>
        </p:spPr>
        <p:txBody>
          <a:bodyPr/>
          <a:lstStyle>
            <a:lvl1pPr marL="0" indent="0" algn="ctr">
              <a:buClr>
                <a:srgbClr val="FF545F"/>
              </a:buClr>
              <a:buFont typeface="Arial" panose="020B0604020202020204" pitchFamily="34" charset="0"/>
              <a:buNone/>
              <a:defRPr sz="1200">
                <a:solidFill>
                  <a:schemeClr val="accent3"/>
                </a:solidFill>
                <a:latin typeface="Georgia" panose="02040502050405020303" pitchFamily="18" charset="0"/>
              </a:defRPr>
            </a:lvl1pPr>
          </a:lstStyle>
          <a:p>
            <a:pPr lvl="0"/>
            <a:r>
              <a:rPr lang="en-US" dirty="0"/>
              <a:t>Company name</a:t>
            </a:r>
          </a:p>
        </p:txBody>
      </p:sp>
      <p:sp>
        <p:nvSpPr>
          <p:cNvPr id="27" name="Text Placeholder 22"/>
          <p:cNvSpPr>
            <a:spLocks noGrp="1"/>
          </p:cNvSpPr>
          <p:nvPr userDrawn="1">
            <p:ph type="body" sz="quarter" idx="20" hasCustomPrompt="1"/>
          </p:nvPr>
        </p:nvSpPr>
        <p:spPr>
          <a:xfrm>
            <a:off x="4560184" y="5086350"/>
            <a:ext cx="2940786" cy="324343"/>
          </a:xfrm>
          <a:prstGeom prst="rect">
            <a:avLst/>
          </a:prstGeom>
        </p:spPr>
        <p:txBody>
          <a:bodyPr/>
          <a:lstStyle>
            <a:lvl1pPr marL="0" indent="0" algn="ctr">
              <a:buClr>
                <a:srgbClr val="FF545F"/>
              </a:buClr>
              <a:buFont typeface="Arial" panose="020B0604020202020204" pitchFamily="34" charset="0"/>
              <a:buNone/>
              <a:defRPr sz="1800" spc="600">
                <a:solidFill>
                  <a:schemeClr val="accent3"/>
                </a:solidFill>
                <a:latin typeface="Georgia" panose="02040502050405020303" pitchFamily="18" charset="0"/>
              </a:defRPr>
            </a:lvl1pPr>
          </a:lstStyle>
          <a:p>
            <a:pPr lvl="0"/>
            <a:r>
              <a:rPr lang="en-US" dirty="0"/>
              <a:t>Name of person</a:t>
            </a:r>
          </a:p>
        </p:txBody>
      </p:sp>
      <p:sp>
        <p:nvSpPr>
          <p:cNvPr id="33" name="Picture Placeholder 4"/>
          <p:cNvSpPr>
            <a:spLocks noGrp="1"/>
          </p:cNvSpPr>
          <p:nvPr userDrawn="1">
            <p:ph type="pic" sz="quarter" idx="21"/>
          </p:nvPr>
        </p:nvSpPr>
        <p:spPr>
          <a:xfrm>
            <a:off x="9106148" y="2308225"/>
            <a:ext cx="1009650" cy="1009650"/>
          </a:xfrm>
          <a:prstGeom prst="rect">
            <a:avLst/>
          </a:prstGeom>
        </p:spPr>
        <p:txBody>
          <a:bodyPr/>
          <a:lstStyle>
            <a:lvl1pPr algn="ctr">
              <a:defRPr sz="1200">
                <a:solidFill>
                  <a:schemeClr val="bg1"/>
                </a:solidFill>
              </a:defRPr>
            </a:lvl1pPr>
          </a:lstStyle>
          <a:p>
            <a:endParaRPr lang="en-IN" dirty="0"/>
          </a:p>
        </p:txBody>
      </p:sp>
      <p:pic>
        <p:nvPicPr>
          <p:cNvPr id="39" name="Picture 38"/>
          <p:cNvPicPr>
            <a:picLocks noChangeAspect="1"/>
          </p:cNvPicPr>
          <p:nvPr userDrawn="1"/>
        </p:nvPicPr>
        <p:blipFill>
          <a:blip r:embed="rId3">
            <a:duotone>
              <a:prstClr val="black"/>
              <a:schemeClr val="tx2">
                <a:tint val="45000"/>
                <a:satMod val="400000"/>
              </a:schemeClr>
            </a:duotone>
          </a:blip>
          <a:stretch>
            <a:fillRect/>
          </a:stretch>
        </p:blipFill>
        <p:spPr>
          <a:xfrm>
            <a:off x="8125073" y="2729998"/>
            <a:ext cx="801213" cy="166096"/>
          </a:xfrm>
          <a:prstGeom prst="rect">
            <a:avLst/>
          </a:prstGeom>
        </p:spPr>
      </p:pic>
      <p:pic>
        <p:nvPicPr>
          <p:cNvPr id="40" name="Picture 39"/>
          <p:cNvPicPr>
            <a:picLocks noChangeAspect="1"/>
          </p:cNvPicPr>
          <p:nvPr userDrawn="1"/>
        </p:nvPicPr>
        <p:blipFill>
          <a:blip r:embed="rId3">
            <a:duotone>
              <a:prstClr val="black"/>
              <a:schemeClr val="tx2">
                <a:tint val="45000"/>
                <a:satMod val="400000"/>
              </a:schemeClr>
            </a:duotone>
          </a:blip>
          <a:stretch>
            <a:fillRect/>
          </a:stretch>
        </p:blipFill>
        <p:spPr>
          <a:xfrm rot="10800000">
            <a:off x="10295660" y="2729998"/>
            <a:ext cx="801213" cy="166096"/>
          </a:xfrm>
          <a:prstGeom prst="rect">
            <a:avLst/>
          </a:prstGeom>
        </p:spPr>
      </p:pic>
      <p:sp>
        <p:nvSpPr>
          <p:cNvPr id="41" name="Text Placeholder 22"/>
          <p:cNvSpPr>
            <a:spLocks noGrp="1"/>
          </p:cNvSpPr>
          <p:nvPr userDrawn="1">
            <p:ph type="body" sz="quarter" idx="23" hasCustomPrompt="1"/>
          </p:nvPr>
        </p:nvSpPr>
        <p:spPr>
          <a:xfrm>
            <a:off x="8140580" y="5387139"/>
            <a:ext cx="2940786" cy="324343"/>
          </a:xfrm>
          <a:prstGeom prst="rect">
            <a:avLst/>
          </a:prstGeom>
        </p:spPr>
        <p:txBody>
          <a:bodyPr/>
          <a:lstStyle>
            <a:lvl1pPr marL="0" indent="0" algn="ctr">
              <a:buClr>
                <a:srgbClr val="FF545F"/>
              </a:buClr>
              <a:buFont typeface="Arial" panose="020B0604020202020204" pitchFamily="34" charset="0"/>
              <a:buNone/>
              <a:defRPr sz="1200">
                <a:solidFill>
                  <a:schemeClr val="accent3"/>
                </a:solidFill>
                <a:latin typeface="Georgia" panose="02040502050405020303" pitchFamily="18" charset="0"/>
              </a:defRPr>
            </a:lvl1pPr>
          </a:lstStyle>
          <a:p>
            <a:pPr lvl="0"/>
            <a:r>
              <a:rPr lang="en-US" dirty="0"/>
              <a:t>Company name</a:t>
            </a:r>
          </a:p>
        </p:txBody>
      </p:sp>
      <p:sp>
        <p:nvSpPr>
          <p:cNvPr id="42" name="Text Placeholder 22"/>
          <p:cNvSpPr>
            <a:spLocks noGrp="1"/>
          </p:cNvSpPr>
          <p:nvPr userDrawn="1">
            <p:ph type="body" sz="quarter" idx="24" hasCustomPrompt="1"/>
          </p:nvPr>
        </p:nvSpPr>
        <p:spPr>
          <a:xfrm>
            <a:off x="8140580" y="5086350"/>
            <a:ext cx="2940786" cy="324343"/>
          </a:xfrm>
          <a:prstGeom prst="rect">
            <a:avLst/>
          </a:prstGeom>
        </p:spPr>
        <p:txBody>
          <a:bodyPr/>
          <a:lstStyle>
            <a:lvl1pPr marL="0" indent="0" algn="ctr">
              <a:buClr>
                <a:srgbClr val="FF545F"/>
              </a:buClr>
              <a:buFont typeface="Arial" panose="020B0604020202020204" pitchFamily="34" charset="0"/>
              <a:buNone/>
              <a:defRPr sz="1800" spc="600">
                <a:solidFill>
                  <a:schemeClr val="accent3"/>
                </a:solidFill>
                <a:latin typeface="Georgia" panose="02040502050405020303" pitchFamily="18" charset="0"/>
              </a:defRPr>
            </a:lvl1pPr>
          </a:lstStyle>
          <a:p>
            <a:pPr lvl="0"/>
            <a:r>
              <a:rPr lang="en-US" dirty="0"/>
              <a:t>Name of person</a:t>
            </a:r>
          </a:p>
        </p:txBody>
      </p:sp>
      <p:sp>
        <p:nvSpPr>
          <p:cNvPr id="45" name="Text Placeholder 22"/>
          <p:cNvSpPr>
            <a:spLocks noGrp="1"/>
          </p:cNvSpPr>
          <p:nvPr userDrawn="1">
            <p:ph type="body" sz="quarter" idx="11" hasCustomPrompt="1"/>
          </p:nvPr>
        </p:nvSpPr>
        <p:spPr>
          <a:xfrm>
            <a:off x="457200" y="460357"/>
            <a:ext cx="6858000" cy="533400"/>
          </a:xfrm>
          <a:prstGeom prst="rect">
            <a:avLst/>
          </a:prstGeom>
        </p:spPr>
        <p:txBody>
          <a:bodyPr/>
          <a:lstStyle>
            <a:lvl1pPr>
              <a:defRPr sz="3000">
                <a:solidFill>
                  <a:schemeClr val="accent3"/>
                </a:solidFill>
                <a:latin typeface="Georgia" panose="02040502050405020303" pitchFamily="18" charset="0"/>
              </a:defRPr>
            </a:lvl1pPr>
          </a:lstStyle>
          <a:p>
            <a:pPr lvl="0"/>
            <a:r>
              <a:rPr lang="en-IN" dirty="0"/>
              <a:t>Content slide title goes here</a:t>
            </a:r>
            <a:endParaRPr lang="en-US" dirty="0"/>
          </a:p>
        </p:txBody>
      </p:sp>
      <p:sp>
        <p:nvSpPr>
          <p:cNvPr id="46" name="Text Placeholder 22"/>
          <p:cNvSpPr>
            <a:spLocks noGrp="1"/>
          </p:cNvSpPr>
          <p:nvPr userDrawn="1">
            <p:ph type="body" sz="quarter" idx="12" hasCustomPrompt="1"/>
          </p:nvPr>
        </p:nvSpPr>
        <p:spPr>
          <a:xfrm>
            <a:off x="457200" y="1022785"/>
            <a:ext cx="9372600" cy="533400"/>
          </a:xfrm>
          <a:prstGeom prst="rect">
            <a:avLst/>
          </a:prstGeom>
        </p:spPr>
        <p:txBody>
          <a:bodyPr/>
          <a:lstStyle>
            <a:lvl1pPr>
              <a:defRPr sz="2200">
                <a:solidFill>
                  <a:schemeClr val="accent3"/>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pic>
        <p:nvPicPr>
          <p:cNvPr id="44" name="Picture 43"/>
          <p:cNvPicPr>
            <a:picLocks noChangeAspect="1"/>
          </p:cNvPicPr>
          <p:nvPr userDrawn="1"/>
        </p:nvPicPr>
        <p:blipFill>
          <a:blip r:embed="rId2"/>
          <a:stretch>
            <a:fillRect/>
          </a:stretch>
        </p:blipFill>
        <p:spPr>
          <a:xfrm>
            <a:off x="8649520" y="3417088"/>
            <a:ext cx="1922906" cy="1429333"/>
          </a:xfrm>
          <a:prstGeom prst="rect">
            <a:avLst/>
          </a:prstGeom>
        </p:spPr>
      </p:pic>
      <p:sp>
        <p:nvSpPr>
          <p:cNvPr id="38" name="Text Placeholder 22"/>
          <p:cNvSpPr>
            <a:spLocks noGrp="1"/>
          </p:cNvSpPr>
          <p:nvPr userDrawn="1">
            <p:ph type="body" sz="quarter" idx="22" hasCustomPrompt="1"/>
          </p:nvPr>
        </p:nvSpPr>
        <p:spPr>
          <a:xfrm>
            <a:off x="8140580" y="3511549"/>
            <a:ext cx="2940786" cy="1289051"/>
          </a:xfrm>
          <a:prstGeom prst="rect">
            <a:avLst/>
          </a:prstGeom>
        </p:spPr>
        <p:txBody>
          <a:bodyPr/>
          <a:lstStyle>
            <a:lvl1pPr marL="0" indent="0" algn="ctr">
              <a:buClr>
                <a:srgbClr val="FF545F"/>
              </a:buClr>
              <a:buFont typeface="Arial" panose="020B0604020202020204" pitchFamily="34" charset="0"/>
              <a:buNone/>
              <a:defRPr sz="1400">
                <a:solidFill>
                  <a:schemeClr val="accent3"/>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a:t>
            </a:r>
          </a:p>
        </p:txBody>
      </p:sp>
      <p:sp>
        <p:nvSpPr>
          <p:cNvPr id="28"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29" name="TextBox 28"/>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Genpact. All Rights Reserved.</a:t>
            </a:r>
          </a:p>
        </p:txBody>
      </p:sp>
      <p:pic>
        <p:nvPicPr>
          <p:cNvPr id="30" name="Picture 29"/>
          <p:cNvPicPr>
            <a:picLocks noChangeAspect="1"/>
          </p:cNvPicPr>
          <p:nvPr userDrawn="1"/>
        </p:nvPicPr>
        <p:blipFill>
          <a:blip r:embed="rId4"/>
          <a:stretch>
            <a:fillRect/>
          </a:stretch>
        </p:blipFill>
        <p:spPr>
          <a:xfrm>
            <a:off x="10893034" y="6462131"/>
            <a:ext cx="839972" cy="309081"/>
          </a:xfrm>
          <a:prstGeom prst="rect">
            <a:avLst/>
          </a:prstGeom>
        </p:spPr>
      </p:pic>
    </p:spTree>
    <p:extLst>
      <p:ext uri="{BB962C8B-B14F-4D97-AF65-F5344CB8AC3E}">
        <p14:creationId xmlns:p14="http://schemas.microsoft.com/office/powerpoint/2010/main" val="927315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stimonial for 1 with Background Color Option 1">
    <p:spTree>
      <p:nvGrpSpPr>
        <p:cNvPr id="1" name=""/>
        <p:cNvGrpSpPr/>
        <p:nvPr/>
      </p:nvGrpSpPr>
      <p:grpSpPr>
        <a:xfrm>
          <a:off x="0" y="0"/>
          <a:ext cx="0" cy="0"/>
          <a:chOff x="0" y="0"/>
          <a:chExt cx="0" cy="0"/>
        </a:xfrm>
      </p:grpSpPr>
      <p:sp>
        <p:nvSpPr>
          <p:cNvPr id="2" name="Rectangle 1"/>
          <p:cNvSpPr/>
          <p:nvPr userDrawn="1"/>
        </p:nvSpPr>
        <p:spPr>
          <a:xfrm>
            <a:off x="1" y="1"/>
            <a:ext cx="12201524"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 Placeholder 22"/>
          <p:cNvSpPr>
            <a:spLocks noGrp="1"/>
          </p:cNvSpPr>
          <p:nvPr>
            <p:ph type="body" sz="quarter" idx="11" hasCustomPrompt="1"/>
          </p:nvPr>
        </p:nvSpPr>
        <p:spPr>
          <a:xfrm>
            <a:off x="457200" y="460357"/>
            <a:ext cx="6858000" cy="533400"/>
          </a:xfrm>
          <a:prstGeom prst="rect">
            <a:avLst/>
          </a:prstGeom>
        </p:spPr>
        <p:txBody>
          <a:bodyPr/>
          <a:lstStyle>
            <a:lvl1pPr>
              <a:defRPr sz="3000">
                <a:solidFill>
                  <a:schemeClr val="bg1"/>
                </a:solidFill>
                <a:latin typeface="Georgia" panose="02040502050405020303" pitchFamily="18" charset="0"/>
              </a:defRPr>
            </a:lvl1pPr>
          </a:lstStyle>
          <a:p>
            <a:pPr lvl="0"/>
            <a:r>
              <a:rPr lang="en-IN" dirty="0"/>
              <a:t>Content slide title goes here</a:t>
            </a:r>
            <a:endParaRPr lang="en-US" dirty="0"/>
          </a:p>
        </p:txBody>
      </p:sp>
      <p:sp>
        <p:nvSpPr>
          <p:cNvPr id="10" name="Text Placeholder 22"/>
          <p:cNvSpPr>
            <a:spLocks noGrp="1"/>
          </p:cNvSpPr>
          <p:nvPr>
            <p:ph type="body" sz="quarter" idx="12" hasCustomPrompt="1"/>
          </p:nvPr>
        </p:nvSpPr>
        <p:spPr>
          <a:xfrm>
            <a:off x="457200" y="1022785"/>
            <a:ext cx="9372600" cy="533400"/>
          </a:xfrm>
          <a:prstGeom prst="rect">
            <a:avLst/>
          </a:prstGeom>
        </p:spPr>
        <p:txBody>
          <a:bodyPr/>
          <a:lstStyle>
            <a:lvl1pPr>
              <a:defRPr sz="2200">
                <a:solidFill>
                  <a:schemeClr val="bg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5" name="Picture Placeholder 4"/>
          <p:cNvSpPr>
            <a:spLocks noGrp="1"/>
          </p:cNvSpPr>
          <p:nvPr>
            <p:ph type="pic" sz="quarter" idx="13"/>
          </p:nvPr>
        </p:nvSpPr>
        <p:spPr>
          <a:xfrm>
            <a:off x="5595938" y="2308225"/>
            <a:ext cx="1009650" cy="1009650"/>
          </a:xfrm>
          <a:prstGeom prst="rect">
            <a:avLst/>
          </a:prstGeom>
        </p:spPr>
        <p:txBody>
          <a:bodyPr/>
          <a:lstStyle>
            <a:lvl1pPr algn="ctr">
              <a:defRPr sz="1200">
                <a:solidFill>
                  <a:schemeClr val="bg1"/>
                </a:solidFill>
              </a:defRPr>
            </a:lvl1pPr>
          </a:lstStyle>
          <a:p>
            <a:endParaRPr lang="en-IN" dirty="0"/>
          </a:p>
        </p:txBody>
      </p:sp>
      <p:pic>
        <p:nvPicPr>
          <p:cNvPr id="13" name="Picture 12"/>
          <p:cNvPicPr>
            <a:picLocks noChangeAspect="1"/>
          </p:cNvPicPr>
          <p:nvPr userDrawn="1"/>
        </p:nvPicPr>
        <p:blipFill>
          <a:blip r:embed="rId2"/>
          <a:stretch>
            <a:fillRect/>
          </a:stretch>
        </p:blipFill>
        <p:spPr>
          <a:xfrm>
            <a:off x="5009626" y="3429494"/>
            <a:ext cx="2182275" cy="1616933"/>
          </a:xfrm>
          <a:prstGeom prst="rect">
            <a:avLst/>
          </a:prstGeom>
        </p:spPr>
      </p:pic>
      <p:sp>
        <p:nvSpPr>
          <p:cNvPr id="24" name="Text Placeholder 22"/>
          <p:cNvSpPr>
            <a:spLocks noGrp="1"/>
          </p:cNvSpPr>
          <p:nvPr>
            <p:ph type="body" sz="quarter" idx="14" hasCustomPrompt="1"/>
          </p:nvPr>
        </p:nvSpPr>
        <p:spPr>
          <a:xfrm>
            <a:off x="1882814" y="3511549"/>
            <a:ext cx="8435899" cy="1289051"/>
          </a:xfrm>
          <a:prstGeom prst="rect">
            <a:avLst/>
          </a:prstGeom>
        </p:spPr>
        <p:txBody>
          <a:bodyPr/>
          <a:lstStyle>
            <a:lvl1pPr marL="0" indent="0" algn="ctr">
              <a:buClr>
                <a:srgbClr val="FF545F"/>
              </a:buClr>
              <a:buFont typeface="Arial" panose="020B0604020202020204" pitchFamily="34" charset="0"/>
              <a:buNone/>
              <a:defRPr sz="1600">
                <a:solidFill>
                  <a:schemeClr val="bg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a:t>
            </a:r>
          </a:p>
        </p:txBody>
      </p:sp>
      <p:pic>
        <p:nvPicPr>
          <p:cNvPr id="14" name="Picture 13"/>
          <p:cNvPicPr>
            <a:picLocks noChangeAspect="1"/>
          </p:cNvPicPr>
          <p:nvPr userDrawn="1"/>
        </p:nvPicPr>
        <p:blipFill>
          <a:blip r:embed="rId3"/>
          <a:stretch>
            <a:fillRect/>
          </a:stretch>
        </p:blipFill>
        <p:spPr>
          <a:xfrm>
            <a:off x="4572000" y="2729998"/>
            <a:ext cx="801213" cy="166096"/>
          </a:xfrm>
          <a:prstGeom prst="rect">
            <a:avLst/>
          </a:prstGeom>
        </p:spPr>
      </p:pic>
      <p:pic>
        <p:nvPicPr>
          <p:cNvPr id="35" name="Picture 34"/>
          <p:cNvPicPr>
            <a:picLocks noChangeAspect="1"/>
          </p:cNvPicPr>
          <p:nvPr userDrawn="1"/>
        </p:nvPicPr>
        <p:blipFill>
          <a:blip r:embed="rId3"/>
          <a:stretch>
            <a:fillRect/>
          </a:stretch>
        </p:blipFill>
        <p:spPr>
          <a:xfrm rot="10800000">
            <a:off x="6818787" y="2729998"/>
            <a:ext cx="801213" cy="166096"/>
          </a:xfrm>
          <a:prstGeom prst="rect">
            <a:avLst/>
          </a:prstGeom>
        </p:spPr>
      </p:pic>
      <p:sp>
        <p:nvSpPr>
          <p:cNvPr id="37" name="Text Placeholder 22"/>
          <p:cNvSpPr>
            <a:spLocks noGrp="1"/>
          </p:cNvSpPr>
          <p:nvPr>
            <p:ph type="body" sz="quarter" idx="16" hasCustomPrompt="1"/>
          </p:nvPr>
        </p:nvSpPr>
        <p:spPr>
          <a:xfrm>
            <a:off x="1882814" y="5387139"/>
            <a:ext cx="8435899" cy="324343"/>
          </a:xfrm>
          <a:prstGeom prst="rect">
            <a:avLst/>
          </a:prstGeom>
        </p:spPr>
        <p:txBody>
          <a:bodyPr/>
          <a:lstStyle>
            <a:lvl1pPr marL="0" indent="0" algn="ctr">
              <a:buClr>
                <a:srgbClr val="FF545F"/>
              </a:buClr>
              <a:buFont typeface="Arial" panose="020B0604020202020204" pitchFamily="34" charset="0"/>
              <a:buNone/>
              <a:defRPr sz="1400">
                <a:solidFill>
                  <a:schemeClr val="bg1"/>
                </a:solidFill>
                <a:latin typeface="Georgia" panose="02040502050405020303" pitchFamily="18" charset="0"/>
              </a:defRPr>
            </a:lvl1pPr>
          </a:lstStyle>
          <a:p>
            <a:pPr lvl="0"/>
            <a:r>
              <a:rPr lang="en-US" dirty="0"/>
              <a:t>Company name</a:t>
            </a:r>
          </a:p>
        </p:txBody>
      </p:sp>
      <p:sp>
        <p:nvSpPr>
          <p:cNvPr id="36" name="Text Placeholder 22"/>
          <p:cNvSpPr>
            <a:spLocks noGrp="1"/>
          </p:cNvSpPr>
          <p:nvPr>
            <p:ph type="body" sz="quarter" idx="15" hasCustomPrompt="1"/>
          </p:nvPr>
        </p:nvSpPr>
        <p:spPr>
          <a:xfrm>
            <a:off x="1882814" y="5086350"/>
            <a:ext cx="8435899" cy="324343"/>
          </a:xfrm>
          <a:prstGeom prst="rect">
            <a:avLst/>
          </a:prstGeom>
        </p:spPr>
        <p:txBody>
          <a:bodyPr/>
          <a:lstStyle>
            <a:lvl1pPr marL="0" indent="0" algn="ctr">
              <a:buClr>
                <a:srgbClr val="FF545F"/>
              </a:buClr>
              <a:buFont typeface="Arial" panose="020B0604020202020204" pitchFamily="34" charset="0"/>
              <a:buNone/>
              <a:defRPr sz="2000" spc="600">
                <a:solidFill>
                  <a:schemeClr val="bg1"/>
                </a:solidFill>
                <a:latin typeface="Georgia" panose="02040502050405020303" pitchFamily="18" charset="0"/>
              </a:defRPr>
            </a:lvl1pPr>
          </a:lstStyle>
          <a:p>
            <a:pPr lvl="0"/>
            <a:r>
              <a:rPr lang="en-US" dirty="0"/>
              <a:t>Name of person</a:t>
            </a:r>
          </a:p>
        </p:txBody>
      </p:sp>
      <p:sp>
        <p:nvSpPr>
          <p:cNvPr id="15"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bg1"/>
                </a:solidFill>
                <a:latin typeface="+mn-lt"/>
              </a:rPr>
              <a:pPr/>
              <a:t>‹#›</a:t>
            </a:fld>
            <a:endParaRPr lang="en-US" b="1" dirty="0">
              <a:solidFill>
                <a:schemeClr val="bg1"/>
              </a:solidFill>
              <a:latin typeface="+mn-lt"/>
            </a:endParaRPr>
          </a:p>
        </p:txBody>
      </p:sp>
      <p:sp>
        <p:nvSpPr>
          <p:cNvPr id="16" name="TextBox 15"/>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bg1"/>
                </a:solidFill>
                <a:latin typeface="+mn-lt"/>
                <a:ea typeface="Georgia" charset="0"/>
                <a:cs typeface="Georgia" charset="0"/>
              </a:rPr>
              <a:t>® 2017 Copyright Genpact. All Rights Reserved.</a:t>
            </a:r>
          </a:p>
        </p:txBody>
      </p:sp>
      <p:pic>
        <p:nvPicPr>
          <p:cNvPr id="17" name="Picture 1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874375" y="6446360"/>
            <a:ext cx="868156" cy="340728"/>
          </a:xfrm>
          <a:prstGeom prst="rect">
            <a:avLst/>
          </a:prstGeom>
        </p:spPr>
      </p:pic>
    </p:spTree>
    <p:extLst>
      <p:ext uri="{BB962C8B-B14F-4D97-AF65-F5344CB8AC3E}">
        <p14:creationId xmlns:p14="http://schemas.microsoft.com/office/powerpoint/2010/main" val="16070318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stimonial for 1 with Background Color Option 2">
    <p:spTree>
      <p:nvGrpSpPr>
        <p:cNvPr id="1" name=""/>
        <p:cNvGrpSpPr/>
        <p:nvPr/>
      </p:nvGrpSpPr>
      <p:grpSpPr>
        <a:xfrm>
          <a:off x="0" y="0"/>
          <a:ext cx="0" cy="0"/>
          <a:chOff x="0" y="0"/>
          <a:chExt cx="0" cy="0"/>
        </a:xfrm>
      </p:grpSpPr>
      <p:sp>
        <p:nvSpPr>
          <p:cNvPr id="15" name="Rectangle 14"/>
          <p:cNvSpPr/>
          <p:nvPr userDrawn="1"/>
        </p:nvSpPr>
        <p:spPr>
          <a:xfrm>
            <a:off x="0" y="0"/>
            <a:ext cx="12192000" cy="6858000"/>
          </a:xfrm>
          <a:prstGeom prst="rect">
            <a:avLst/>
          </a:prstGeom>
          <a:solidFill>
            <a:srgbClr val="073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3" name="Picture 2"/>
          <p:cNvPicPr>
            <a:picLocks noChangeAspect="1"/>
          </p:cNvPicPr>
          <p:nvPr userDrawn="1"/>
        </p:nvPicPr>
        <p:blipFill>
          <a:blip r:embed="rId2"/>
          <a:stretch>
            <a:fillRect/>
          </a:stretch>
        </p:blipFill>
        <p:spPr>
          <a:xfrm>
            <a:off x="5134547" y="3356228"/>
            <a:ext cx="1922906" cy="1429333"/>
          </a:xfrm>
          <a:prstGeom prst="rect">
            <a:avLst/>
          </a:prstGeom>
        </p:spPr>
      </p:pic>
      <p:sp>
        <p:nvSpPr>
          <p:cNvPr id="9" name="Text Placeholder 22"/>
          <p:cNvSpPr>
            <a:spLocks noGrp="1"/>
          </p:cNvSpPr>
          <p:nvPr>
            <p:ph type="body" sz="quarter" idx="11" hasCustomPrompt="1"/>
          </p:nvPr>
        </p:nvSpPr>
        <p:spPr>
          <a:xfrm>
            <a:off x="457200" y="460357"/>
            <a:ext cx="6858000" cy="533400"/>
          </a:xfrm>
          <a:prstGeom prst="rect">
            <a:avLst/>
          </a:prstGeom>
        </p:spPr>
        <p:txBody>
          <a:bodyPr/>
          <a:lstStyle>
            <a:lvl1pPr>
              <a:defRPr sz="3000">
                <a:solidFill>
                  <a:schemeClr val="bg1"/>
                </a:solidFill>
                <a:latin typeface="Georgia" panose="02040502050405020303" pitchFamily="18" charset="0"/>
              </a:defRPr>
            </a:lvl1pPr>
          </a:lstStyle>
          <a:p>
            <a:pPr lvl="0"/>
            <a:r>
              <a:rPr lang="en-IN" dirty="0"/>
              <a:t>Content slide title goes here</a:t>
            </a:r>
            <a:endParaRPr lang="en-US" dirty="0"/>
          </a:p>
        </p:txBody>
      </p:sp>
      <p:sp>
        <p:nvSpPr>
          <p:cNvPr id="10" name="Text Placeholder 22"/>
          <p:cNvSpPr>
            <a:spLocks noGrp="1"/>
          </p:cNvSpPr>
          <p:nvPr>
            <p:ph type="body" sz="quarter" idx="12" hasCustomPrompt="1"/>
          </p:nvPr>
        </p:nvSpPr>
        <p:spPr>
          <a:xfrm>
            <a:off x="457200" y="1022785"/>
            <a:ext cx="9372600" cy="533400"/>
          </a:xfrm>
          <a:prstGeom prst="rect">
            <a:avLst/>
          </a:prstGeom>
        </p:spPr>
        <p:txBody>
          <a:bodyPr/>
          <a:lstStyle>
            <a:lvl1pPr>
              <a:defRPr sz="2200">
                <a:solidFill>
                  <a:schemeClr val="bg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5" name="Picture Placeholder 4"/>
          <p:cNvSpPr>
            <a:spLocks noGrp="1"/>
          </p:cNvSpPr>
          <p:nvPr>
            <p:ph type="pic" sz="quarter" idx="13"/>
          </p:nvPr>
        </p:nvSpPr>
        <p:spPr>
          <a:xfrm>
            <a:off x="5591175" y="2308225"/>
            <a:ext cx="1009650" cy="1009650"/>
          </a:xfrm>
          <a:prstGeom prst="rect">
            <a:avLst/>
          </a:prstGeom>
        </p:spPr>
        <p:txBody>
          <a:bodyPr/>
          <a:lstStyle>
            <a:lvl1pPr algn="ctr">
              <a:defRPr sz="1200">
                <a:solidFill>
                  <a:schemeClr val="bg1"/>
                </a:solidFill>
              </a:defRPr>
            </a:lvl1pPr>
          </a:lstStyle>
          <a:p>
            <a:endParaRPr lang="en-IN" dirty="0"/>
          </a:p>
        </p:txBody>
      </p:sp>
      <p:sp>
        <p:nvSpPr>
          <p:cNvPr id="24" name="Text Placeholder 22"/>
          <p:cNvSpPr>
            <a:spLocks noGrp="1"/>
          </p:cNvSpPr>
          <p:nvPr>
            <p:ph type="body" sz="quarter" idx="14" hasCustomPrompt="1"/>
          </p:nvPr>
        </p:nvSpPr>
        <p:spPr>
          <a:xfrm>
            <a:off x="1878051" y="3511549"/>
            <a:ext cx="8435899" cy="1289051"/>
          </a:xfrm>
          <a:prstGeom prst="rect">
            <a:avLst/>
          </a:prstGeom>
        </p:spPr>
        <p:txBody>
          <a:bodyPr/>
          <a:lstStyle>
            <a:lvl1pPr marL="0" indent="0" algn="ctr">
              <a:buClr>
                <a:srgbClr val="FF545F"/>
              </a:buClr>
              <a:buFont typeface="Arial" panose="020B0604020202020204" pitchFamily="34" charset="0"/>
              <a:buNone/>
              <a:defRPr sz="1600">
                <a:solidFill>
                  <a:schemeClr val="bg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a:t>
            </a:r>
          </a:p>
        </p:txBody>
      </p:sp>
      <p:sp>
        <p:nvSpPr>
          <p:cNvPr id="37" name="Text Placeholder 22"/>
          <p:cNvSpPr>
            <a:spLocks noGrp="1"/>
          </p:cNvSpPr>
          <p:nvPr>
            <p:ph type="body" sz="quarter" idx="16" hasCustomPrompt="1"/>
          </p:nvPr>
        </p:nvSpPr>
        <p:spPr>
          <a:xfrm>
            <a:off x="1878051" y="5387139"/>
            <a:ext cx="8435899" cy="324343"/>
          </a:xfrm>
          <a:prstGeom prst="rect">
            <a:avLst/>
          </a:prstGeom>
        </p:spPr>
        <p:txBody>
          <a:bodyPr/>
          <a:lstStyle>
            <a:lvl1pPr marL="0" indent="0" algn="ctr">
              <a:buClr>
                <a:srgbClr val="FF545F"/>
              </a:buClr>
              <a:buFont typeface="Arial" panose="020B0604020202020204" pitchFamily="34" charset="0"/>
              <a:buNone/>
              <a:defRPr sz="1400">
                <a:solidFill>
                  <a:schemeClr val="bg1"/>
                </a:solidFill>
                <a:latin typeface="Georgia" panose="02040502050405020303" pitchFamily="18" charset="0"/>
              </a:defRPr>
            </a:lvl1pPr>
          </a:lstStyle>
          <a:p>
            <a:pPr lvl="0"/>
            <a:r>
              <a:rPr lang="en-US" dirty="0"/>
              <a:t>Company name</a:t>
            </a:r>
          </a:p>
        </p:txBody>
      </p:sp>
      <p:sp>
        <p:nvSpPr>
          <p:cNvPr id="36" name="Text Placeholder 22"/>
          <p:cNvSpPr>
            <a:spLocks noGrp="1"/>
          </p:cNvSpPr>
          <p:nvPr>
            <p:ph type="body" sz="quarter" idx="15" hasCustomPrompt="1"/>
          </p:nvPr>
        </p:nvSpPr>
        <p:spPr>
          <a:xfrm>
            <a:off x="1878051" y="5086350"/>
            <a:ext cx="8435899" cy="324343"/>
          </a:xfrm>
          <a:prstGeom prst="rect">
            <a:avLst/>
          </a:prstGeom>
        </p:spPr>
        <p:txBody>
          <a:bodyPr/>
          <a:lstStyle>
            <a:lvl1pPr marL="0" indent="0" algn="ctr">
              <a:buClr>
                <a:srgbClr val="FF545F"/>
              </a:buClr>
              <a:buFont typeface="Arial" panose="020B0604020202020204" pitchFamily="34" charset="0"/>
              <a:buNone/>
              <a:defRPr sz="2000" spc="600">
                <a:solidFill>
                  <a:schemeClr val="bg1"/>
                </a:solidFill>
                <a:latin typeface="Georgia" panose="02040502050405020303" pitchFamily="18" charset="0"/>
              </a:defRPr>
            </a:lvl1pPr>
          </a:lstStyle>
          <a:p>
            <a:pPr lvl="0"/>
            <a:r>
              <a:rPr lang="en-US" dirty="0"/>
              <a:t>Name of person</a:t>
            </a:r>
          </a:p>
        </p:txBody>
      </p:sp>
      <p:pic>
        <p:nvPicPr>
          <p:cNvPr id="17" name="Picture 16"/>
          <p:cNvPicPr>
            <a:picLocks noChangeAspect="1"/>
          </p:cNvPicPr>
          <p:nvPr userDrawn="1"/>
        </p:nvPicPr>
        <p:blipFill>
          <a:blip r:embed="rId3"/>
          <a:stretch>
            <a:fillRect/>
          </a:stretch>
        </p:blipFill>
        <p:spPr>
          <a:xfrm>
            <a:off x="4572000" y="2729998"/>
            <a:ext cx="801213" cy="166096"/>
          </a:xfrm>
          <a:prstGeom prst="rect">
            <a:avLst/>
          </a:prstGeom>
        </p:spPr>
      </p:pic>
      <p:pic>
        <p:nvPicPr>
          <p:cNvPr id="18" name="Picture 17"/>
          <p:cNvPicPr>
            <a:picLocks noChangeAspect="1"/>
          </p:cNvPicPr>
          <p:nvPr userDrawn="1"/>
        </p:nvPicPr>
        <p:blipFill>
          <a:blip r:embed="rId3"/>
          <a:stretch>
            <a:fillRect/>
          </a:stretch>
        </p:blipFill>
        <p:spPr>
          <a:xfrm rot="10800000">
            <a:off x="6818787" y="2729998"/>
            <a:ext cx="801213" cy="166096"/>
          </a:xfrm>
          <a:prstGeom prst="rect">
            <a:avLst/>
          </a:prstGeom>
        </p:spPr>
      </p:pic>
      <p:sp>
        <p:nvSpPr>
          <p:cNvPr id="13"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bg1"/>
                </a:solidFill>
                <a:latin typeface="+mn-lt"/>
              </a:rPr>
              <a:pPr/>
              <a:t>‹#›</a:t>
            </a:fld>
            <a:endParaRPr lang="en-US" b="1" dirty="0">
              <a:solidFill>
                <a:schemeClr val="bg1"/>
              </a:solidFill>
              <a:latin typeface="+mn-lt"/>
            </a:endParaRPr>
          </a:p>
        </p:txBody>
      </p:sp>
      <p:sp>
        <p:nvSpPr>
          <p:cNvPr id="14" name="TextBox 13"/>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bg1"/>
                </a:solidFill>
                <a:latin typeface="+mn-lt"/>
                <a:ea typeface="Georgia" charset="0"/>
                <a:cs typeface="Georgia" charset="0"/>
              </a:rPr>
              <a:t>® 2017 Copyright Genpact. All Rights Reserved.</a:t>
            </a:r>
          </a:p>
        </p:txBody>
      </p:sp>
      <p:pic>
        <p:nvPicPr>
          <p:cNvPr id="19" name="Picture 1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874375" y="6446360"/>
            <a:ext cx="868156" cy="340728"/>
          </a:xfrm>
          <a:prstGeom prst="rect">
            <a:avLst/>
          </a:prstGeom>
        </p:spPr>
      </p:pic>
    </p:spTree>
    <p:extLst>
      <p:ext uri="{BB962C8B-B14F-4D97-AF65-F5344CB8AC3E}">
        <p14:creationId xmlns:p14="http://schemas.microsoft.com/office/powerpoint/2010/main" val="13777225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stimonial for 3 with Background Color Option 1">
    <p:spTree>
      <p:nvGrpSpPr>
        <p:cNvPr id="1" name=""/>
        <p:cNvGrpSpPr/>
        <p:nvPr/>
      </p:nvGrpSpPr>
      <p:grpSpPr>
        <a:xfrm>
          <a:off x="0" y="0"/>
          <a:ext cx="0" cy="0"/>
          <a:chOff x="0" y="0"/>
          <a:chExt cx="0" cy="0"/>
        </a:xfrm>
      </p:grpSpPr>
      <p:sp>
        <p:nvSpPr>
          <p:cNvPr id="2" name="Rectangle 1"/>
          <p:cNvSpPr/>
          <p:nvPr userDrawn="1"/>
        </p:nvSpPr>
        <p:spPr>
          <a:xfrm>
            <a:off x="1" y="1"/>
            <a:ext cx="12201524"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3" name="Group 2"/>
          <p:cNvGrpSpPr/>
          <p:nvPr userDrawn="1"/>
        </p:nvGrpSpPr>
        <p:grpSpPr>
          <a:xfrm>
            <a:off x="4544677" y="2729998"/>
            <a:ext cx="2971800" cy="2316429"/>
            <a:chOff x="4234880" y="2729998"/>
            <a:chExt cx="2971800" cy="2316429"/>
          </a:xfrm>
        </p:grpSpPr>
        <p:pic>
          <p:nvPicPr>
            <p:cNvPr id="21" name="Picture 20"/>
            <p:cNvPicPr>
              <a:picLocks noChangeAspect="1"/>
            </p:cNvPicPr>
            <p:nvPr userDrawn="1"/>
          </p:nvPicPr>
          <p:blipFill>
            <a:blip r:embed="rId2"/>
            <a:stretch>
              <a:fillRect/>
            </a:stretch>
          </p:blipFill>
          <p:spPr>
            <a:xfrm>
              <a:off x="4629641" y="3429494"/>
              <a:ext cx="2182275" cy="1616933"/>
            </a:xfrm>
            <a:prstGeom prst="rect">
              <a:avLst/>
            </a:prstGeom>
          </p:spPr>
        </p:pic>
        <p:pic>
          <p:nvPicPr>
            <p:cNvPr id="23" name="Picture 22"/>
            <p:cNvPicPr>
              <a:picLocks noChangeAspect="1"/>
            </p:cNvPicPr>
            <p:nvPr userDrawn="1"/>
          </p:nvPicPr>
          <p:blipFill>
            <a:blip r:embed="rId3"/>
            <a:stretch>
              <a:fillRect/>
            </a:stretch>
          </p:blipFill>
          <p:spPr>
            <a:xfrm>
              <a:off x="4234880" y="2729998"/>
              <a:ext cx="801213" cy="166096"/>
            </a:xfrm>
            <a:prstGeom prst="rect">
              <a:avLst/>
            </a:prstGeom>
          </p:spPr>
        </p:pic>
        <p:pic>
          <p:nvPicPr>
            <p:cNvPr id="25" name="Picture 24"/>
            <p:cNvPicPr>
              <a:picLocks noChangeAspect="1"/>
            </p:cNvPicPr>
            <p:nvPr userDrawn="1"/>
          </p:nvPicPr>
          <p:blipFill>
            <a:blip r:embed="rId3"/>
            <a:stretch>
              <a:fillRect/>
            </a:stretch>
          </p:blipFill>
          <p:spPr>
            <a:xfrm rot="10800000">
              <a:off x="6405467" y="2729998"/>
              <a:ext cx="801213" cy="166096"/>
            </a:xfrm>
            <a:prstGeom prst="rect">
              <a:avLst/>
            </a:prstGeom>
          </p:spPr>
        </p:pic>
      </p:grpSp>
      <p:sp>
        <p:nvSpPr>
          <p:cNvPr id="5" name="Picture Placeholder 4"/>
          <p:cNvSpPr>
            <a:spLocks noGrp="1"/>
          </p:cNvSpPr>
          <p:nvPr>
            <p:ph type="pic" sz="quarter" idx="13"/>
          </p:nvPr>
        </p:nvSpPr>
        <p:spPr>
          <a:xfrm>
            <a:off x="1949081" y="2308225"/>
            <a:ext cx="1009650" cy="1009650"/>
          </a:xfrm>
          <a:prstGeom prst="rect">
            <a:avLst/>
          </a:prstGeom>
        </p:spPr>
        <p:txBody>
          <a:bodyPr/>
          <a:lstStyle>
            <a:lvl1pPr algn="ctr">
              <a:defRPr sz="1200">
                <a:solidFill>
                  <a:schemeClr val="bg1"/>
                </a:solidFill>
              </a:defRPr>
            </a:lvl1pPr>
          </a:lstStyle>
          <a:p>
            <a:endParaRPr lang="en-IN" dirty="0"/>
          </a:p>
        </p:txBody>
      </p:sp>
      <p:pic>
        <p:nvPicPr>
          <p:cNvPr id="13" name="Picture 12"/>
          <p:cNvPicPr>
            <a:picLocks noChangeAspect="1"/>
          </p:cNvPicPr>
          <p:nvPr userDrawn="1"/>
        </p:nvPicPr>
        <p:blipFill>
          <a:blip r:embed="rId2"/>
          <a:stretch>
            <a:fillRect/>
          </a:stretch>
        </p:blipFill>
        <p:spPr>
          <a:xfrm>
            <a:off x="1362767" y="3429494"/>
            <a:ext cx="2182275" cy="1616933"/>
          </a:xfrm>
          <a:prstGeom prst="rect">
            <a:avLst/>
          </a:prstGeom>
        </p:spPr>
      </p:pic>
      <p:sp>
        <p:nvSpPr>
          <p:cNvPr id="24" name="Text Placeholder 22"/>
          <p:cNvSpPr>
            <a:spLocks noGrp="1"/>
          </p:cNvSpPr>
          <p:nvPr>
            <p:ph type="body" sz="quarter" idx="14" hasCustomPrompt="1"/>
          </p:nvPr>
        </p:nvSpPr>
        <p:spPr>
          <a:xfrm>
            <a:off x="983513" y="3511549"/>
            <a:ext cx="2940786" cy="1289051"/>
          </a:xfrm>
          <a:prstGeom prst="rect">
            <a:avLst/>
          </a:prstGeom>
        </p:spPr>
        <p:txBody>
          <a:bodyPr/>
          <a:lstStyle>
            <a:lvl1pPr marL="0" indent="0" algn="ctr">
              <a:buClr>
                <a:srgbClr val="FF545F"/>
              </a:buClr>
              <a:buFont typeface="Arial" panose="020B0604020202020204" pitchFamily="34" charset="0"/>
              <a:buNone/>
              <a:defRPr sz="1400">
                <a:solidFill>
                  <a:schemeClr val="bg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a:t>
            </a:r>
          </a:p>
        </p:txBody>
      </p:sp>
      <p:pic>
        <p:nvPicPr>
          <p:cNvPr id="14" name="Picture 13"/>
          <p:cNvPicPr>
            <a:picLocks noChangeAspect="1"/>
          </p:cNvPicPr>
          <p:nvPr userDrawn="1"/>
        </p:nvPicPr>
        <p:blipFill>
          <a:blip r:embed="rId3"/>
          <a:stretch>
            <a:fillRect/>
          </a:stretch>
        </p:blipFill>
        <p:spPr>
          <a:xfrm>
            <a:off x="968006" y="2729998"/>
            <a:ext cx="801213" cy="166096"/>
          </a:xfrm>
          <a:prstGeom prst="rect">
            <a:avLst/>
          </a:prstGeom>
        </p:spPr>
      </p:pic>
      <p:pic>
        <p:nvPicPr>
          <p:cNvPr id="35" name="Picture 34"/>
          <p:cNvPicPr>
            <a:picLocks noChangeAspect="1"/>
          </p:cNvPicPr>
          <p:nvPr userDrawn="1"/>
        </p:nvPicPr>
        <p:blipFill>
          <a:blip r:embed="rId3"/>
          <a:stretch>
            <a:fillRect/>
          </a:stretch>
        </p:blipFill>
        <p:spPr>
          <a:xfrm rot="10800000">
            <a:off x="3138593" y="2729998"/>
            <a:ext cx="801213" cy="166096"/>
          </a:xfrm>
          <a:prstGeom prst="rect">
            <a:avLst/>
          </a:prstGeom>
        </p:spPr>
      </p:pic>
      <p:sp>
        <p:nvSpPr>
          <p:cNvPr id="37" name="Text Placeholder 22"/>
          <p:cNvSpPr>
            <a:spLocks noGrp="1"/>
          </p:cNvSpPr>
          <p:nvPr>
            <p:ph type="body" sz="quarter" idx="16" hasCustomPrompt="1"/>
          </p:nvPr>
        </p:nvSpPr>
        <p:spPr>
          <a:xfrm>
            <a:off x="983513" y="5387139"/>
            <a:ext cx="2940786" cy="324343"/>
          </a:xfrm>
          <a:prstGeom prst="rect">
            <a:avLst/>
          </a:prstGeom>
        </p:spPr>
        <p:txBody>
          <a:bodyPr/>
          <a:lstStyle>
            <a:lvl1pPr marL="0" indent="0" algn="ctr">
              <a:buClr>
                <a:srgbClr val="FF545F"/>
              </a:buClr>
              <a:buFont typeface="Arial" panose="020B0604020202020204" pitchFamily="34" charset="0"/>
              <a:buNone/>
              <a:defRPr sz="1200">
                <a:solidFill>
                  <a:schemeClr val="bg1"/>
                </a:solidFill>
                <a:latin typeface="Georgia" panose="02040502050405020303" pitchFamily="18" charset="0"/>
              </a:defRPr>
            </a:lvl1pPr>
          </a:lstStyle>
          <a:p>
            <a:pPr lvl="0"/>
            <a:r>
              <a:rPr lang="en-US" dirty="0"/>
              <a:t>Company name</a:t>
            </a:r>
          </a:p>
        </p:txBody>
      </p:sp>
      <p:sp>
        <p:nvSpPr>
          <p:cNvPr id="36" name="Text Placeholder 22"/>
          <p:cNvSpPr>
            <a:spLocks noGrp="1"/>
          </p:cNvSpPr>
          <p:nvPr>
            <p:ph type="body" sz="quarter" idx="15" hasCustomPrompt="1"/>
          </p:nvPr>
        </p:nvSpPr>
        <p:spPr>
          <a:xfrm>
            <a:off x="983513" y="5086350"/>
            <a:ext cx="2940786" cy="324343"/>
          </a:xfrm>
          <a:prstGeom prst="rect">
            <a:avLst/>
          </a:prstGeom>
        </p:spPr>
        <p:txBody>
          <a:bodyPr/>
          <a:lstStyle>
            <a:lvl1pPr marL="0" indent="0" algn="ctr">
              <a:buClr>
                <a:srgbClr val="FF545F"/>
              </a:buClr>
              <a:buFont typeface="Arial" panose="020B0604020202020204" pitchFamily="34" charset="0"/>
              <a:buNone/>
              <a:defRPr sz="1800" spc="600">
                <a:solidFill>
                  <a:schemeClr val="bg1"/>
                </a:solidFill>
                <a:latin typeface="Georgia" panose="02040502050405020303" pitchFamily="18" charset="0"/>
              </a:defRPr>
            </a:lvl1pPr>
          </a:lstStyle>
          <a:p>
            <a:pPr lvl="0"/>
            <a:r>
              <a:rPr lang="en-US" dirty="0"/>
              <a:t>Name of person</a:t>
            </a:r>
          </a:p>
        </p:txBody>
      </p:sp>
      <p:sp>
        <p:nvSpPr>
          <p:cNvPr id="20" name="Picture Placeholder 4"/>
          <p:cNvSpPr>
            <a:spLocks noGrp="1"/>
          </p:cNvSpPr>
          <p:nvPr>
            <p:ph type="pic" sz="quarter" idx="17"/>
          </p:nvPr>
        </p:nvSpPr>
        <p:spPr>
          <a:xfrm>
            <a:off x="5525752" y="2308225"/>
            <a:ext cx="1009650" cy="1009650"/>
          </a:xfrm>
          <a:prstGeom prst="rect">
            <a:avLst/>
          </a:prstGeom>
        </p:spPr>
        <p:txBody>
          <a:bodyPr/>
          <a:lstStyle>
            <a:lvl1pPr algn="ctr">
              <a:defRPr sz="1200">
                <a:solidFill>
                  <a:schemeClr val="bg1"/>
                </a:solidFill>
              </a:defRPr>
            </a:lvl1pPr>
          </a:lstStyle>
          <a:p>
            <a:endParaRPr lang="en-IN" dirty="0"/>
          </a:p>
        </p:txBody>
      </p:sp>
      <p:sp>
        <p:nvSpPr>
          <p:cNvPr id="22" name="Text Placeholder 22"/>
          <p:cNvSpPr>
            <a:spLocks noGrp="1"/>
          </p:cNvSpPr>
          <p:nvPr>
            <p:ph type="body" sz="quarter" idx="18" hasCustomPrompt="1"/>
          </p:nvPr>
        </p:nvSpPr>
        <p:spPr>
          <a:xfrm>
            <a:off x="4560184" y="3511549"/>
            <a:ext cx="2940786" cy="1289051"/>
          </a:xfrm>
          <a:prstGeom prst="rect">
            <a:avLst/>
          </a:prstGeom>
        </p:spPr>
        <p:txBody>
          <a:bodyPr/>
          <a:lstStyle>
            <a:lvl1pPr marL="0" indent="0" algn="ctr">
              <a:buClr>
                <a:srgbClr val="FF545F"/>
              </a:buClr>
              <a:buFont typeface="Arial" panose="020B0604020202020204" pitchFamily="34" charset="0"/>
              <a:buNone/>
              <a:defRPr sz="1400">
                <a:solidFill>
                  <a:schemeClr val="bg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a:t>
            </a:r>
          </a:p>
        </p:txBody>
      </p:sp>
      <p:sp>
        <p:nvSpPr>
          <p:cNvPr id="26" name="Text Placeholder 22"/>
          <p:cNvSpPr>
            <a:spLocks noGrp="1"/>
          </p:cNvSpPr>
          <p:nvPr>
            <p:ph type="body" sz="quarter" idx="19" hasCustomPrompt="1"/>
          </p:nvPr>
        </p:nvSpPr>
        <p:spPr>
          <a:xfrm>
            <a:off x="4560184" y="5387139"/>
            <a:ext cx="2940786" cy="324343"/>
          </a:xfrm>
          <a:prstGeom prst="rect">
            <a:avLst/>
          </a:prstGeom>
        </p:spPr>
        <p:txBody>
          <a:bodyPr/>
          <a:lstStyle>
            <a:lvl1pPr marL="0" indent="0" algn="ctr">
              <a:buClr>
                <a:srgbClr val="FF545F"/>
              </a:buClr>
              <a:buFont typeface="Arial" panose="020B0604020202020204" pitchFamily="34" charset="0"/>
              <a:buNone/>
              <a:defRPr sz="1200">
                <a:solidFill>
                  <a:schemeClr val="bg1"/>
                </a:solidFill>
                <a:latin typeface="Georgia" panose="02040502050405020303" pitchFamily="18" charset="0"/>
              </a:defRPr>
            </a:lvl1pPr>
          </a:lstStyle>
          <a:p>
            <a:pPr lvl="0"/>
            <a:r>
              <a:rPr lang="en-US" dirty="0"/>
              <a:t>Company name</a:t>
            </a:r>
          </a:p>
        </p:txBody>
      </p:sp>
      <p:sp>
        <p:nvSpPr>
          <p:cNvPr id="27" name="Text Placeholder 22"/>
          <p:cNvSpPr>
            <a:spLocks noGrp="1"/>
          </p:cNvSpPr>
          <p:nvPr>
            <p:ph type="body" sz="quarter" idx="20" hasCustomPrompt="1"/>
          </p:nvPr>
        </p:nvSpPr>
        <p:spPr>
          <a:xfrm>
            <a:off x="4560184" y="5086350"/>
            <a:ext cx="2940786" cy="324343"/>
          </a:xfrm>
          <a:prstGeom prst="rect">
            <a:avLst/>
          </a:prstGeom>
        </p:spPr>
        <p:txBody>
          <a:bodyPr/>
          <a:lstStyle>
            <a:lvl1pPr marL="0" indent="0" algn="ctr">
              <a:buClr>
                <a:srgbClr val="FF545F"/>
              </a:buClr>
              <a:buFont typeface="Arial" panose="020B0604020202020204" pitchFamily="34" charset="0"/>
              <a:buNone/>
              <a:defRPr sz="1800" spc="600">
                <a:solidFill>
                  <a:schemeClr val="bg1"/>
                </a:solidFill>
                <a:latin typeface="Georgia" panose="02040502050405020303" pitchFamily="18" charset="0"/>
              </a:defRPr>
            </a:lvl1pPr>
          </a:lstStyle>
          <a:p>
            <a:pPr lvl="0"/>
            <a:r>
              <a:rPr lang="en-US" dirty="0"/>
              <a:t>Name of person</a:t>
            </a:r>
          </a:p>
        </p:txBody>
      </p:sp>
      <p:sp>
        <p:nvSpPr>
          <p:cNvPr id="33" name="Picture Placeholder 4"/>
          <p:cNvSpPr>
            <a:spLocks noGrp="1"/>
          </p:cNvSpPr>
          <p:nvPr>
            <p:ph type="pic" sz="quarter" idx="21"/>
          </p:nvPr>
        </p:nvSpPr>
        <p:spPr>
          <a:xfrm>
            <a:off x="9106148" y="2308225"/>
            <a:ext cx="1009650" cy="1009650"/>
          </a:xfrm>
          <a:prstGeom prst="rect">
            <a:avLst/>
          </a:prstGeom>
        </p:spPr>
        <p:txBody>
          <a:bodyPr/>
          <a:lstStyle>
            <a:lvl1pPr algn="ctr">
              <a:defRPr sz="1200">
                <a:solidFill>
                  <a:schemeClr val="bg1"/>
                </a:solidFill>
              </a:defRPr>
            </a:lvl1pPr>
          </a:lstStyle>
          <a:p>
            <a:endParaRPr lang="en-IN" dirty="0"/>
          </a:p>
        </p:txBody>
      </p:sp>
      <p:pic>
        <p:nvPicPr>
          <p:cNvPr id="34" name="Picture 33"/>
          <p:cNvPicPr>
            <a:picLocks noChangeAspect="1"/>
          </p:cNvPicPr>
          <p:nvPr userDrawn="1"/>
        </p:nvPicPr>
        <p:blipFill>
          <a:blip r:embed="rId2"/>
          <a:stretch>
            <a:fillRect/>
          </a:stretch>
        </p:blipFill>
        <p:spPr>
          <a:xfrm>
            <a:off x="8519834" y="3429494"/>
            <a:ext cx="2182275" cy="1616933"/>
          </a:xfrm>
          <a:prstGeom prst="rect">
            <a:avLst/>
          </a:prstGeom>
        </p:spPr>
      </p:pic>
      <p:sp>
        <p:nvSpPr>
          <p:cNvPr id="38" name="Text Placeholder 22"/>
          <p:cNvSpPr>
            <a:spLocks noGrp="1"/>
          </p:cNvSpPr>
          <p:nvPr>
            <p:ph type="body" sz="quarter" idx="22" hasCustomPrompt="1"/>
          </p:nvPr>
        </p:nvSpPr>
        <p:spPr>
          <a:xfrm>
            <a:off x="8140580" y="3511549"/>
            <a:ext cx="2940786" cy="1289051"/>
          </a:xfrm>
          <a:prstGeom prst="rect">
            <a:avLst/>
          </a:prstGeom>
        </p:spPr>
        <p:txBody>
          <a:bodyPr/>
          <a:lstStyle>
            <a:lvl1pPr marL="0" indent="0" algn="ctr">
              <a:buClr>
                <a:srgbClr val="FF545F"/>
              </a:buClr>
              <a:buFont typeface="Arial" panose="020B0604020202020204" pitchFamily="34" charset="0"/>
              <a:buNone/>
              <a:defRPr sz="1400">
                <a:solidFill>
                  <a:schemeClr val="bg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a:t>
            </a:r>
          </a:p>
        </p:txBody>
      </p:sp>
      <p:pic>
        <p:nvPicPr>
          <p:cNvPr id="39" name="Picture 38"/>
          <p:cNvPicPr>
            <a:picLocks noChangeAspect="1"/>
          </p:cNvPicPr>
          <p:nvPr userDrawn="1"/>
        </p:nvPicPr>
        <p:blipFill>
          <a:blip r:embed="rId3"/>
          <a:stretch>
            <a:fillRect/>
          </a:stretch>
        </p:blipFill>
        <p:spPr>
          <a:xfrm>
            <a:off x="8125073" y="2729998"/>
            <a:ext cx="801213" cy="166096"/>
          </a:xfrm>
          <a:prstGeom prst="rect">
            <a:avLst/>
          </a:prstGeom>
        </p:spPr>
      </p:pic>
      <p:pic>
        <p:nvPicPr>
          <p:cNvPr id="40" name="Picture 39"/>
          <p:cNvPicPr>
            <a:picLocks noChangeAspect="1"/>
          </p:cNvPicPr>
          <p:nvPr userDrawn="1"/>
        </p:nvPicPr>
        <p:blipFill>
          <a:blip r:embed="rId3"/>
          <a:stretch>
            <a:fillRect/>
          </a:stretch>
        </p:blipFill>
        <p:spPr>
          <a:xfrm rot="10800000">
            <a:off x="10295660" y="2729998"/>
            <a:ext cx="801213" cy="166096"/>
          </a:xfrm>
          <a:prstGeom prst="rect">
            <a:avLst/>
          </a:prstGeom>
        </p:spPr>
      </p:pic>
      <p:sp>
        <p:nvSpPr>
          <p:cNvPr id="41" name="Text Placeholder 22"/>
          <p:cNvSpPr>
            <a:spLocks noGrp="1"/>
          </p:cNvSpPr>
          <p:nvPr>
            <p:ph type="body" sz="quarter" idx="23" hasCustomPrompt="1"/>
          </p:nvPr>
        </p:nvSpPr>
        <p:spPr>
          <a:xfrm>
            <a:off x="8140580" y="5387139"/>
            <a:ext cx="2940786" cy="324343"/>
          </a:xfrm>
          <a:prstGeom prst="rect">
            <a:avLst/>
          </a:prstGeom>
        </p:spPr>
        <p:txBody>
          <a:bodyPr/>
          <a:lstStyle>
            <a:lvl1pPr marL="0" indent="0" algn="ctr">
              <a:buClr>
                <a:srgbClr val="FF545F"/>
              </a:buClr>
              <a:buFont typeface="Arial" panose="020B0604020202020204" pitchFamily="34" charset="0"/>
              <a:buNone/>
              <a:defRPr sz="1200">
                <a:solidFill>
                  <a:schemeClr val="bg1"/>
                </a:solidFill>
                <a:latin typeface="Georgia" panose="02040502050405020303" pitchFamily="18" charset="0"/>
              </a:defRPr>
            </a:lvl1pPr>
          </a:lstStyle>
          <a:p>
            <a:pPr lvl="0"/>
            <a:r>
              <a:rPr lang="en-US" dirty="0"/>
              <a:t>Company name</a:t>
            </a:r>
          </a:p>
        </p:txBody>
      </p:sp>
      <p:sp>
        <p:nvSpPr>
          <p:cNvPr id="42" name="Text Placeholder 22"/>
          <p:cNvSpPr>
            <a:spLocks noGrp="1"/>
          </p:cNvSpPr>
          <p:nvPr>
            <p:ph type="body" sz="quarter" idx="24" hasCustomPrompt="1"/>
          </p:nvPr>
        </p:nvSpPr>
        <p:spPr>
          <a:xfrm>
            <a:off x="8140580" y="5086350"/>
            <a:ext cx="2940786" cy="324343"/>
          </a:xfrm>
          <a:prstGeom prst="rect">
            <a:avLst/>
          </a:prstGeom>
        </p:spPr>
        <p:txBody>
          <a:bodyPr/>
          <a:lstStyle>
            <a:lvl1pPr marL="0" indent="0" algn="ctr">
              <a:buClr>
                <a:srgbClr val="FF545F"/>
              </a:buClr>
              <a:buFont typeface="Arial" panose="020B0604020202020204" pitchFamily="34" charset="0"/>
              <a:buNone/>
              <a:defRPr sz="1800" spc="600">
                <a:solidFill>
                  <a:schemeClr val="bg1"/>
                </a:solidFill>
                <a:latin typeface="Georgia" panose="02040502050405020303" pitchFamily="18" charset="0"/>
              </a:defRPr>
            </a:lvl1pPr>
          </a:lstStyle>
          <a:p>
            <a:pPr lvl="0"/>
            <a:r>
              <a:rPr lang="en-US" dirty="0"/>
              <a:t>Name of person</a:t>
            </a:r>
          </a:p>
        </p:txBody>
      </p:sp>
      <p:sp>
        <p:nvSpPr>
          <p:cNvPr id="45" name="Text Placeholder 22"/>
          <p:cNvSpPr>
            <a:spLocks noGrp="1"/>
          </p:cNvSpPr>
          <p:nvPr>
            <p:ph type="body" sz="quarter" idx="11" hasCustomPrompt="1"/>
          </p:nvPr>
        </p:nvSpPr>
        <p:spPr>
          <a:xfrm>
            <a:off x="457200" y="460357"/>
            <a:ext cx="6858000" cy="533400"/>
          </a:xfrm>
          <a:prstGeom prst="rect">
            <a:avLst/>
          </a:prstGeom>
        </p:spPr>
        <p:txBody>
          <a:bodyPr/>
          <a:lstStyle>
            <a:lvl1pPr>
              <a:defRPr sz="3000">
                <a:solidFill>
                  <a:schemeClr val="bg1"/>
                </a:solidFill>
                <a:latin typeface="Georgia" panose="02040502050405020303" pitchFamily="18" charset="0"/>
              </a:defRPr>
            </a:lvl1pPr>
          </a:lstStyle>
          <a:p>
            <a:pPr lvl="0"/>
            <a:r>
              <a:rPr lang="en-IN" dirty="0"/>
              <a:t>Content slide title goes here</a:t>
            </a:r>
            <a:endParaRPr lang="en-US" dirty="0"/>
          </a:p>
        </p:txBody>
      </p:sp>
      <p:sp>
        <p:nvSpPr>
          <p:cNvPr id="46" name="Text Placeholder 22"/>
          <p:cNvSpPr>
            <a:spLocks noGrp="1"/>
          </p:cNvSpPr>
          <p:nvPr>
            <p:ph type="body" sz="quarter" idx="12" hasCustomPrompt="1"/>
          </p:nvPr>
        </p:nvSpPr>
        <p:spPr>
          <a:xfrm>
            <a:off x="457200" y="1022785"/>
            <a:ext cx="9372600" cy="533400"/>
          </a:xfrm>
          <a:prstGeom prst="rect">
            <a:avLst/>
          </a:prstGeom>
        </p:spPr>
        <p:txBody>
          <a:bodyPr/>
          <a:lstStyle>
            <a:lvl1pPr>
              <a:defRPr sz="2200">
                <a:solidFill>
                  <a:schemeClr val="bg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31"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bg1"/>
                </a:solidFill>
                <a:latin typeface="+mn-lt"/>
              </a:rPr>
              <a:pPr/>
              <a:t>‹#›</a:t>
            </a:fld>
            <a:endParaRPr lang="en-US" b="1" dirty="0">
              <a:solidFill>
                <a:schemeClr val="bg1"/>
              </a:solidFill>
              <a:latin typeface="+mn-lt"/>
            </a:endParaRPr>
          </a:p>
        </p:txBody>
      </p:sp>
      <p:sp>
        <p:nvSpPr>
          <p:cNvPr id="32" name="TextBox 31"/>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bg1"/>
                </a:solidFill>
                <a:latin typeface="+mn-lt"/>
                <a:ea typeface="Georgia" charset="0"/>
                <a:cs typeface="Georgia" charset="0"/>
              </a:rPr>
              <a:t>® 2017 Copyright Genpact. All Rights Reserved.</a:t>
            </a:r>
          </a:p>
        </p:txBody>
      </p:sp>
      <p:pic>
        <p:nvPicPr>
          <p:cNvPr id="43" name="Picture 4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874375" y="6446360"/>
            <a:ext cx="868156" cy="340728"/>
          </a:xfrm>
          <a:prstGeom prst="rect">
            <a:avLst/>
          </a:prstGeom>
        </p:spPr>
      </p:pic>
    </p:spTree>
    <p:extLst>
      <p:ext uri="{BB962C8B-B14F-4D97-AF65-F5344CB8AC3E}">
        <p14:creationId xmlns:p14="http://schemas.microsoft.com/office/powerpoint/2010/main" val="276080472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stimonial for 3 with Background Color Option 2">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rgbClr val="073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31" name="Picture 30"/>
          <p:cNvPicPr>
            <a:picLocks noChangeAspect="1"/>
          </p:cNvPicPr>
          <p:nvPr userDrawn="1"/>
        </p:nvPicPr>
        <p:blipFill>
          <a:blip r:embed="rId2"/>
          <a:stretch>
            <a:fillRect/>
          </a:stretch>
        </p:blipFill>
        <p:spPr>
          <a:xfrm>
            <a:off x="5172646" y="3356228"/>
            <a:ext cx="1922906" cy="1429333"/>
          </a:xfrm>
          <a:prstGeom prst="rect">
            <a:avLst/>
          </a:prstGeom>
        </p:spPr>
      </p:pic>
      <p:pic>
        <p:nvPicPr>
          <p:cNvPr id="23" name="Picture 22"/>
          <p:cNvPicPr>
            <a:picLocks noChangeAspect="1"/>
          </p:cNvPicPr>
          <p:nvPr userDrawn="1"/>
        </p:nvPicPr>
        <p:blipFill>
          <a:blip r:embed="rId3"/>
          <a:stretch>
            <a:fillRect/>
          </a:stretch>
        </p:blipFill>
        <p:spPr>
          <a:xfrm>
            <a:off x="4544677" y="2729998"/>
            <a:ext cx="801213" cy="166096"/>
          </a:xfrm>
          <a:prstGeom prst="rect">
            <a:avLst/>
          </a:prstGeom>
        </p:spPr>
      </p:pic>
      <p:pic>
        <p:nvPicPr>
          <p:cNvPr id="25" name="Picture 24"/>
          <p:cNvPicPr>
            <a:picLocks noChangeAspect="1"/>
          </p:cNvPicPr>
          <p:nvPr userDrawn="1"/>
        </p:nvPicPr>
        <p:blipFill>
          <a:blip r:embed="rId3"/>
          <a:stretch>
            <a:fillRect/>
          </a:stretch>
        </p:blipFill>
        <p:spPr>
          <a:xfrm rot="10800000">
            <a:off x="6715264" y="2729998"/>
            <a:ext cx="801213" cy="166096"/>
          </a:xfrm>
          <a:prstGeom prst="rect">
            <a:avLst/>
          </a:prstGeom>
        </p:spPr>
      </p:pic>
      <p:sp>
        <p:nvSpPr>
          <p:cNvPr id="5" name="Picture Placeholder 4"/>
          <p:cNvSpPr>
            <a:spLocks noGrp="1"/>
          </p:cNvSpPr>
          <p:nvPr userDrawn="1">
            <p:ph type="pic" sz="quarter" idx="13"/>
          </p:nvPr>
        </p:nvSpPr>
        <p:spPr>
          <a:xfrm>
            <a:off x="1949081" y="2308225"/>
            <a:ext cx="1009650" cy="1009650"/>
          </a:xfrm>
          <a:prstGeom prst="rect">
            <a:avLst/>
          </a:prstGeom>
        </p:spPr>
        <p:txBody>
          <a:bodyPr/>
          <a:lstStyle>
            <a:lvl1pPr algn="ctr">
              <a:defRPr sz="1200">
                <a:solidFill>
                  <a:schemeClr val="bg1"/>
                </a:solidFill>
              </a:defRPr>
            </a:lvl1pPr>
          </a:lstStyle>
          <a:p>
            <a:endParaRPr lang="en-IN" dirty="0"/>
          </a:p>
        </p:txBody>
      </p:sp>
      <p:pic>
        <p:nvPicPr>
          <p:cNvPr id="14" name="Picture 13"/>
          <p:cNvPicPr>
            <a:picLocks noChangeAspect="1"/>
          </p:cNvPicPr>
          <p:nvPr userDrawn="1"/>
        </p:nvPicPr>
        <p:blipFill>
          <a:blip r:embed="rId3"/>
          <a:stretch>
            <a:fillRect/>
          </a:stretch>
        </p:blipFill>
        <p:spPr>
          <a:xfrm>
            <a:off x="968006" y="2729998"/>
            <a:ext cx="801213" cy="166096"/>
          </a:xfrm>
          <a:prstGeom prst="rect">
            <a:avLst/>
          </a:prstGeom>
        </p:spPr>
      </p:pic>
      <p:pic>
        <p:nvPicPr>
          <p:cNvPr id="35" name="Picture 34"/>
          <p:cNvPicPr>
            <a:picLocks noChangeAspect="1"/>
          </p:cNvPicPr>
          <p:nvPr userDrawn="1"/>
        </p:nvPicPr>
        <p:blipFill>
          <a:blip r:embed="rId3"/>
          <a:stretch>
            <a:fillRect/>
          </a:stretch>
        </p:blipFill>
        <p:spPr>
          <a:xfrm rot="10800000">
            <a:off x="3138593" y="2729998"/>
            <a:ext cx="801213" cy="166096"/>
          </a:xfrm>
          <a:prstGeom prst="rect">
            <a:avLst/>
          </a:prstGeom>
        </p:spPr>
      </p:pic>
      <p:sp>
        <p:nvSpPr>
          <p:cNvPr id="37" name="Text Placeholder 22"/>
          <p:cNvSpPr>
            <a:spLocks noGrp="1"/>
          </p:cNvSpPr>
          <p:nvPr userDrawn="1">
            <p:ph type="body" sz="quarter" idx="16" hasCustomPrompt="1"/>
          </p:nvPr>
        </p:nvSpPr>
        <p:spPr>
          <a:xfrm>
            <a:off x="983513" y="5387139"/>
            <a:ext cx="2940786" cy="324343"/>
          </a:xfrm>
          <a:prstGeom prst="rect">
            <a:avLst/>
          </a:prstGeom>
        </p:spPr>
        <p:txBody>
          <a:bodyPr/>
          <a:lstStyle>
            <a:lvl1pPr marL="0" indent="0" algn="ctr">
              <a:buClr>
                <a:srgbClr val="FF545F"/>
              </a:buClr>
              <a:buFont typeface="Arial" panose="020B0604020202020204" pitchFamily="34" charset="0"/>
              <a:buNone/>
              <a:defRPr sz="1200">
                <a:solidFill>
                  <a:schemeClr val="bg1"/>
                </a:solidFill>
                <a:latin typeface="Georgia" panose="02040502050405020303" pitchFamily="18" charset="0"/>
              </a:defRPr>
            </a:lvl1pPr>
          </a:lstStyle>
          <a:p>
            <a:pPr lvl="0"/>
            <a:r>
              <a:rPr lang="en-US" dirty="0"/>
              <a:t>Company name</a:t>
            </a:r>
          </a:p>
        </p:txBody>
      </p:sp>
      <p:sp>
        <p:nvSpPr>
          <p:cNvPr id="36" name="Text Placeholder 22"/>
          <p:cNvSpPr>
            <a:spLocks noGrp="1"/>
          </p:cNvSpPr>
          <p:nvPr userDrawn="1">
            <p:ph type="body" sz="quarter" idx="15" hasCustomPrompt="1"/>
          </p:nvPr>
        </p:nvSpPr>
        <p:spPr>
          <a:xfrm>
            <a:off x="983513" y="5086350"/>
            <a:ext cx="2940786" cy="324343"/>
          </a:xfrm>
          <a:prstGeom prst="rect">
            <a:avLst/>
          </a:prstGeom>
        </p:spPr>
        <p:txBody>
          <a:bodyPr/>
          <a:lstStyle>
            <a:lvl1pPr marL="0" indent="0" algn="ctr">
              <a:buClr>
                <a:srgbClr val="FF545F"/>
              </a:buClr>
              <a:buFont typeface="Arial" panose="020B0604020202020204" pitchFamily="34" charset="0"/>
              <a:buNone/>
              <a:defRPr sz="1800" spc="600">
                <a:solidFill>
                  <a:schemeClr val="bg1"/>
                </a:solidFill>
                <a:latin typeface="Georgia" panose="02040502050405020303" pitchFamily="18" charset="0"/>
              </a:defRPr>
            </a:lvl1pPr>
          </a:lstStyle>
          <a:p>
            <a:pPr lvl="0"/>
            <a:r>
              <a:rPr lang="en-US" dirty="0"/>
              <a:t>Name of person</a:t>
            </a:r>
          </a:p>
        </p:txBody>
      </p:sp>
      <p:sp>
        <p:nvSpPr>
          <p:cNvPr id="20" name="Picture Placeholder 4"/>
          <p:cNvSpPr>
            <a:spLocks noGrp="1"/>
          </p:cNvSpPr>
          <p:nvPr userDrawn="1">
            <p:ph type="pic" sz="quarter" idx="17"/>
          </p:nvPr>
        </p:nvSpPr>
        <p:spPr>
          <a:xfrm>
            <a:off x="5525752" y="2308225"/>
            <a:ext cx="1009650" cy="1009650"/>
          </a:xfrm>
          <a:prstGeom prst="rect">
            <a:avLst/>
          </a:prstGeom>
        </p:spPr>
        <p:txBody>
          <a:bodyPr/>
          <a:lstStyle>
            <a:lvl1pPr algn="ctr">
              <a:defRPr sz="1200">
                <a:solidFill>
                  <a:schemeClr val="bg1"/>
                </a:solidFill>
              </a:defRPr>
            </a:lvl1pPr>
          </a:lstStyle>
          <a:p>
            <a:endParaRPr lang="en-IN" dirty="0"/>
          </a:p>
        </p:txBody>
      </p:sp>
      <p:sp>
        <p:nvSpPr>
          <p:cNvPr id="22" name="Text Placeholder 22"/>
          <p:cNvSpPr>
            <a:spLocks noGrp="1"/>
          </p:cNvSpPr>
          <p:nvPr userDrawn="1">
            <p:ph type="body" sz="quarter" idx="18" hasCustomPrompt="1"/>
          </p:nvPr>
        </p:nvSpPr>
        <p:spPr>
          <a:xfrm>
            <a:off x="4560184" y="3511549"/>
            <a:ext cx="2940786" cy="1289051"/>
          </a:xfrm>
          <a:prstGeom prst="rect">
            <a:avLst/>
          </a:prstGeom>
        </p:spPr>
        <p:txBody>
          <a:bodyPr/>
          <a:lstStyle>
            <a:lvl1pPr marL="0" indent="0" algn="ctr">
              <a:buClr>
                <a:srgbClr val="FF545F"/>
              </a:buClr>
              <a:buFont typeface="Arial" panose="020B0604020202020204" pitchFamily="34" charset="0"/>
              <a:buNone/>
              <a:defRPr sz="1400">
                <a:solidFill>
                  <a:schemeClr val="bg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a:t>
            </a:r>
          </a:p>
        </p:txBody>
      </p:sp>
      <p:sp>
        <p:nvSpPr>
          <p:cNvPr id="26" name="Text Placeholder 22"/>
          <p:cNvSpPr>
            <a:spLocks noGrp="1"/>
          </p:cNvSpPr>
          <p:nvPr userDrawn="1">
            <p:ph type="body" sz="quarter" idx="19" hasCustomPrompt="1"/>
          </p:nvPr>
        </p:nvSpPr>
        <p:spPr>
          <a:xfrm>
            <a:off x="4560184" y="5387139"/>
            <a:ext cx="2940786" cy="324343"/>
          </a:xfrm>
          <a:prstGeom prst="rect">
            <a:avLst/>
          </a:prstGeom>
        </p:spPr>
        <p:txBody>
          <a:bodyPr/>
          <a:lstStyle>
            <a:lvl1pPr marL="0" indent="0" algn="ctr">
              <a:buClr>
                <a:srgbClr val="FF545F"/>
              </a:buClr>
              <a:buFont typeface="Arial" panose="020B0604020202020204" pitchFamily="34" charset="0"/>
              <a:buNone/>
              <a:defRPr sz="1200">
                <a:solidFill>
                  <a:schemeClr val="bg1"/>
                </a:solidFill>
                <a:latin typeface="Georgia" panose="02040502050405020303" pitchFamily="18" charset="0"/>
              </a:defRPr>
            </a:lvl1pPr>
          </a:lstStyle>
          <a:p>
            <a:pPr lvl="0"/>
            <a:r>
              <a:rPr lang="en-US" dirty="0"/>
              <a:t>Company name</a:t>
            </a:r>
          </a:p>
        </p:txBody>
      </p:sp>
      <p:sp>
        <p:nvSpPr>
          <p:cNvPr id="27" name="Text Placeholder 22"/>
          <p:cNvSpPr>
            <a:spLocks noGrp="1"/>
          </p:cNvSpPr>
          <p:nvPr userDrawn="1">
            <p:ph type="body" sz="quarter" idx="20" hasCustomPrompt="1"/>
          </p:nvPr>
        </p:nvSpPr>
        <p:spPr>
          <a:xfrm>
            <a:off x="4560184" y="5086350"/>
            <a:ext cx="2940786" cy="324343"/>
          </a:xfrm>
          <a:prstGeom prst="rect">
            <a:avLst/>
          </a:prstGeom>
        </p:spPr>
        <p:txBody>
          <a:bodyPr/>
          <a:lstStyle>
            <a:lvl1pPr marL="0" indent="0" algn="ctr">
              <a:buClr>
                <a:srgbClr val="FF545F"/>
              </a:buClr>
              <a:buFont typeface="Arial" panose="020B0604020202020204" pitchFamily="34" charset="0"/>
              <a:buNone/>
              <a:defRPr sz="1800" spc="600">
                <a:solidFill>
                  <a:schemeClr val="bg1"/>
                </a:solidFill>
                <a:latin typeface="Georgia" panose="02040502050405020303" pitchFamily="18" charset="0"/>
              </a:defRPr>
            </a:lvl1pPr>
          </a:lstStyle>
          <a:p>
            <a:pPr lvl="0"/>
            <a:r>
              <a:rPr lang="en-US" dirty="0"/>
              <a:t>Name of person</a:t>
            </a:r>
          </a:p>
        </p:txBody>
      </p:sp>
      <p:sp>
        <p:nvSpPr>
          <p:cNvPr id="33" name="Picture Placeholder 4"/>
          <p:cNvSpPr>
            <a:spLocks noGrp="1"/>
          </p:cNvSpPr>
          <p:nvPr userDrawn="1">
            <p:ph type="pic" sz="quarter" idx="21"/>
          </p:nvPr>
        </p:nvSpPr>
        <p:spPr>
          <a:xfrm>
            <a:off x="9106148" y="2308225"/>
            <a:ext cx="1009650" cy="1009650"/>
          </a:xfrm>
          <a:prstGeom prst="rect">
            <a:avLst/>
          </a:prstGeom>
        </p:spPr>
        <p:txBody>
          <a:bodyPr/>
          <a:lstStyle>
            <a:lvl1pPr algn="ctr">
              <a:defRPr sz="1200">
                <a:solidFill>
                  <a:schemeClr val="bg1"/>
                </a:solidFill>
              </a:defRPr>
            </a:lvl1pPr>
          </a:lstStyle>
          <a:p>
            <a:endParaRPr lang="en-IN" dirty="0"/>
          </a:p>
        </p:txBody>
      </p:sp>
      <p:pic>
        <p:nvPicPr>
          <p:cNvPr id="39" name="Picture 38"/>
          <p:cNvPicPr>
            <a:picLocks noChangeAspect="1"/>
          </p:cNvPicPr>
          <p:nvPr userDrawn="1"/>
        </p:nvPicPr>
        <p:blipFill>
          <a:blip r:embed="rId3"/>
          <a:stretch>
            <a:fillRect/>
          </a:stretch>
        </p:blipFill>
        <p:spPr>
          <a:xfrm>
            <a:off x="8125073" y="2729998"/>
            <a:ext cx="801213" cy="166096"/>
          </a:xfrm>
          <a:prstGeom prst="rect">
            <a:avLst/>
          </a:prstGeom>
        </p:spPr>
      </p:pic>
      <p:pic>
        <p:nvPicPr>
          <p:cNvPr id="40" name="Picture 39"/>
          <p:cNvPicPr>
            <a:picLocks noChangeAspect="1"/>
          </p:cNvPicPr>
          <p:nvPr userDrawn="1"/>
        </p:nvPicPr>
        <p:blipFill>
          <a:blip r:embed="rId3"/>
          <a:stretch>
            <a:fillRect/>
          </a:stretch>
        </p:blipFill>
        <p:spPr>
          <a:xfrm rot="10800000">
            <a:off x="10295660" y="2729998"/>
            <a:ext cx="801213" cy="166096"/>
          </a:xfrm>
          <a:prstGeom prst="rect">
            <a:avLst/>
          </a:prstGeom>
        </p:spPr>
      </p:pic>
      <p:sp>
        <p:nvSpPr>
          <p:cNvPr id="41" name="Text Placeholder 22"/>
          <p:cNvSpPr>
            <a:spLocks noGrp="1"/>
          </p:cNvSpPr>
          <p:nvPr userDrawn="1">
            <p:ph type="body" sz="quarter" idx="23" hasCustomPrompt="1"/>
          </p:nvPr>
        </p:nvSpPr>
        <p:spPr>
          <a:xfrm>
            <a:off x="8140580" y="5387139"/>
            <a:ext cx="2940786" cy="324343"/>
          </a:xfrm>
          <a:prstGeom prst="rect">
            <a:avLst/>
          </a:prstGeom>
        </p:spPr>
        <p:txBody>
          <a:bodyPr/>
          <a:lstStyle>
            <a:lvl1pPr marL="0" indent="0" algn="ctr">
              <a:buClr>
                <a:srgbClr val="FF545F"/>
              </a:buClr>
              <a:buFont typeface="Arial" panose="020B0604020202020204" pitchFamily="34" charset="0"/>
              <a:buNone/>
              <a:defRPr sz="1200">
                <a:solidFill>
                  <a:schemeClr val="bg1"/>
                </a:solidFill>
                <a:latin typeface="Georgia" panose="02040502050405020303" pitchFamily="18" charset="0"/>
              </a:defRPr>
            </a:lvl1pPr>
          </a:lstStyle>
          <a:p>
            <a:pPr lvl="0"/>
            <a:r>
              <a:rPr lang="en-US" dirty="0"/>
              <a:t>Company name</a:t>
            </a:r>
          </a:p>
        </p:txBody>
      </p:sp>
      <p:sp>
        <p:nvSpPr>
          <p:cNvPr id="42" name="Text Placeholder 22"/>
          <p:cNvSpPr>
            <a:spLocks noGrp="1"/>
          </p:cNvSpPr>
          <p:nvPr userDrawn="1">
            <p:ph type="body" sz="quarter" idx="24" hasCustomPrompt="1"/>
          </p:nvPr>
        </p:nvSpPr>
        <p:spPr>
          <a:xfrm>
            <a:off x="8140580" y="5086350"/>
            <a:ext cx="2940786" cy="324343"/>
          </a:xfrm>
          <a:prstGeom prst="rect">
            <a:avLst/>
          </a:prstGeom>
        </p:spPr>
        <p:txBody>
          <a:bodyPr/>
          <a:lstStyle>
            <a:lvl1pPr marL="0" indent="0" algn="ctr">
              <a:buClr>
                <a:srgbClr val="FF545F"/>
              </a:buClr>
              <a:buFont typeface="Arial" panose="020B0604020202020204" pitchFamily="34" charset="0"/>
              <a:buNone/>
              <a:defRPr sz="1800" spc="600">
                <a:solidFill>
                  <a:schemeClr val="bg1"/>
                </a:solidFill>
                <a:latin typeface="Georgia" panose="02040502050405020303" pitchFamily="18" charset="0"/>
              </a:defRPr>
            </a:lvl1pPr>
          </a:lstStyle>
          <a:p>
            <a:pPr lvl="0"/>
            <a:r>
              <a:rPr lang="en-US" dirty="0"/>
              <a:t>Name of person</a:t>
            </a:r>
          </a:p>
        </p:txBody>
      </p:sp>
      <p:sp>
        <p:nvSpPr>
          <p:cNvPr id="45" name="Text Placeholder 22"/>
          <p:cNvSpPr>
            <a:spLocks noGrp="1"/>
          </p:cNvSpPr>
          <p:nvPr userDrawn="1">
            <p:ph type="body" sz="quarter" idx="11" hasCustomPrompt="1"/>
          </p:nvPr>
        </p:nvSpPr>
        <p:spPr>
          <a:xfrm>
            <a:off x="457200" y="460357"/>
            <a:ext cx="6858000" cy="533400"/>
          </a:xfrm>
          <a:prstGeom prst="rect">
            <a:avLst/>
          </a:prstGeom>
        </p:spPr>
        <p:txBody>
          <a:bodyPr/>
          <a:lstStyle>
            <a:lvl1pPr>
              <a:defRPr sz="3000">
                <a:solidFill>
                  <a:schemeClr val="bg1"/>
                </a:solidFill>
                <a:latin typeface="Georgia" panose="02040502050405020303" pitchFamily="18" charset="0"/>
              </a:defRPr>
            </a:lvl1pPr>
          </a:lstStyle>
          <a:p>
            <a:pPr lvl="0"/>
            <a:r>
              <a:rPr lang="en-IN" dirty="0"/>
              <a:t>Content slide title goes here</a:t>
            </a:r>
            <a:endParaRPr lang="en-US" dirty="0"/>
          </a:p>
        </p:txBody>
      </p:sp>
      <p:sp>
        <p:nvSpPr>
          <p:cNvPr id="46" name="Text Placeholder 22"/>
          <p:cNvSpPr>
            <a:spLocks noGrp="1"/>
          </p:cNvSpPr>
          <p:nvPr userDrawn="1">
            <p:ph type="body" sz="quarter" idx="12" hasCustomPrompt="1"/>
          </p:nvPr>
        </p:nvSpPr>
        <p:spPr>
          <a:xfrm>
            <a:off x="457200" y="1022785"/>
            <a:ext cx="9372600" cy="533400"/>
          </a:xfrm>
          <a:prstGeom prst="rect">
            <a:avLst/>
          </a:prstGeom>
        </p:spPr>
        <p:txBody>
          <a:bodyPr/>
          <a:lstStyle>
            <a:lvl1pPr>
              <a:defRPr sz="2200">
                <a:solidFill>
                  <a:schemeClr val="bg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pic>
        <p:nvPicPr>
          <p:cNvPr id="32" name="Picture 31"/>
          <p:cNvPicPr>
            <a:picLocks noChangeAspect="1"/>
          </p:cNvPicPr>
          <p:nvPr userDrawn="1"/>
        </p:nvPicPr>
        <p:blipFill>
          <a:blip r:embed="rId2"/>
          <a:stretch>
            <a:fillRect/>
          </a:stretch>
        </p:blipFill>
        <p:spPr>
          <a:xfrm>
            <a:off x="8649520" y="3356228"/>
            <a:ext cx="1922906" cy="1429333"/>
          </a:xfrm>
          <a:prstGeom prst="rect">
            <a:avLst/>
          </a:prstGeom>
        </p:spPr>
      </p:pic>
      <p:sp>
        <p:nvSpPr>
          <p:cNvPr id="38" name="Text Placeholder 22"/>
          <p:cNvSpPr>
            <a:spLocks noGrp="1"/>
          </p:cNvSpPr>
          <p:nvPr userDrawn="1">
            <p:ph type="body" sz="quarter" idx="22" hasCustomPrompt="1"/>
          </p:nvPr>
        </p:nvSpPr>
        <p:spPr>
          <a:xfrm>
            <a:off x="8140580" y="3511549"/>
            <a:ext cx="2940786" cy="1289051"/>
          </a:xfrm>
          <a:prstGeom prst="rect">
            <a:avLst/>
          </a:prstGeom>
        </p:spPr>
        <p:txBody>
          <a:bodyPr/>
          <a:lstStyle>
            <a:lvl1pPr marL="0" indent="0" algn="ctr">
              <a:buClr>
                <a:srgbClr val="FF545F"/>
              </a:buClr>
              <a:buFont typeface="Arial" panose="020B0604020202020204" pitchFamily="34" charset="0"/>
              <a:buNone/>
              <a:defRPr sz="1400">
                <a:solidFill>
                  <a:schemeClr val="bg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a:t>
            </a:r>
          </a:p>
        </p:txBody>
      </p:sp>
      <p:pic>
        <p:nvPicPr>
          <p:cNvPr id="43" name="Picture 42"/>
          <p:cNvPicPr>
            <a:picLocks noChangeAspect="1"/>
          </p:cNvPicPr>
          <p:nvPr userDrawn="1"/>
        </p:nvPicPr>
        <p:blipFill>
          <a:blip r:embed="rId2"/>
          <a:stretch>
            <a:fillRect/>
          </a:stretch>
        </p:blipFill>
        <p:spPr>
          <a:xfrm>
            <a:off x="1492453" y="3356228"/>
            <a:ext cx="1922906" cy="1429333"/>
          </a:xfrm>
          <a:prstGeom prst="rect">
            <a:avLst/>
          </a:prstGeom>
        </p:spPr>
      </p:pic>
      <p:sp>
        <p:nvSpPr>
          <p:cNvPr id="24" name="Text Placeholder 22"/>
          <p:cNvSpPr>
            <a:spLocks noGrp="1"/>
          </p:cNvSpPr>
          <p:nvPr userDrawn="1">
            <p:ph type="body" sz="quarter" idx="14" hasCustomPrompt="1"/>
          </p:nvPr>
        </p:nvSpPr>
        <p:spPr>
          <a:xfrm>
            <a:off x="983513" y="3511549"/>
            <a:ext cx="2940786" cy="1289051"/>
          </a:xfrm>
          <a:prstGeom prst="rect">
            <a:avLst/>
          </a:prstGeom>
        </p:spPr>
        <p:txBody>
          <a:bodyPr/>
          <a:lstStyle>
            <a:lvl1pPr marL="0" indent="0" algn="ctr">
              <a:buClr>
                <a:srgbClr val="FF545F"/>
              </a:buClr>
              <a:buFont typeface="Arial" panose="020B0604020202020204" pitchFamily="34" charset="0"/>
              <a:buNone/>
              <a:defRPr sz="1400">
                <a:solidFill>
                  <a:schemeClr val="bg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a:t>
            </a:r>
          </a:p>
        </p:txBody>
      </p:sp>
      <p:sp>
        <p:nvSpPr>
          <p:cNvPr id="28"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bg1"/>
                </a:solidFill>
                <a:latin typeface="+mn-lt"/>
              </a:rPr>
              <a:pPr/>
              <a:t>‹#›</a:t>
            </a:fld>
            <a:endParaRPr lang="en-US" b="1" dirty="0">
              <a:solidFill>
                <a:schemeClr val="bg1"/>
              </a:solidFill>
              <a:latin typeface="+mn-lt"/>
            </a:endParaRPr>
          </a:p>
        </p:txBody>
      </p:sp>
      <p:sp>
        <p:nvSpPr>
          <p:cNvPr id="29" name="TextBox 28"/>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bg1"/>
                </a:solidFill>
                <a:latin typeface="+mn-lt"/>
                <a:ea typeface="Georgia" charset="0"/>
                <a:cs typeface="Georgia" charset="0"/>
              </a:rPr>
              <a:t>® 2017 Copyright Genpact. All Rights Reserved.</a:t>
            </a:r>
          </a:p>
        </p:txBody>
      </p:sp>
      <p:pic>
        <p:nvPicPr>
          <p:cNvPr id="34" name="Picture 3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874375" y="6446360"/>
            <a:ext cx="868156" cy="340728"/>
          </a:xfrm>
          <a:prstGeom prst="rect">
            <a:avLst/>
          </a:prstGeom>
        </p:spPr>
      </p:pic>
    </p:spTree>
    <p:extLst>
      <p:ext uri="{BB962C8B-B14F-4D97-AF65-F5344CB8AC3E}">
        <p14:creationId xmlns:p14="http://schemas.microsoft.com/office/powerpoint/2010/main" val="31745420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Placeholder for 1 Option 1">
    <p:spTree>
      <p:nvGrpSpPr>
        <p:cNvPr id="1" name=""/>
        <p:cNvGrpSpPr/>
        <p:nvPr/>
      </p:nvGrpSpPr>
      <p:grpSpPr>
        <a:xfrm>
          <a:off x="0" y="0"/>
          <a:ext cx="0" cy="0"/>
          <a:chOff x="0" y="0"/>
          <a:chExt cx="0" cy="0"/>
        </a:xfrm>
      </p:grpSpPr>
      <p:sp>
        <p:nvSpPr>
          <p:cNvPr id="14" name="Text Placeholder 22"/>
          <p:cNvSpPr>
            <a:spLocks noGrp="1"/>
          </p:cNvSpPr>
          <p:nvPr>
            <p:ph type="body" sz="quarter" idx="11" hasCustomPrompt="1"/>
          </p:nvPr>
        </p:nvSpPr>
        <p:spPr>
          <a:xfrm>
            <a:off x="460744" y="457201"/>
            <a:ext cx="7235456" cy="533400"/>
          </a:xfrm>
          <a:prstGeom prst="rect">
            <a:avLst/>
          </a:prstGeom>
        </p:spPr>
        <p:txBody>
          <a:bodyPr anchor="ctr"/>
          <a:lstStyle>
            <a:lvl1pPr>
              <a:defRPr sz="3000" baseline="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Genpact.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sp>
        <p:nvSpPr>
          <p:cNvPr id="8" name="Rectangle 7"/>
          <p:cNvSpPr/>
          <p:nvPr userDrawn="1"/>
        </p:nvSpPr>
        <p:spPr>
          <a:xfrm>
            <a:off x="5994400" y="2362200"/>
            <a:ext cx="5738606" cy="37757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9" name="Rectangle 8"/>
          <p:cNvSpPr/>
          <p:nvPr userDrawn="1"/>
        </p:nvSpPr>
        <p:spPr>
          <a:xfrm>
            <a:off x="460744" y="2362200"/>
            <a:ext cx="5533657" cy="377570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Georgia" charset="0"/>
              <a:ea typeface="Georgia" charset="0"/>
              <a:cs typeface="Georgia" charset="0"/>
            </a:endParaRPr>
          </a:p>
        </p:txBody>
      </p:sp>
      <p:sp>
        <p:nvSpPr>
          <p:cNvPr id="10" name="Triangle 3"/>
          <p:cNvSpPr/>
          <p:nvPr userDrawn="1"/>
        </p:nvSpPr>
        <p:spPr>
          <a:xfrm rot="5400000">
            <a:off x="4310417" y="4039485"/>
            <a:ext cx="3816697" cy="448733"/>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Text Placeholder 22"/>
          <p:cNvSpPr>
            <a:spLocks noGrp="1"/>
          </p:cNvSpPr>
          <p:nvPr>
            <p:ph type="body" sz="quarter" idx="13" hasCustomPrompt="1"/>
          </p:nvPr>
        </p:nvSpPr>
        <p:spPr>
          <a:xfrm>
            <a:off x="460744" y="1967993"/>
            <a:ext cx="5533656" cy="244578"/>
          </a:xfrm>
          <a:prstGeom prst="rect">
            <a:avLst/>
          </a:prstGeom>
        </p:spPr>
        <p:txBody>
          <a:bodyPr anchor="ctr"/>
          <a:lstStyle>
            <a:lvl1pPr algn="ctr">
              <a:defRPr sz="1600">
                <a:solidFill>
                  <a:srgbClr val="063161"/>
                </a:solidFill>
                <a:latin typeface="Georgia" panose="02040502050405020303" pitchFamily="18" charset="0"/>
              </a:defRPr>
            </a:lvl1pPr>
          </a:lstStyle>
          <a:p>
            <a:pPr lvl="0"/>
            <a:r>
              <a:rPr lang="en-US" dirty="0"/>
              <a:t>FROM</a:t>
            </a:r>
          </a:p>
        </p:txBody>
      </p:sp>
      <p:sp>
        <p:nvSpPr>
          <p:cNvPr id="21" name="Text Placeholder 22"/>
          <p:cNvSpPr>
            <a:spLocks noGrp="1"/>
          </p:cNvSpPr>
          <p:nvPr>
            <p:ph type="body" sz="quarter" idx="14" hasCustomPrompt="1"/>
          </p:nvPr>
        </p:nvSpPr>
        <p:spPr>
          <a:xfrm>
            <a:off x="5994400" y="1967993"/>
            <a:ext cx="5738606" cy="244578"/>
          </a:xfrm>
          <a:prstGeom prst="rect">
            <a:avLst/>
          </a:prstGeom>
        </p:spPr>
        <p:txBody>
          <a:bodyPr anchor="ctr"/>
          <a:lstStyle>
            <a:lvl1pPr algn="ctr">
              <a:defRPr sz="1600">
                <a:solidFill>
                  <a:srgbClr val="063161"/>
                </a:solidFill>
                <a:latin typeface="Georgia" panose="02040502050405020303" pitchFamily="18" charset="0"/>
              </a:defRPr>
            </a:lvl1pPr>
          </a:lstStyle>
          <a:p>
            <a:pPr lvl="0"/>
            <a:r>
              <a:rPr lang="en-US" dirty="0"/>
              <a:t>TO</a:t>
            </a:r>
          </a:p>
        </p:txBody>
      </p:sp>
      <p:sp>
        <p:nvSpPr>
          <p:cNvPr id="26" name="Text Placeholder 5"/>
          <p:cNvSpPr>
            <a:spLocks noGrp="1"/>
          </p:cNvSpPr>
          <p:nvPr>
            <p:ph type="body" sz="quarter" idx="18" hasCustomPrompt="1"/>
          </p:nvPr>
        </p:nvSpPr>
        <p:spPr>
          <a:xfrm>
            <a:off x="848977" y="2816051"/>
            <a:ext cx="4419600" cy="2895600"/>
          </a:xfrm>
          <a:prstGeom prst="rect">
            <a:avLst/>
          </a:prstGeo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provident.</a:t>
            </a:r>
          </a:p>
        </p:txBody>
      </p:sp>
      <p:sp>
        <p:nvSpPr>
          <p:cNvPr id="27" name="Text Placeholder 5"/>
          <p:cNvSpPr>
            <a:spLocks noGrp="1"/>
          </p:cNvSpPr>
          <p:nvPr>
            <p:ph type="body" sz="quarter" idx="19" hasCustomPrompt="1"/>
          </p:nvPr>
        </p:nvSpPr>
        <p:spPr>
          <a:xfrm>
            <a:off x="6781800" y="2816051"/>
            <a:ext cx="4419600" cy="2895600"/>
          </a:xfrm>
          <a:prstGeom prst="rect">
            <a:avLst/>
          </a:prstGeo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provident.</a:t>
            </a:r>
          </a:p>
        </p:txBody>
      </p:sp>
    </p:spTree>
    <p:extLst>
      <p:ext uri="{BB962C8B-B14F-4D97-AF65-F5344CB8AC3E}">
        <p14:creationId xmlns:p14="http://schemas.microsoft.com/office/powerpoint/2010/main" val="366265410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Placeholder for 1 Option 2">
    <p:spTree>
      <p:nvGrpSpPr>
        <p:cNvPr id="1" name=""/>
        <p:cNvGrpSpPr/>
        <p:nvPr/>
      </p:nvGrpSpPr>
      <p:grpSpPr>
        <a:xfrm>
          <a:off x="0" y="0"/>
          <a:ext cx="0" cy="0"/>
          <a:chOff x="0" y="0"/>
          <a:chExt cx="0" cy="0"/>
        </a:xfrm>
      </p:grpSpPr>
      <p:sp>
        <p:nvSpPr>
          <p:cNvPr id="14" name="Text Placeholder 22"/>
          <p:cNvSpPr>
            <a:spLocks noGrp="1"/>
          </p:cNvSpPr>
          <p:nvPr>
            <p:ph type="body" sz="quarter" idx="11" hasCustomPrompt="1"/>
          </p:nvPr>
        </p:nvSpPr>
        <p:spPr>
          <a:xfrm>
            <a:off x="460744" y="457201"/>
            <a:ext cx="7235456" cy="533400"/>
          </a:xfrm>
          <a:prstGeom prst="rect">
            <a:avLst/>
          </a:prstGeom>
        </p:spPr>
        <p:txBody>
          <a:bodyPr anchor="ctr"/>
          <a:lstStyle>
            <a:lvl1pPr>
              <a:defRPr sz="3000" baseline="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Genpact.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sp>
        <p:nvSpPr>
          <p:cNvPr id="8" name="Rectangle 7"/>
          <p:cNvSpPr/>
          <p:nvPr userDrawn="1"/>
        </p:nvSpPr>
        <p:spPr>
          <a:xfrm>
            <a:off x="5994400" y="2362200"/>
            <a:ext cx="5738606" cy="37757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9" name="Rectangle 8"/>
          <p:cNvSpPr/>
          <p:nvPr userDrawn="1"/>
        </p:nvSpPr>
        <p:spPr>
          <a:xfrm>
            <a:off x="460744" y="2362200"/>
            <a:ext cx="5533657" cy="37757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Georgia" charset="0"/>
              <a:ea typeface="Georgia" charset="0"/>
              <a:cs typeface="Georgia" charset="0"/>
            </a:endParaRPr>
          </a:p>
        </p:txBody>
      </p:sp>
      <p:sp>
        <p:nvSpPr>
          <p:cNvPr id="10" name="Triangle 3"/>
          <p:cNvSpPr/>
          <p:nvPr userDrawn="1"/>
        </p:nvSpPr>
        <p:spPr>
          <a:xfrm rot="5400000">
            <a:off x="4310417" y="4039485"/>
            <a:ext cx="3816697" cy="44873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R="0" lvl="0" indent="0" fontAlgn="auto">
              <a:lnSpc>
                <a:spcPct val="100000"/>
              </a:lnSpc>
              <a:spcBef>
                <a:spcPts val="0"/>
              </a:spcBef>
              <a:spcAft>
                <a:spcPts val="0"/>
              </a:spcAft>
              <a:buClrTx/>
              <a:buSzTx/>
              <a:buFontTx/>
              <a:buNone/>
              <a:tabLst/>
            </a:pPr>
            <a:endParaRPr kumimoji="0" lang="en-US" b="0" i="0" u="none" strike="noStrike" cap="none" spc="0" normalizeH="0" baseline="0" noProof="0" dirty="0">
              <a:ln>
                <a:noFill/>
              </a:ln>
              <a:solidFill>
                <a:schemeClr val="bg1"/>
              </a:solidFill>
              <a:effectLst/>
              <a:uLnTx/>
              <a:uFillTx/>
              <a:latin typeface="Georgia" charset="0"/>
              <a:ea typeface="Georgia" charset="0"/>
              <a:cs typeface="Georgia" charset="0"/>
            </a:endParaRPr>
          </a:p>
        </p:txBody>
      </p:sp>
      <p:sp>
        <p:nvSpPr>
          <p:cNvPr id="20" name="Text Placeholder 22"/>
          <p:cNvSpPr>
            <a:spLocks noGrp="1"/>
          </p:cNvSpPr>
          <p:nvPr>
            <p:ph type="body" sz="quarter" idx="13" hasCustomPrompt="1"/>
          </p:nvPr>
        </p:nvSpPr>
        <p:spPr>
          <a:xfrm>
            <a:off x="460744" y="1967993"/>
            <a:ext cx="5533656" cy="244578"/>
          </a:xfrm>
          <a:prstGeom prst="rect">
            <a:avLst/>
          </a:prstGeom>
        </p:spPr>
        <p:txBody>
          <a:bodyPr anchor="ctr"/>
          <a:lstStyle>
            <a:lvl1pPr algn="ctr">
              <a:defRPr sz="1600">
                <a:solidFill>
                  <a:srgbClr val="063161"/>
                </a:solidFill>
                <a:latin typeface="Georgia" panose="02040502050405020303" pitchFamily="18" charset="0"/>
              </a:defRPr>
            </a:lvl1pPr>
          </a:lstStyle>
          <a:p>
            <a:pPr lvl="0"/>
            <a:r>
              <a:rPr lang="en-US" dirty="0"/>
              <a:t>FROM</a:t>
            </a:r>
          </a:p>
        </p:txBody>
      </p:sp>
      <p:sp>
        <p:nvSpPr>
          <p:cNvPr id="21" name="Text Placeholder 22"/>
          <p:cNvSpPr>
            <a:spLocks noGrp="1"/>
          </p:cNvSpPr>
          <p:nvPr>
            <p:ph type="body" sz="quarter" idx="14" hasCustomPrompt="1"/>
          </p:nvPr>
        </p:nvSpPr>
        <p:spPr>
          <a:xfrm>
            <a:off x="5994400" y="1967993"/>
            <a:ext cx="5738606" cy="244578"/>
          </a:xfrm>
          <a:prstGeom prst="rect">
            <a:avLst/>
          </a:prstGeom>
        </p:spPr>
        <p:txBody>
          <a:bodyPr anchor="ctr"/>
          <a:lstStyle>
            <a:lvl1pPr algn="ctr">
              <a:defRPr sz="1600">
                <a:solidFill>
                  <a:srgbClr val="063161"/>
                </a:solidFill>
                <a:latin typeface="Georgia" panose="02040502050405020303" pitchFamily="18" charset="0"/>
              </a:defRPr>
            </a:lvl1pPr>
          </a:lstStyle>
          <a:p>
            <a:pPr lvl="0"/>
            <a:r>
              <a:rPr lang="en-US" dirty="0"/>
              <a:t>TO</a:t>
            </a:r>
          </a:p>
        </p:txBody>
      </p:sp>
      <p:sp>
        <p:nvSpPr>
          <p:cNvPr id="12" name="Text Placeholder 5"/>
          <p:cNvSpPr>
            <a:spLocks noGrp="1"/>
          </p:cNvSpPr>
          <p:nvPr>
            <p:ph type="body" sz="quarter" idx="18" hasCustomPrompt="1"/>
          </p:nvPr>
        </p:nvSpPr>
        <p:spPr>
          <a:xfrm>
            <a:off x="848977" y="2816051"/>
            <a:ext cx="4419600" cy="2895600"/>
          </a:xfrm>
          <a:prstGeom prst="rect">
            <a:avLst/>
          </a:prstGeo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provident.</a:t>
            </a:r>
          </a:p>
        </p:txBody>
      </p:sp>
      <p:sp>
        <p:nvSpPr>
          <p:cNvPr id="13" name="Text Placeholder 5"/>
          <p:cNvSpPr>
            <a:spLocks noGrp="1"/>
          </p:cNvSpPr>
          <p:nvPr>
            <p:ph type="body" sz="quarter" idx="19" hasCustomPrompt="1"/>
          </p:nvPr>
        </p:nvSpPr>
        <p:spPr>
          <a:xfrm>
            <a:off x="6781800" y="2816051"/>
            <a:ext cx="4419600" cy="2895600"/>
          </a:xfrm>
          <a:prstGeom prst="rect">
            <a:avLst/>
          </a:prstGeo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provident.</a:t>
            </a:r>
          </a:p>
        </p:txBody>
      </p:sp>
    </p:spTree>
    <p:extLst>
      <p:ext uri="{BB962C8B-B14F-4D97-AF65-F5344CB8AC3E}">
        <p14:creationId xmlns:p14="http://schemas.microsoft.com/office/powerpoint/2010/main" val="25334383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Placeholder for 3 Option 1">
    <p:spTree>
      <p:nvGrpSpPr>
        <p:cNvPr id="1" name=""/>
        <p:cNvGrpSpPr/>
        <p:nvPr/>
      </p:nvGrpSpPr>
      <p:grpSpPr>
        <a:xfrm>
          <a:off x="0" y="0"/>
          <a:ext cx="0" cy="0"/>
          <a:chOff x="0" y="0"/>
          <a:chExt cx="0" cy="0"/>
        </a:xfrm>
      </p:grpSpPr>
      <p:sp>
        <p:nvSpPr>
          <p:cNvPr id="14" name="Text Placeholder 22"/>
          <p:cNvSpPr>
            <a:spLocks noGrp="1"/>
          </p:cNvSpPr>
          <p:nvPr>
            <p:ph type="body" sz="quarter" idx="11" hasCustomPrompt="1"/>
          </p:nvPr>
        </p:nvSpPr>
        <p:spPr>
          <a:xfrm>
            <a:off x="460744" y="457201"/>
            <a:ext cx="7235456" cy="533400"/>
          </a:xfrm>
          <a:prstGeom prst="rect">
            <a:avLst/>
          </a:prstGeom>
        </p:spPr>
        <p:txBody>
          <a:bodyPr anchor="ctr"/>
          <a:lstStyle>
            <a:lvl1pPr>
              <a:defRPr sz="3000" baseline="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Genpact.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sp>
        <p:nvSpPr>
          <p:cNvPr id="8" name="Rectangle 7"/>
          <p:cNvSpPr/>
          <p:nvPr userDrawn="1"/>
        </p:nvSpPr>
        <p:spPr>
          <a:xfrm>
            <a:off x="5994400" y="2362200"/>
            <a:ext cx="5738606" cy="12336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9" name="Rectangle 8"/>
          <p:cNvSpPr/>
          <p:nvPr userDrawn="1"/>
        </p:nvSpPr>
        <p:spPr>
          <a:xfrm>
            <a:off x="460744" y="2362200"/>
            <a:ext cx="5533657"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73261"/>
              </a:solidFill>
              <a:effectLst/>
              <a:uLnTx/>
              <a:uFillTx/>
              <a:latin typeface="Georgia" charset="0"/>
              <a:ea typeface="Georgia" charset="0"/>
              <a:cs typeface="Georgia" charset="0"/>
            </a:endParaRPr>
          </a:p>
        </p:txBody>
      </p:sp>
      <p:sp>
        <p:nvSpPr>
          <p:cNvPr id="10" name="Triangle 3"/>
          <p:cNvSpPr/>
          <p:nvPr userDrawn="1"/>
        </p:nvSpPr>
        <p:spPr>
          <a:xfrm rot="5400000">
            <a:off x="5595250" y="2754653"/>
            <a:ext cx="1247033" cy="448733"/>
          </a:xfrm>
          <a:prstGeom prst="triangle">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Rectangle 10"/>
          <p:cNvSpPr/>
          <p:nvPr userDrawn="1"/>
        </p:nvSpPr>
        <p:spPr>
          <a:xfrm>
            <a:off x="5994400" y="3644294"/>
            <a:ext cx="5738606" cy="123363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12" name="Rectangle 11"/>
          <p:cNvSpPr/>
          <p:nvPr userDrawn="1"/>
        </p:nvSpPr>
        <p:spPr>
          <a:xfrm>
            <a:off x="460744" y="3644294"/>
            <a:ext cx="5533657"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73261"/>
              </a:solidFill>
              <a:effectLst/>
              <a:uLnTx/>
              <a:uFillTx/>
              <a:latin typeface="Georgia" charset="0"/>
              <a:ea typeface="Georgia" charset="0"/>
              <a:cs typeface="Georgia" charset="0"/>
            </a:endParaRPr>
          </a:p>
        </p:txBody>
      </p:sp>
      <p:sp>
        <p:nvSpPr>
          <p:cNvPr id="13" name="Rectangle 12"/>
          <p:cNvSpPr/>
          <p:nvPr userDrawn="1"/>
        </p:nvSpPr>
        <p:spPr>
          <a:xfrm>
            <a:off x="5994400" y="4925949"/>
            <a:ext cx="5738606" cy="12336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20" name="Text Placeholder 22"/>
          <p:cNvSpPr>
            <a:spLocks noGrp="1"/>
          </p:cNvSpPr>
          <p:nvPr>
            <p:ph type="body" sz="quarter" idx="13" hasCustomPrompt="1"/>
          </p:nvPr>
        </p:nvSpPr>
        <p:spPr>
          <a:xfrm>
            <a:off x="460744" y="1967993"/>
            <a:ext cx="5533656" cy="244578"/>
          </a:xfrm>
          <a:prstGeom prst="rect">
            <a:avLst/>
          </a:prstGeom>
        </p:spPr>
        <p:txBody>
          <a:bodyPr anchor="ctr"/>
          <a:lstStyle>
            <a:lvl1pPr algn="ctr">
              <a:defRPr sz="1600">
                <a:solidFill>
                  <a:srgbClr val="063161"/>
                </a:solidFill>
                <a:latin typeface="Georgia" panose="02040502050405020303" pitchFamily="18" charset="0"/>
              </a:defRPr>
            </a:lvl1pPr>
          </a:lstStyle>
          <a:p>
            <a:pPr lvl="0"/>
            <a:r>
              <a:rPr lang="en-US" dirty="0"/>
              <a:t>FROM</a:t>
            </a:r>
          </a:p>
        </p:txBody>
      </p:sp>
      <p:sp>
        <p:nvSpPr>
          <p:cNvPr id="21" name="Text Placeholder 22"/>
          <p:cNvSpPr>
            <a:spLocks noGrp="1"/>
          </p:cNvSpPr>
          <p:nvPr>
            <p:ph type="body" sz="quarter" idx="14" hasCustomPrompt="1"/>
          </p:nvPr>
        </p:nvSpPr>
        <p:spPr>
          <a:xfrm>
            <a:off x="5994400" y="1967993"/>
            <a:ext cx="5738606" cy="244578"/>
          </a:xfrm>
          <a:prstGeom prst="rect">
            <a:avLst/>
          </a:prstGeom>
        </p:spPr>
        <p:txBody>
          <a:bodyPr anchor="ctr"/>
          <a:lstStyle>
            <a:lvl1pPr algn="ctr">
              <a:defRPr sz="1600">
                <a:solidFill>
                  <a:srgbClr val="063161"/>
                </a:solidFill>
                <a:latin typeface="Georgia" panose="02040502050405020303" pitchFamily="18" charset="0"/>
              </a:defRPr>
            </a:lvl1pPr>
          </a:lstStyle>
          <a:p>
            <a:pPr lvl="0"/>
            <a:r>
              <a:rPr lang="en-US" dirty="0"/>
              <a:t>TO</a:t>
            </a:r>
          </a:p>
        </p:txBody>
      </p:sp>
      <p:sp>
        <p:nvSpPr>
          <p:cNvPr id="22" name="Triangle 3"/>
          <p:cNvSpPr/>
          <p:nvPr userDrawn="1"/>
        </p:nvSpPr>
        <p:spPr>
          <a:xfrm rot="5400000">
            <a:off x="5595250" y="4045254"/>
            <a:ext cx="1247033" cy="448733"/>
          </a:xfrm>
          <a:prstGeom prst="triangle">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Triangle 3"/>
          <p:cNvSpPr/>
          <p:nvPr userDrawn="1"/>
        </p:nvSpPr>
        <p:spPr>
          <a:xfrm rot="5400000">
            <a:off x="5595250" y="5318402"/>
            <a:ext cx="1247033" cy="448733"/>
          </a:xfrm>
          <a:prstGeom prst="triangle">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Text Placeholder 5"/>
          <p:cNvSpPr>
            <a:spLocks noGrp="1"/>
          </p:cNvSpPr>
          <p:nvPr>
            <p:ph type="body" sz="quarter" idx="18" hasCustomPrompt="1"/>
          </p:nvPr>
        </p:nvSpPr>
        <p:spPr>
          <a:xfrm>
            <a:off x="6781800" y="2674219"/>
            <a:ext cx="4419600" cy="609600"/>
          </a:xfrm>
          <a:prstGeom prst="rect">
            <a:avLst/>
          </a:prstGeo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endParaRPr lang="en-IN" dirty="0"/>
          </a:p>
        </p:txBody>
      </p:sp>
      <p:sp>
        <p:nvSpPr>
          <p:cNvPr id="29" name="Text Placeholder 5"/>
          <p:cNvSpPr>
            <a:spLocks noGrp="1"/>
          </p:cNvSpPr>
          <p:nvPr>
            <p:ph type="body" sz="quarter" idx="19" hasCustomPrompt="1"/>
          </p:nvPr>
        </p:nvSpPr>
        <p:spPr>
          <a:xfrm>
            <a:off x="6781800" y="3953834"/>
            <a:ext cx="4419600" cy="609600"/>
          </a:xfrm>
          <a:prstGeom prst="rect">
            <a:avLst/>
          </a:prstGeo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endParaRPr lang="en-IN" dirty="0"/>
          </a:p>
        </p:txBody>
      </p:sp>
      <p:sp>
        <p:nvSpPr>
          <p:cNvPr id="30" name="Text Placeholder 5"/>
          <p:cNvSpPr>
            <a:spLocks noGrp="1"/>
          </p:cNvSpPr>
          <p:nvPr>
            <p:ph type="body" sz="quarter" idx="20" hasCustomPrompt="1"/>
          </p:nvPr>
        </p:nvSpPr>
        <p:spPr>
          <a:xfrm>
            <a:off x="6781800" y="5237968"/>
            <a:ext cx="4419600" cy="609600"/>
          </a:xfrm>
          <a:prstGeom prst="rect">
            <a:avLst/>
          </a:prstGeo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endParaRPr lang="en-IN" dirty="0"/>
          </a:p>
        </p:txBody>
      </p:sp>
      <p:sp>
        <p:nvSpPr>
          <p:cNvPr id="31" name="Text Placeholder 30"/>
          <p:cNvSpPr>
            <a:spLocks noGrp="1"/>
          </p:cNvSpPr>
          <p:nvPr>
            <p:ph type="body" sz="quarter" idx="21" hasCustomPrompt="1"/>
          </p:nvPr>
        </p:nvSpPr>
        <p:spPr>
          <a:xfrm>
            <a:off x="801872" y="2674219"/>
            <a:ext cx="5029200" cy="609600"/>
          </a:xfrm>
          <a:prstGeom prst="rect">
            <a:avLst/>
          </a:prstGeom>
        </p:spPr>
        <p:txBody>
          <a:bodyPr anchor="ctr"/>
          <a:lstStyle>
            <a:lvl1pPr>
              <a:defRPr>
                <a:solidFill>
                  <a:srgbClr val="063161"/>
                </a:solidFill>
              </a:defRPr>
            </a:lvl1pPr>
            <a:lvl2pPr>
              <a:defRPr>
                <a:solidFill>
                  <a:srgbClr val="063161"/>
                </a:solidFill>
              </a:defRPr>
            </a:lvl2pPr>
            <a:lvl3pPr>
              <a:defRPr>
                <a:solidFill>
                  <a:srgbClr val="063161"/>
                </a:solidFill>
              </a:defRPr>
            </a:lvl3pPr>
            <a:lvl4pPr>
              <a:defRPr>
                <a:solidFill>
                  <a:srgbClr val="063161"/>
                </a:solidFill>
              </a:defRPr>
            </a:lvl4pPr>
            <a:lvl5pPr>
              <a:defRPr>
                <a:solidFill>
                  <a:srgbClr val="06316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endParaRPr lang="en-IN" dirty="0"/>
          </a:p>
        </p:txBody>
      </p:sp>
      <p:sp>
        <p:nvSpPr>
          <p:cNvPr id="32" name="Rectangle 31"/>
          <p:cNvSpPr/>
          <p:nvPr userDrawn="1"/>
        </p:nvSpPr>
        <p:spPr>
          <a:xfrm>
            <a:off x="460744" y="4925949"/>
            <a:ext cx="5533657"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73261"/>
              </a:solidFill>
              <a:effectLst/>
              <a:uLnTx/>
              <a:uFillTx/>
              <a:latin typeface="Georgia" charset="0"/>
              <a:ea typeface="Georgia" charset="0"/>
              <a:cs typeface="Georgia" charset="0"/>
            </a:endParaRPr>
          </a:p>
        </p:txBody>
      </p:sp>
      <p:sp>
        <p:nvSpPr>
          <p:cNvPr id="33" name="Text Placeholder 30"/>
          <p:cNvSpPr>
            <a:spLocks noGrp="1"/>
          </p:cNvSpPr>
          <p:nvPr>
            <p:ph type="body" sz="quarter" idx="22" hasCustomPrompt="1"/>
          </p:nvPr>
        </p:nvSpPr>
        <p:spPr>
          <a:xfrm>
            <a:off x="801872" y="3951528"/>
            <a:ext cx="5029200" cy="609600"/>
          </a:xfrm>
          <a:prstGeom prst="rect">
            <a:avLst/>
          </a:prstGeom>
        </p:spPr>
        <p:txBody>
          <a:bodyPr anchor="ctr"/>
          <a:lstStyle>
            <a:lvl1pPr>
              <a:defRPr>
                <a:solidFill>
                  <a:srgbClr val="063161"/>
                </a:solidFill>
              </a:defRPr>
            </a:lvl1pPr>
            <a:lvl2pPr>
              <a:defRPr>
                <a:solidFill>
                  <a:srgbClr val="063161"/>
                </a:solidFill>
              </a:defRPr>
            </a:lvl2pPr>
            <a:lvl3pPr>
              <a:defRPr>
                <a:solidFill>
                  <a:srgbClr val="063161"/>
                </a:solidFill>
              </a:defRPr>
            </a:lvl3pPr>
            <a:lvl4pPr>
              <a:defRPr>
                <a:solidFill>
                  <a:srgbClr val="063161"/>
                </a:solidFill>
              </a:defRPr>
            </a:lvl4pPr>
            <a:lvl5pPr>
              <a:defRPr>
                <a:solidFill>
                  <a:srgbClr val="06316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endParaRPr lang="en-IN" dirty="0"/>
          </a:p>
        </p:txBody>
      </p:sp>
      <p:sp>
        <p:nvSpPr>
          <p:cNvPr id="34" name="Text Placeholder 30"/>
          <p:cNvSpPr>
            <a:spLocks noGrp="1"/>
          </p:cNvSpPr>
          <p:nvPr>
            <p:ph type="body" sz="quarter" idx="23" hasCustomPrompt="1"/>
          </p:nvPr>
        </p:nvSpPr>
        <p:spPr>
          <a:xfrm>
            <a:off x="801872" y="5237968"/>
            <a:ext cx="5029200" cy="609600"/>
          </a:xfrm>
          <a:prstGeom prst="rect">
            <a:avLst/>
          </a:prstGeom>
        </p:spPr>
        <p:txBody>
          <a:bodyPr anchor="ctr"/>
          <a:lstStyle>
            <a:lvl1pPr>
              <a:defRPr>
                <a:solidFill>
                  <a:srgbClr val="063161"/>
                </a:solidFill>
              </a:defRPr>
            </a:lvl1pPr>
            <a:lvl2pPr>
              <a:defRPr>
                <a:solidFill>
                  <a:srgbClr val="063161"/>
                </a:solidFill>
              </a:defRPr>
            </a:lvl2pPr>
            <a:lvl3pPr>
              <a:defRPr>
                <a:solidFill>
                  <a:srgbClr val="063161"/>
                </a:solidFill>
              </a:defRPr>
            </a:lvl3pPr>
            <a:lvl4pPr>
              <a:defRPr>
                <a:solidFill>
                  <a:srgbClr val="063161"/>
                </a:solidFill>
              </a:defRPr>
            </a:lvl4pPr>
            <a:lvl5pPr>
              <a:defRPr>
                <a:solidFill>
                  <a:srgbClr val="06316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endParaRPr lang="en-IN" dirty="0"/>
          </a:p>
        </p:txBody>
      </p:sp>
    </p:spTree>
    <p:extLst>
      <p:ext uri="{BB962C8B-B14F-4D97-AF65-F5344CB8AC3E}">
        <p14:creationId xmlns:p14="http://schemas.microsoft.com/office/powerpoint/2010/main" val="261700267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ntent Placeholder for 3 Option 1">
    <p:spTree>
      <p:nvGrpSpPr>
        <p:cNvPr id="1" name=""/>
        <p:cNvGrpSpPr/>
        <p:nvPr/>
      </p:nvGrpSpPr>
      <p:grpSpPr>
        <a:xfrm>
          <a:off x="0" y="0"/>
          <a:ext cx="0" cy="0"/>
          <a:chOff x="0" y="0"/>
          <a:chExt cx="0" cy="0"/>
        </a:xfrm>
      </p:grpSpPr>
      <p:sp>
        <p:nvSpPr>
          <p:cNvPr id="14" name="Text Placeholder 22"/>
          <p:cNvSpPr>
            <a:spLocks noGrp="1"/>
          </p:cNvSpPr>
          <p:nvPr>
            <p:ph type="body" sz="quarter" idx="11" hasCustomPrompt="1"/>
          </p:nvPr>
        </p:nvSpPr>
        <p:spPr>
          <a:xfrm>
            <a:off x="460744" y="457201"/>
            <a:ext cx="7235456" cy="533400"/>
          </a:xfrm>
          <a:prstGeom prst="rect">
            <a:avLst/>
          </a:prstGeom>
        </p:spPr>
        <p:txBody>
          <a:bodyPr anchor="ctr"/>
          <a:lstStyle>
            <a:lvl1pPr>
              <a:defRPr sz="3000" baseline="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Genpact.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sp>
        <p:nvSpPr>
          <p:cNvPr id="8" name="Rectangle 7"/>
          <p:cNvSpPr/>
          <p:nvPr userDrawn="1"/>
        </p:nvSpPr>
        <p:spPr>
          <a:xfrm>
            <a:off x="3390900" y="1781175"/>
            <a:ext cx="8342106" cy="15707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9" name="Rectangle 8"/>
          <p:cNvSpPr/>
          <p:nvPr userDrawn="1"/>
        </p:nvSpPr>
        <p:spPr>
          <a:xfrm>
            <a:off x="460744" y="1781175"/>
            <a:ext cx="2958731" cy="1570792"/>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73261"/>
              </a:solidFill>
              <a:effectLst/>
              <a:uLnTx/>
              <a:uFillTx/>
              <a:latin typeface="Georgia" charset="0"/>
              <a:ea typeface="Georgia" charset="0"/>
              <a:cs typeface="Georgia" charset="0"/>
            </a:endParaRPr>
          </a:p>
        </p:txBody>
      </p:sp>
      <p:sp>
        <p:nvSpPr>
          <p:cNvPr id="10" name="Triangle 3"/>
          <p:cNvSpPr/>
          <p:nvPr userDrawn="1"/>
        </p:nvSpPr>
        <p:spPr>
          <a:xfrm rot="5400000">
            <a:off x="2853092" y="2344035"/>
            <a:ext cx="1587847" cy="448733"/>
          </a:xfrm>
          <a:prstGeom prst="triangle">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Rectangle 10"/>
          <p:cNvSpPr/>
          <p:nvPr userDrawn="1"/>
        </p:nvSpPr>
        <p:spPr>
          <a:xfrm>
            <a:off x="3390900" y="3429522"/>
            <a:ext cx="8342106" cy="144841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12" name="Rectangle 11"/>
          <p:cNvSpPr/>
          <p:nvPr userDrawn="1"/>
        </p:nvSpPr>
        <p:spPr>
          <a:xfrm>
            <a:off x="460744" y="3429522"/>
            <a:ext cx="2958731" cy="1448411"/>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73261"/>
              </a:solidFill>
              <a:effectLst/>
              <a:uLnTx/>
              <a:uFillTx/>
              <a:latin typeface="Georgia" charset="0"/>
              <a:ea typeface="Georgia" charset="0"/>
              <a:cs typeface="Georgia" charset="0"/>
            </a:endParaRPr>
          </a:p>
        </p:txBody>
      </p:sp>
      <p:sp>
        <p:nvSpPr>
          <p:cNvPr id="13" name="Rectangle 12"/>
          <p:cNvSpPr/>
          <p:nvPr userDrawn="1"/>
        </p:nvSpPr>
        <p:spPr>
          <a:xfrm>
            <a:off x="3390900" y="4925949"/>
            <a:ext cx="8342106" cy="15033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22" name="Triangle 3"/>
          <p:cNvSpPr/>
          <p:nvPr userDrawn="1"/>
        </p:nvSpPr>
        <p:spPr>
          <a:xfrm rot="5400000">
            <a:off x="2914947" y="3936702"/>
            <a:ext cx="1464137" cy="448733"/>
          </a:xfrm>
          <a:prstGeom prst="triangle">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Triangle 3"/>
          <p:cNvSpPr/>
          <p:nvPr userDrawn="1"/>
        </p:nvSpPr>
        <p:spPr>
          <a:xfrm rot="5400000">
            <a:off x="2887192" y="5454709"/>
            <a:ext cx="1519648" cy="448733"/>
          </a:xfrm>
          <a:prstGeom prst="triangle">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Text Placeholder 5"/>
          <p:cNvSpPr>
            <a:spLocks noGrp="1"/>
          </p:cNvSpPr>
          <p:nvPr>
            <p:ph type="body" sz="quarter" idx="18" hasCustomPrompt="1"/>
          </p:nvPr>
        </p:nvSpPr>
        <p:spPr>
          <a:xfrm>
            <a:off x="4105275" y="2093194"/>
            <a:ext cx="7096125" cy="776204"/>
          </a:xfrm>
          <a:prstGeom prst="rect">
            <a:avLst/>
          </a:prstGeo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endParaRPr lang="en-IN" dirty="0"/>
          </a:p>
        </p:txBody>
      </p:sp>
      <p:sp>
        <p:nvSpPr>
          <p:cNvPr id="29" name="Text Placeholder 5"/>
          <p:cNvSpPr>
            <a:spLocks noGrp="1"/>
          </p:cNvSpPr>
          <p:nvPr>
            <p:ph type="body" sz="quarter" idx="19" hasCustomPrompt="1"/>
          </p:nvPr>
        </p:nvSpPr>
        <p:spPr>
          <a:xfrm>
            <a:off x="4105275" y="3847705"/>
            <a:ext cx="7096125" cy="715729"/>
          </a:xfrm>
          <a:prstGeom prst="rect">
            <a:avLst/>
          </a:prstGeo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endParaRPr lang="en-IN" dirty="0"/>
          </a:p>
        </p:txBody>
      </p:sp>
      <p:sp>
        <p:nvSpPr>
          <p:cNvPr id="30" name="Text Placeholder 5"/>
          <p:cNvSpPr>
            <a:spLocks noGrp="1"/>
          </p:cNvSpPr>
          <p:nvPr>
            <p:ph type="body" sz="quarter" idx="20" hasCustomPrompt="1"/>
          </p:nvPr>
        </p:nvSpPr>
        <p:spPr>
          <a:xfrm>
            <a:off x="4105275" y="5237967"/>
            <a:ext cx="7096125" cy="742865"/>
          </a:xfrm>
          <a:prstGeom prst="rect">
            <a:avLst/>
          </a:prstGeo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endParaRPr lang="en-IN" dirty="0"/>
          </a:p>
        </p:txBody>
      </p:sp>
      <p:sp>
        <p:nvSpPr>
          <p:cNvPr id="31" name="Text Placeholder 30"/>
          <p:cNvSpPr>
            <a:spLocks noGrp="1"/>
          </p:cNvSpPr>
          <p:nvPr>
            <p:ph type="body" sz="quarter" idx="21" hasCustomPrompt="1"/>
          </p:nvPr>
        </p:nvSpPr>
        <p:spPr>
          <a:xfrm>
            <a:off x="801872" y="2093194"/>
            <a:ext cx="2312803" cy="776204"/>
          </a:xfrm>
          <a:prstGeom prst="rect">
            <a:avLst/>
          </a:prstGeom>
        </p:spPr>
        <p:txBody>
          <a:bodyPr anchor="ctr"/>
          <a:lstStyle>
            <a:lvl1pPr>
              <a:defRPr>
                <a:solidFill>
                  <a:srgbClr val="063161"/>
                </a:solidFill>
              </a:defRPr>
            </a:lvl1pPr>
            <a:lvl2pPr>
              <a:defRPr>
                <a:solidFill>
                  <a:srgbClr val="063161"/>
                </a:solidFill>
              </a:defRPr>
            </a:lvl2pPr>
            <a:lvl3pPr>
              <a:defRPr>
                <a:solidFill>
                  <a:srgbClr val="063161"/>
                </a:solidFill>
              </a:defRPr>
            </a:lvl3pPr>
            <a:lvl4pPr>
              <a:defRPr>
                <a:solidFill>
                  <a:srgbClr val="063161"/>
                </a:solidFill>
              </a:defRPr>
            </a:lvl4pPr>
            <a:lvl5pPr>
              <a:defRPr>
                <a:solidFill>
                  <a:srgbClr val="06316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endParaRPr lang="en-IN" dirty="0"/>
          </a:p>
        </p:txBody>
      </p:sp>
      <p:sp>
        <p:nvSpPr>
          <p:cNvPr id="32" name="Rectangle 31"/>
          <p:cNvSpPr/>
          <p:nvPr userDrawn="1"/>
        </p:nvSpPr>
        <p:spPr>
          <a:xfrm>
            <a:off x="460744" y="4925949"/>
            <a:ext cx="2958731" cy="1503326"/>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73261"/>
              </a:solidFill>
              <a:effectLst/>
              <a:uLnTx/>
              <a:uFillTx/>
              <a:latin typeface="Georgia" charset="0"/>
              <a:ea typeface="Georgia" charset="0"/>
              <a:cs typeface="Georgia" charset="0"/>
            </a:endParaRPr>
          </a:p>
        </p:txBody>
      </p:sp>
      <p:sp>
        <p:nvSpPr>
          <p:cNvPr id="33" name="Text Placeholder 30"/>
          <p:cNvSpPr>
            <a:spLocks noGrp="1"/>
          </p:cNvSpPr>
          <p:nvPr>
            <p:ph type="body" sz="quarter" idx="22" hasCustomPrompt="1"/>
          </p:nvPr>
        </p:nvSpPr>
        <p:spPr>
          <a:xfrm>
            <a:off x="801872" y="3845399"/>
            <a:ext cx="2312803" cy="715729"/>
          </a:xfrm>
          <a:prstGeom prst="rect">
            <a:avLst/>
          </a:prstGeom>
        </p:spPr>
        <p:txBody>
          <a:bodyPr anchor="ctr"/>
          <a:lstStyle>
            <a:lvl1pPr>
              <a:defRPr>
                <a:solidFill>
                  <a:srgbClr val="063161"/>
                </a:solidFill>
              </a:defRPr>
            </a:lvl1pPr>
            <a:lvl2pPr>
              <a:defRPr>
                <a:solidFill>
                  <a:srgbClr val="063161"/>
                </a:solidFill>
              </a:defRPr>
            </a:lvl2pPr>
            <a:lvl3pPr>
              <a:defRPr>
                <a:solidFill>
                  <a:srgbClr val="063161"/>
                </a:solidFill>
              </a:defRPr>
            </a:lvl3pPr>
            <a:lvl4pPr>
              <a:defRPr>
                <a:solidFill>
                  <a:srgbClr val="063161"/>
                </a:solidFill>
              </a:defRPr>
            </a:lvl4pPr>
            <a:lvl5pPr>
              <a:defRPr>
                <a:solidFill>
                  <a:srgbClr val="06316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endParaRPr lang="en-IN" dirty="0"/>
          </a:p>
        </p:txBody>
      </p:sp>
      <p:sp>
        <p:nvSpPr>
          <p:cNvPr id="34" name="Text Placeholder 30"/>
          <p:cNvSpPr>
            <a:spLocks noGrp="1"/>
          </p:cNvSpPr>
          <p:nvPr>
            <p:ph type="body" sz="quarter" idx="23" hasCustomPrompt="1"/>
          </p:nvPr>
        </p:nvSpPr>
        <p:spPr>
          <a:xfrm>
            <a:off x="801872" y="5237967"/>
            <a:ext cx="2312803" cy="742865"/>
          </a:xfrm>
          <a:prstGeom prst="rect">
            <a:avLst/>
          </a:prstGeom>
        </p:spPr>
        <p:txBody>
          <a:bodyPr anchor="ctr"/>
          <a:lstStyle>
            <a:lvl1pPr>
              <a:defRPr>
                <a:solidFill>
                  <a:srgbClr val="063161"/>
                </a:solidFill>
              </a:defRPr>
            </a:lvl1pPr>
            <a:lvl2pPr>
              <a:defRPr>
                <a:solidFill>
                  <a:srgbClr val="063161"/>
                </a:solidFill>
              </a:defRPr>
            </a:lvl2pPr>
            <a:lvl3pPr>
              <a:defRPr>
                <a:solidFill>
                  <a:srgbClr val="063161"/>
                </a:solidFill>
              </a:defRPr>
            </a:lvl3pPr>
            <a:lvl4pPr>
              <a:defRPr>
                <a:solidFill>
                  <a:srgbClr val="063161"/>
                </a:solidFill>
              </a:defRPr>
            </a:lvl4pPr>
            <a:lvl5pPr>
              <a:defRPr>
                <a:solidFill>
                  <a:srgbClr val="06316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endParaRPr lang="en-IN" dirty="0"/>
          </a:p>
        </p:txBody>
      </p:sp>
    </p:spTree>
    <p:extLst>
      <p:ext uri="{BB962C8B-B14F-4D97-AF65-F5344CB8AC3E}">
        <p14:creationId xmlns:p14="http://schemas.microsoft.com/office/powerpoint/2010/main" val="633017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Slide Option 3">
    <p:spTree>
      <p:nvGrpSpPr>
        <p:cNvPr id="1" name=""/>
        <p:cNvGrpSpPr/>
        <p:nvPr/>
      </p:nvGrpSpPr>
      <p:grpSpPr>
        <a:xfrm>
          <a:off x="0" y="0"/>
          <a:ext cx="0" cy="0"/>
          <a:chOff x="0" y="0"/>
          <a:chExt cx="0" cy="0"/>
        </a:xfrm>
      </p:grpSpPr>
      <p:pic>
        <p:nvPicPr>
          <p:cNvPr id="23" name="Picture 2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5" y="0"/>
            <a:ext cx="12188950" cy="6857999"/>
          </a:xfrm>
          <a:prstGeom prst="rect">
            <a:avLst/>
          </a:prstGeom>
        </p:spPr>
      </p:pic>
      <p:pic>
        <p:nvPicPr>
          <p:cNvPr id="26" name="Picture 25"/>
          <p:cNvPicPr>
            <a:picLocks noChangeAspect="1"/>
          </p:cNvPicPr>
          <p:nvPr userDrawn="1"/>
        </p:nvPicPr>
        <p:blipFill>
          <a:blip r:embed="rId3"/>
          <a:stretch>
            <a:fillRect/>
          </a:stretch>
        </p:blipFill>
        <p:spPr>
          <a:xfrm>
            <a:off x="10893034" y="6462131"/>
            <a:ext cx="839972" cy="309081"/>
          </a:xfrm>
          <a:prstGeom prst="rect">
            <a:avLst/>
          </a:prstGeom>
        </p:spPr>
      </p:pic>
      <p:sp>
        <p:nvSpPr>
          <p:cNvPr id="29" name="Text Placeholder 28"/>
          <p:cNvSpPr>
            <a:spLocks noGrp="1"/>
          </p:cNvSpPr>
          <p:nvPr>
            <p:ph type="body" sz="quarter" idx="10" hasCustomPrompt="1"/>
          </p:nvPr>
        </p:nvSpPr>
        <p:spPr>
          <a:xfrm>
            <a:off x="464594" y="468090"/>
            <a:ext cx="3276600" cy="609600"/>
          </a:xfrm>
          <a:prstGeom prst="rect">
            <a:avLst/>
          </a:prstGeom>
        </p:spPr>
        <p:txBody>
          <a:bodyPr/>
          <a:lstStyle>
            <a:lvl1pPr>
              <a:defRPr sz="3200">
                <a:solidFill>
                  <a:schemeClr val="accent6"/>
                </a:solidFill>
              </a:defRPr>
            </a:lvl1pPr>
          </a:lstStyle>
          <a:p>
            <a:pPr lvl="0"/>
            <a:r>
              <a:rPr lang="en-US" dirty="0"/>
              <a:t>Agenda opt 3</a:t>
            </a:r>
            <a:endParaRPr lang="en-IN" dirty="0"/>
          </a:p>
        </p:txBody>
      </p:sp>
      <p:sp>
        <p:nvSpPr>
          <p:cNvPr id="32" name="Text Placeholder 31"/>
          <p:cNvSpPr>
            <a:spLocks noGrp="1"/>
          </p:cNvSpPr>
          <p:nvPr>
            <p:ph type="body" sz="quarter" idx="11" hasCustomPrompt="1"/>
          </p:nvPr>
        </p:nvSpPr>
        <p:spPr>
          <a:xfrm>
            <a:off x="464594" y="1828800"/>
            <a:ext cx="10283434" cy="3429000"/>
          </a:xfrm>
          <a:prstGeom prst="rect">
            <a:avLst/>
          </a:prstGeom>
        </p:spPr>
        <p:txBody>
          <a:bodyPr/>
          <a:lstStyle>
            <a:lvl1pPr>
              <a:defRPr sz="2000">
                <a:solidFill>
                  <a:schemeClr val="accent6"/>
                </a:solidFill>
              </a:defRPr>
            </a:lvl1pPr>
            <a:lvl2pPr>
              <a:defRPr sz="1800">
                <a:solidFill>
                  <a:srgbClr val="073262"/>
                </a:solidFill>
              </a:defRPr>
            </a:lvl2pPr>
            <a:lvl3pPr>
              <a:defRPr sz="1600">
                <a:solidFill>
                  <a:schemeClr val="tx2"/>
                </a:solidFill>
              </a:defRPr>
            </a:lvl3pPr>
            <a:lvl4pPr>
              <a:defRPr sz="2000">
                <a:solidFill>
                  <a:schemeClr val="tx2"/>
                </a:solidFill>
              </a:defRPr>
            </a:lvl4pPr>
            <a:lvl5pPr>
              <a:defRPr sz="2000">
                <a:solidFill>
                  <a:schemeClr val="tx2"/>
                </a:solidFill>
              </a:defRPr>
            </a:lvl5pPr>
          </a:lstStyle>
          <a:p>
            <a:pPr lvl="0"/>
            <a:r>
              <a:rPr lang="en-US" dirty="0"/>
              <a:t>Lorem ipsum dolor sit </a:t>
            </a:r>
            <a:r>
              <a:rPr lang="en-US" dirty="0" err="1"/>
              <a:t>amet</a:t>
            </a:r>
            <a:r>
              <a:rPr lang="en-US" dirty="0"/>
              <a:t>					1</a:t>
            </a:r>
          </a:p>
          <a:p>
            <a:pPr lvl="2"/>
            <a:endParaRPr lang="en-US" dirty="0"/>
          </a:p>
        </p:txBody>
      </p:sp>
      <p:sp>
        <p:nvSpPr>
          <p:cNvPr id="41"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42" name="TextBox 41"/>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2018 Copyright Genpact. All Rights Reserved.</a:t>
            </a:r>
          </a:p>
        </p:txBody>
      </p:sp>
    </p:spTree>
    <p:extLst>
      <p:ext uri="{BB962C8B-B14F-4D97-AF65-F5344CB8AC3E}">
        <p14:creationId xmlns:p14="http://schemas.microsoft.com/office/powerpoint/2010/main" val="106748901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 Placeholder for 3 Option 2">
    <p:spTree>
      <p:nvGrpSpPr>
        <p:cNvPr id="1" name=""/>
        <p:cNvGrpSpPr/>
        <p:nvPr/>
      </p:nvGrpSpPr>
      <p:grpSpPr>
        <a:xfrm>
          <a:off x="0" y="0"/>
          <a:ext cx="0" cy="0"/>
          <a:chOff x="0" y="0"/>
          <a:chExt cx="0" cy="0"/>
        </a:xfrm>
      </p:grpSpPr>
      <p:sp>
        <p:nvSpPr>
          <p:cNvPr id="14" name="Text Placeholder 22"/>
          <p:cNvSpPr>
            <a:spLocks noGrp="1"/>
          </p:cNvSpPr>
          <p:nvPr>
            <p:ph type="body" sz="quarter" idx="11" hasCustomPrompt="1"/>
          </p:nvPr>
        </p:nvSpPr>
        <p:spPr>
          <a:xfrm>
            <a:off x="460744" y="457201"/>
            <a:ext cx="7235456" cy="533400"/>
          </a:xfrm>
          <a:prstGeom prst="rect">
            <a:avLst/>
          </a:prstGeom>
        </p:spPr>
        <p:txBody>
          <a:bodyPr anchor="ctr"/>
          <a:lstStyle>
            <a:lvl1pPr>
              <a:defRPr sz="3000" baseline="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Tree>
    <p:extLst>
      <p:ext uri="{BB962C8B-B14F-4D97-AF65-F5344CB8AC3E}">
        <p14:creationId xmlns:p14="http://schemas.microsoft.com/office/powerpoint/2010/main" val="169399641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Placeholder for 3 Option 3">
    <p:spTree>
      <p:nvGrpSpPr>
        <p:cNvPr id="1" name=""/>
        <p:cNvGrpSpPr/>
        <p:nvPr/>
      </p:nvGrpSpPr>
      <p:grpSpPr>
        <a:xfrm>
          <a:off x="0" y="0"/>
          <a:ext cx="0" cy="0"/>
          <a:chOff x="0" y="0"/>
          <a:chExt cx="0" cy="0"/>
        </a:xfrm>
      </p:grpSpPr>
      <p:sp>
        <p:nvSpPr>
          <p:cNvPr id="4" name="Rectangle 3"/>
          <p:cNvSpPr/>
          <p:nvPr userDrawn="1"/>
        </p:nvSpPr>
        <p:spPr>
          <a:xfrm>
            <a:off x="457200" y="1945849"/>
            <a:ext cx="11275806" cy="57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n>
                <a:noFill/>
              </a:ln>
            </a:endParaRPr>
          </a:p>
        </p:txBody>
      </p:sp>
      <p:sp>
        <p:nvSpPr>
          <p:cNvPr id="14" name="Text Placeholder 22"/>
          <p:cNvSpPr>
            <a:spLocks noGrp="1"/>
          </p:cNvSpPr>
          <p:nvPr>
            <p:ph type="body" sz="quarter" idx="11" hasCustomPrompt="1"/>
          </p:nvPr>
        </p:nvSpPr>
        <p:spPr>
          <a:xfrm>
            <a:off x="460744" y="457201"/>
            <a:ext cx="7235456" cy="533400"/>
          </a:xfrm>
          <a:prstGeom prst="rect">
            <a:avLst/>
          </a:prstGeom>
        </p:spPr>
        <p:txBody>
          <a:bodyPr anchor="ctr"/>
          <a:lstStyle>
            <a:lvl1pPr>
              <a:defRPr sz="3000" baseline="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Genpact.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sp>
        <p:nvSpPr>
          <p:cNvPr id="28" name="Rectangle 27"/>
          <p:cNvSpPr/>
          <p:nvPr userDrawn="1"/>
        </p:nvSpPr>
        <p:spPr>
          <a:xfrm>
            <a:off x="457199" y="2559541"/>
            <a:ext cx="3522121" cy="3486150"/>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29" name="Parallelogram 28"/>
          <p:cNvSpPr/>
          <p:nvPr userDrawn="1"/>
        </p:nvSpPr>
        <p:spPr>
          <a:xfrm>
            <a:off x="3174109" y="2559542"/>
            <a:ext cx="805212" cy="800456"/>
          </a:xfrm>
          <a:prstGeom prst="parallelogram">
            <a:avLst>
              <a:gd name="adj" fmla="val 4909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0" name="Rectangle 29"/>
          <p:cNvSpPr/>
          <p:nvPr userDrawn="1"/>
        </p:nvSpPr>
        <p:spPr>
          <a:xfrm>
            <a:off x="464595" y="2559542"/>
            <a:ext cx="3095876" cy="80045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54" name="Text Placeholder 3"/>
          <p:cNvSpPr>
            <a:spLocks noGrp="1"/>
          </p:cNvSpPr>
          <p:nvPr userDrawn="1">
            <p:ph type="body" sz="quarter" idx="13" hasCustomPrompt="1"/>
          </p:nvPr>
        </p:nvSpPr>
        <p:spPr>
          <a:xfrm>
            <a:off x="457200" y="1945849"/>
            <a:ext cx="11275806" cy="571440"/>
          </a:xfrm>
          <a:prstGeom prst="rect">
            <a:avLst/>
          </a:prstGeom>
        </p:spPr>
        <p:txBody>
          <a:bodyPr anchor="ctr"/>
          <a:lstStyle>
            <a:lvl1pPr algn="ctr">
              <a:defRPr sz="2000">
                <a:solidFill>
                  <a:schemeClr val="bg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endParaRPr lang="en-IN" dirty="0"/>
          </a:p>
        </p:txBody>
      </p:sp>
      <p:sp>
        <p:nvSpPr>
          <p:cNvPr id="55" name="Text Placeholder 5"/>
          <p:cNvSpPr>
            <a:spLocks noGrp="1"/>
          </p:cNvSpPr>
          <p:nvPr userDrawn="1">
            <p:ph type="body" sz="quarter" idx="18" hasCustomPrompt="1"/>
          </p:nvPr>
        </p:nvSpPr>
        <p:spPr>
          <a:xfrm>
            <a:off x="609600" y="2671575"/>
            <a:ext cx="3192469" cy="576391"/>
          </a:xfrm>
          <a:prstGeom prst="rect">
            <a:avLst/>
          </a:prstGeom>
        </p:spPr>
        <p:txBody>
          <a:bodyPr anchor="ctr"/>
          <a:lstStyle>
            <a:lvl1pPr>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56" name="Text Placeholder 5"/>
          <p:cNvSpPr>
            <a:spLocks noGrp="1"/>
          </p:cNvSpPr>
          <p:nvPr userDrawn="1">
            <p:ph type="body" sz="quarter" idx="21" hasCustomPrompt="1"/>
          </p:nvPr>
        </p:nvSpPr>
        <p:spPr>
          <a:xfrm>
            <a:off x="609600" y="3473181"/>
            <a:ext cx="3192469" cy="2572510"/>
          </a:xfrm>
          <a:prstGeom prst="rect">
            <a:avLst/>
          </a:prstGeom>
        </p:spPr>
        <p:txBody>
          <a:bodyPr anchor="t"/>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endParaRPr lang="en-US" dirty="0"/>
          </a:p>
        </p:txBody>
      </p:sp>
      <p:sp>
        <p:nvSpPr>
          <p:cNvPr id="79" name="Rectangle 78"/>
          <p:cNvSpPr/>
          <p:nvPr userDrawn="1"/>
        </p:nvSpPr>
        <p:spPr>
          <a:xfrm>
            <a:off x="8210884" y="2559541"/>
            <a:ext cx="3522122" cy="3486150"/>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80" name="Parallelogram 79"/>
          <p:cNvSpPr/>
          <p:nvPr userDrawn="1"/>
        </p:nvSpPr>
        <p:spPr>
          <a:xfrm>
            <a:off x="10927794" y="2559542"/>
            <a:ext cx="805212" cy="800456"/>
          </a:xfrm>
          <a:prstGeom prst="parallelogram">
            <a:avLst>
              <a:gd name="adj" fmla="val 4909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1" name="Rectangle 80"/>
          <p:cNvSpPr/>
          <p:nvPr userDrawn="1"/>
        </p:nvSpPr>
        <p:spPr>
          <a:xfrm>
            <a:off x="8218280" y="2559542"/>
            <a:ext cx="3095876" cy="8004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82" name="Text Placeholder 5"/>
          <p:cNvSpPr>
            <a:spLocks noGrp="1"/>
          </p:cNvSpPr>
          <p:nvPr>
            <p:ph type="body" sz="quarter" idx="22" hasCustomPrompt="1"/>
          </p:nvPr>
        </p:nvSpPr>
        <p:spPr>
          <a:xfrm>
            <a:off x="8363285" y="2671575"/>
            <a:ext cx="3192469" cy="576391"/>
          </a:xfrm>
          <a:prstGeom prst="rect">
            <a:avLst/>
          </a:prstGeom>
        </p:spPr>
        <p:txBody>
          <a:bodyPr anchor="ctr"/>
          <a:lstStyle>
            <a:lvl1pPr>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83" name="Text Placeholder 5"/>
          <p:cNvSpPr>
            <a:spLocks noGrp="1"/>
          </p:cNvSpPr>
          <p:nvPr>
            <p:ph type="body" sz="quarter" idx="23" hasCustomPrompt="1"/>
          </p:nvPr>
        </p:nvSpPr>
        <p:spPr>
          <a:xfrm>
            <a:off x="8363285" y="3473181"/>
            <a:ext cx="3192469" cy="2572510"/>
          </a:xfrm>
          <a:prstGeom prst="rect">
            <a:avLst/>
          </a:prstGeom>
        </p:spPr>
        <p:txBody>
          <a:bodyPr anchor="t"/>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endParaRPr lang="en-US" dirty="0"/>
          </a:p>
        </p:txBody>
      </p:sp>
      <p:sp>
        <p:nvSpPr>
          <p:cNvPr id="84" name="Rectangle 83"/>
          <p:cNvSpPr/>
          <p:nvPr userDrawn="1"/>
        </p:nvSpPr>
        <p:spPr>
          <a:xfrm>
            <a:off x="4334041" y="2559541"/>
            <a:ext cx="3522122" cy="3486150"/>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85" name="Parallelogram 84"/>
          <p:cNvSpPr/>
          <p:nvPr userDrawn="1"/>
        </p:nvSpPr>
        <p:spPr>
          <a:xfrm>
            <a:off x="7050951" y="2559542"/>
            <a:ext cx="805212" cy="800456"/>
          </a:xfrm>
          <a:prstGeom prst="parallelogram">
            <a:avLst>
              <a:gd name="adj" fmla="val 4909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6" name="Rectangle 85"/>
          <p:cNvSpPr/>
          <p:nvPr userDrawn="1"/>
        </p:nvSpPr>
        <p:spPr>
          <a:xfrm>
            <a:off x="4341437" y="2559542"/>
            <a:ext cx="3095876" cy="8004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87" name="Text Placeholder 5"/>
          <p:cNvSpPr>
            <a:spLocks noGrp="1"/>
          </p:cNvSpPr>
          <p:nvPr>
            <p:ph type="body" sz="quarter" idx="24" hasCustomPrompt="1"/>
          </p:nvPr>
        </p:nvSpPr>
        <p:spPr>
          <a:xfrm>
            <a:off x="4486442" y="2671575"/>
            <a:ext cx="3192469" cy="576391"/>
          </a:xfrm>
          <a:prstGeom prst="rect">
            <a:avLst/>
          </a:prstGeom>
        </p:spPr>
        <p:txBody>
          <a:bodyPr anchor="ctr"/>
          <a:lstStyle>
            <a:lvl1pPr>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88" name="Text Placeholder 5"/>
          <p:cNvSpPr>
            <a:spLocks noGrp="1"/>
          </p:cNvSpPr>
          <p:nvPr>
            <p:ph type="body" sz="quarter" idx="25" hasCustomPrompt="1"/>
          </p:nvPr>
        </p:nvSpPr>
        <p:spPr>
          <a:xfrm>
            <a:off x="4486442" y="3473181"/>
            <a:ext cx="3192469" cy="2572510"/>
          </a:xfrm>
          <a:prstGeom prst="rect">
            <a:avLst/>
          </a:prstGeom>
        </p:spPr>
        <p:txBody>
          <a:bodyPr anchor="t"/>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endParaRPr lang="en-US" dirty="0"/>
          </a:p>
        </p:txBody>
      </p:sp>
    </p:spTree>
    <p:extLst>
      <p:ext uri="{BB962C8B-B14F-4D97-AF65-F5344CB8AC3E}">
        <p14:creationId xmlns:p14="http://schemas.microsoft.com/office/powerpoint/2010/main" val="16890784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Placeholder for 4">
    <p:spTree>
      <p:nvGrpSpPr>
        <p:cNvPr id="1" name=""/>
        <p:cNvGrpSpPr/>
        <p:nvPr/>
      </p:nvGrpSpPr>
      <p:grpSpPr>
        <a:xfrm>
          <a:off x="0" y="0"/>
          <a:ext cx="0" cy="0"/>
          <a:chOff x="0" y="0"/>
          <a:chExt cx="0" cy="0"/>
        </a:xfrm>
      </p:grpSpPr>
      <p:sp>
        <p:nvSpPr>
          <p:cNvPr id="14" name="Text Placeholder 22"/>
          <p:cNvSpPr>
            <a:spLocks noGrp="1"/>
          </p:cNvSpPr>
          <p:nvPr>
            <p:ph type="body" sz="quarter" idx="11" hasCustomPrompt="1"/>
          </p:nvPr>
        </p:nvSpPr>
        <p:spPr>
          <a:xfrm>
            <a:off x="460744" y="457201"/>
            <a:ext cx="7235456" cy="533400"/>
          </a:xfrm>
          <a:prstGeom prst="rect">
            <a:avLst/>
          </a:prstGeom>
        </p:spPr>
        <p:txBody>
          <a:bodyPr anchor="ctr"/>
          <a:lstStyle>
            <a:lvl1pPr>
              <a:defRPr sz="3000" baseline="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Genpact.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spTree>
    <p:extLst>
      <p:ext uri="{BB962C8B-B14F-4D97-AF65-F5344CB8AC3E}">
        <p14:creationId xmlns:p14="http://schemas.microsoft.com/office/powerpoint/2010/main" val="283929036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Placeholder for 5">
    <p:spTree>
      <p:nvGrpSpPr>
        <p:cNvPr id="1" name=""/>
        <p:cNvGrpSpPr/>
        <p:nvPr/>
      </p:nvGrpSpPr>
      <p:grpSpPr>
        <a:xfrm>
          <a:off x="0" y="0"/>
          <a:ext cx="0" cy="0"/>
          <a:chOff x="0" y="0"/>
          <a:chExt cx="0" cy="0"/>
        </a:xfrm>
      </p:grpSpPr>
      <p:sp>
        <p:nvSpPr>
          <p:cNvPr id="14" name="Text Placeholder 22"/>
          <p:cNvSpPr>
            <a:spLocks noGrp="1"/>
          </p:cNvSpPr>
          <p:nvPr>
            <p:ph type="body" sz="quarter" idx="11" hasCustomPrompt="1"/>
          </p:nvPr>
        </p:nvSpPr>
        <p:spPr>
          <a:xfrm>
            <a:off x="460744" y="457201"/>
            <a:ext cx="7235456" cy="533400"/>
          </a:xfrm>
          <a:prstGeom prst="rect">
            <a:avLst/>
          </a:prstGeom>
        </p:spPr>
        <p:txBody>
          <a:bodyPr anchor="ctr"/>
          <a:lstStyle>
            <a:lvl1pPr>
              <a:defRPr sz="3000" baseline="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Genpact.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sp>
        <p:nvSpPr>
          <p:cNvPr id="24" name="Rectangle 23"/>
          <p:cNvSpPr/>
          <p:nvPr userDrawn="1"/>
        </p:nvSpPr>
        <p:spPr>
          <a:xfrm>
            <a:off x="3024443" y="3656214"/>
            <a:ext cx="4480167" cy="800456"/>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25" name="Parallelogram 24"/>
          <p:cNvSpPr/>
          <p:nvPr userDrawn="1"/>
        </p:nvSpPr>
        <p:spPr>
          <a:xfrm>
            <a:off x="2427926" y="3656214"/>
            <a:ext cx="960968" cy="800456"/>
          </a:xfrm>
          <a:prstGeom prst="parallelogram">
            <a:avLst>
              <a:gd name="adj" fmla="val 4909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6" name="Rectangle 25"/>
          <p:cNvSpPr/>
          <p:nvPr userDrawn="1"/>
        </p:nvSpPr>
        <p:spPr>
          <a:xfrm>
            <a:off x="1066801" y="3656214"/>
            <a:ext cx="1908310" cy="8004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27" name="Rectangle 26"/>
          <p:cNvSpPr/>
          <p:nvPr userDrawn="1"/>
        </p:nvSpPr>
        <p:spPr>
          <a:xfrm>
            <a:off x="457201" y="3656214"/>
            <a:ext cx="609599" cy="8004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28" name="Rectangle 27"/>
          <p:cNvSpPr/>
          <p:nvPr userDrawn="1"/>
        </p:nvSpPr>
        <p:spPr>
          <a:xfrm>
            <a:off x="3031087" y="1943006"/>
            <a:ext cx="4473524" cy="800456"/>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29" name="Parallelogram 28"/>
          <p:cNvSpPr/>
          <p:nvPr userDrawn="1"/>
        </p:nvSpPr>
        <p:spPr>
          <a:xfrm>
            <a:off x="2432207" y="1943006"/>
            <a:ext cx="960968" cy="800456"/>
          </a:xfrm>
          <a:prstGeom prst="parallelogram">
            <a:avLst>
              <a:gd name="adj" fmla="val 4909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0" name="Rectangle 29"/>
          <p:cNvSpPr/>
          <p:nvPr userDrawn="1"/>
        </p:nvSpPr>
        <p:spPr>
          <a:xfrm>
            <a:off x="805722" y="1943006"/>
            <a:ext cx="2169388" cy="80045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31" name="Rectangle 30"/>
          <p:cNvSpPr/>
          <p:nvPr userDrawn="1"/>
        </p:nvSpPr>
        <p:spPr>
          <a:xfrm>
            <a:off x="457202" y="1943006"/>
            <a:ext cx="405387" cy="80045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32" name="Rectangle 31"/>
          <p:cNvSpPr/>
          <p:nvPr userDrawn="1"/>
        </p:nvSpPr>
        <p:spPr>
          <a:xfrm>
            <a:off x="3024443" y="2799610"/>
            <a:ext cx="4480167" cy="800456"/>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33" name="Parallelogram 32"/>
          <p:cNvSpPr/>
          <p:nvPr userDrawn="1"/>
        </p:nvSpPr>
        <p:spPr>
          <a:xfrm>
            <a:off x="2432206" y="2799610"/>
            <a:ext cx="960968" cy="800456"/>
          </a:xfrm>
          <a:prstGeom prst="parallelogram">
            <a:avLst>
              <a:gd name="adj" fmla="val 4909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4" name="Rectangle 33"/>
          <p:cNvSpPr/>
          <p:nvPr userDrawn="1"/>
        </p:nvSpPr>
        <p:spPr>
          <a:xfrm>
            <a:off x="1066801" y="2799610"/>
            <a:ext cx="1908310" cy="80045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35" name="Rectangle 34"/>
          <p:cNvSpPr/>
          <p:nvPr userDrawn="1"/>
        </p:nvSpPr>
        <p:spPr>
          <a:xfrm>
            <a:off x="457201" y="2799610"/>
            <a:ext cx="609599" cy="80045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45" name="Rectangle 44"/>
          <p:cNvSpPr/>
          <p:nvPr userDrawn="1"/>
        </p:nvSpPr>
        <p:spPr>
          <a:xfrm>
            <a:off x="3024443" y="4512818"/>
            <a:ext cx="4480167" cy="800456"/>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46" name="Parallelogram 45"/>
          <p:cNvSpPr/>
          <p:nvPr userDrawn="1"/>
        </p:nvSpPr>
        <p:spPr>
          <a:xfrm>
            <a:off x="2427926" y="4512818"/>
            <a:ext cx="960968" cy="800456"/>
          </a:xfrm>
          <a:prstGeom prst="parallelogram">
            <a:avLst>
              <a:gd name="adj" fmla="val 4909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7" name="Rectangle 46"/>
          <p:cNvSpPr/>
          <p:nvPr userDrawn="1"/>
        </p:nvSpPr>
        <p:spPr>
          <a:xfrm>
            <a:off x="1066801" y="4512818"/>
            <a:ext cx="1908310" cy="80045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48" name="Rectangle 47"/>
          <p:cNvSpPr/>
          <p:nvPr userDrawn="1"/>
        </p:nvSpPr>
        <p:spPr>
          <a:xfrm>
            <a:off x="457201" y="4512818"/>
            <a:ext cx="609599" cy="80045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50" name="Rectangle 49"/>
          <p:cNvSpPr/>
          <p:nvPr userDrawn="1"/>
        </p:nvSpPr>
        <p:spPr>
          <a:xfrm>
            <a:off x="3024443" y="5369423"/>
            <a:ext cx="4480167" cy="800456"/>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51" name="Parallelogram 50"/>
          <p:cNvSpPr/>
          <p:nvPr userDrawn="1"/>
        </p:nvSpPr>
        <p:spPr>
          <a:xfrm>
            <a:off x="2416505" y="5369423"/>
            <a:ext cx="960968" cy="800456"/>
          </a:xfrm>
          <a:prstGeom prst="parallelogram">
            <a:avLst>
              <a:gd name="adj" fmla="val 4909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2" name="Rectangle 51"/>
          <p:cNvSpPr/>
          <p:nvPr userDrawn="1"/>
        </p:nvSpPr>
        <p:spPr>
          <a:xfrm>
            <a:off x="1066801" y="5369423"/>
            <a:ext cx="1908310" cy="80045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53" name="Rectangle 52"/>
          <p:cNvSpPr/>
          <p:nvPr userDrawn="1"/>
        </p:nvSpPr>
        <p:spPr>
          <a:xfrm>
            <a:off x="457201" y="5369423"/>
            <a:ext cx="609599" cy="80045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54" name="Text Placeholder 3"/>
          <p:cNvSpPr>
            <a:spLocks noGrp="1"/>
          </p:cNvSpPr>
          <p:nvPr userDrawn="1">
            <p:ph type="body" sz="quarter" idx="13" hasCustomPrompt="1"/>
          </p:nvPr>
        </p:nvSpPr>
        <p:spPr>
          <a:xfrm>
            <a:off x="457200" y="2019554"/>
            <a:ext cx="619763" cy="571440"/>
          </a:xfrm>
          <a:prstGeom prst="rect">
            <a:avLst/>
          </a:prstGeom>
        </p:spPr>
        <p:txBody>
          <a:bodyPr anchor="ctr"/>
          <a:lstStyle>
            <a:lvl1pPr algn="ctr">
              <a:defRPr sz="5400">
                <a:solidFill>
                  <a:schemeClr val="bg1"/>
                </a:solidFill>
              </a:defRPr>
            </a:lvl1pPr>
          </a:lstStyle>
          <a:p>
            <a:pPr lvl="0"/>
            <a:r>
              <a:rPr lang="en-US" dirty="0"/>
              <a:t>1</a:t>
            </a:r>
            <a:endParaRPr lang="en-IN" dirty="0"/>
          </a:p>
        </p:txBody>
      </p:sp>
      <p:sp>
        <p:nvSpPr>
          <p:cNvPr id="57" name="Text Placeholder 3"/>
          <p:cNvSpPr>
            <a:spLocks noGrp="1"/>
          </p:cNvSpPr>
          <p:nvPr userDrawn="1">
            <p:ph type="body" sz="quarter" idx="22" hasCustomPrompt="1"/>
          </p:nvPr>
        </p:nvSpPr>
        <p:spPr>
          <a:xfrm>
            <a:off x="457200" y="2856546"/>
            <a:ext cx="619763" cy="571440"/>
          </a:xfrm>
          <a:prstGeom prst="rect">
            <a:avLst/>
          </a:prstGeom>
        </p:spPr>
        <p:txBody>
          <a:bodyPr anchor="ctr"/>
          <a:lstStyle>
            <a:lvl1pPr algn="ctr">
              <a:defRPr sz="5400">
                <a:solidFill>
                  <a:schemeClr val="bg1"/>
                </a:solidFill>
              </a:defRPr>
            </a:lvl1pPr>
          </a:lstStyle>
          <a:p>
            <a:pPr lvl="0"/>
            <a:r>
              <a:rPr lang="en-US" dirty="0"/>
              <a:t>2</a:t>
            </a:r>
            <a:endParaRPr lang="en-IN" dirty="0"/>
          </a:p>
        </p:txBody>
      </p:sp>
      <p:sp>
        <p:nvSpPr>
          <p:cNvPr id="60" name="Text Placeholder 3"/>
          <p:cNvSpPr>
            <a:spLocks noGrp="1"/>
          </p:cNvSpPr>
          <p:nvPr userDrawn="1">
            <p:ph type="body" sz="quarter" idx="25" hasCustomPrompt="1"/>
          </p:nvPr>
        </p:nvSpPr>
        <p:spPr>
          <a:xfrm>
            <a:off x="457200" y="3671005"/>
            <a:ext cx="619763" cy="571440"/>
          </a:xfrm>
          <a:prstGeom prst="rect">
            <a:avLst/>
          </a:prstGeom>
        </p:spPr>
        <p:txBody>
          <a:bodyPr anchor="ctr"/>
          <a:lstStyle>
            <a:lvl1pPr algn="ctr">
              <a:defRPr sz="5400">
                <a:solidFill>
                  <a:schemeClr val="bg1"/>
                </a:solidFill>
              </a:defRPr>
            </a:lvl1pPr>
          </a:lstStyle>
          <a:p>
            <a:pPr lvl="0"/>
            <a:r>
              <a:rPr lang="en-US" dirty="0"/>
              <a:t>3</a:t>
            </a:r>
            <a:endParaRPr lang="en-IN" dirty="0"/>
          </a:p>
        </p:txBody>
      </p:sp>
      <p:sp>
        <p:nvSpPr>
          <p:cNvPr id="63" name="Text Placeholder 3"/>
          <p:cNvSpPr>
            <a:spLocks noGrp="1"/>
          </p:cNvSpPr>
          <p:nvPr userDrawn="1">
            <p:ph type="body" sz="quarter" idx="28" hasCustomPrompt="1"/>
          </p:nvPr>
        </p:nvSpPr>
        <p:spPr>
          <a:xfrm>
            <a:off x="457200" y="4514555"/>
            <a:ext cx="619763" cy="571440"/>
          </a:xfrm>
          <a:prstGeom prst="rect">
            <a:avLst/>
          </a:prstGeom>
        </p:spPr>
        <p:txBody>
          <a:bodyPr anchor="ctr"/>
          <a:lstStyle>
            <a:lvl1pPr algn="ctr">
              <a:defRPr sz="5400">
                <a:solidFill>
                  <a:schemeClr val="bg1"/>
                </a:solidFill>
              </a:defRPr>
            </a:lvl1pPr>
          </a:lstStyle>
          <a:p>
            <a:pPr lvl="0"/>
            <a:r>
              <a:rPr lang="en-US" dirty="0"/>
              <a:t>4</a:t>
            </a:r>
            <a:endParaRPr lang="en-IN" dirty="0"/>
          </a:p>
        </p:txBody>
      </p:sp>
      <p:sp>
        <p:nvSpPr>
          <p:cNvPr id="71" name="Text Placeholder 3"/>
          <p:cNvSpPr>
            <a:spLocks noGrp="1"/>
          </p:cNvSpPr>
          <p:nvPr userDrawn="1">
            <p:ph type="body" sz="quarter" idx="34" hasCustomPrompt="1"/>
          </p:nvPr>
        </p:nvSpPr>
        <p:spPr>
          <a:xfrm>
            <a:off x="457200" y="5363404"/>
            <a:ext cx="619763" cy="571440"/>
          </a:xfrm>
          <a:prstGeom prst="rect">
            <a:avLst/>
          </a:prstGeom>
        </p:spPr>
        <p:txBody>
          <a:bodyPr anchor="ctr"/>
          <a:lstStyle>
            <a:lvl1pPr algn="ctr">
              <a:defRPr sz="5400">
                <a:solidFill>
                  <a:schemeClr val="bg1"/>
                </a:solidFill>
              </a:defRPr>
            </a:lvl1pPr>
          </a:lstStyle>
          <a:p>
            <a:pPr lvl="0"/>
            <a:r>
              <a:rPr lang="en-US" dirty="0"/>
              <a:t>5</a:t>
            </a:r>
            <a:endParaRPr lang="en-IN" dirty="0"/>
          </a:p>
        </p:txBody>
      </p:sp>
      <p:sp>
        <p:nvSpPr>
          <p:cNvPr id="66" name="Rectangle 65"/>
          <p:cNvSpPr/>
          <p:nvPr userDrawn="1"/>
        </p:nvSpPr>
        <p:spPr>
          <a:xfrm>
            <a:off x="7560588" y="1943006"/>
            <a:ext cx="3637499" cy="800456"/>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69" name="Rectangle 68"/>
          <p:cNvSpPr/>
          <p:nvPr userDrawn="1"/>
        </p:nvSpPr>
        <p:spPr>
          <a:xfrm>
            <a:off x="7560588" y="2799610"/>
            <a:ext cx="3637499" cy="800456"/>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70" name="Rectangle 69"/>
          <p:cNvSpPr/>
          <p:nvPr userDrawn="1"/>
        </p:nvSpPr>
        <p:spPr>
          <a:xfrm>
            <a:off x="7560588" y="3656214"/>
            <a:ext cx="3637499" cy="800456"/>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72" name="Rectangle 71"/>
          <p:cNvSpPr/>
          <p:nvPr userDrawn="1"/>
        </p:nvSpPr>
        <p:spPr>
          <a:xfrm>
            <a:off x="7560588" y="4512818"/>
            <a:ext cx="3637499" cy="800456"/>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73" name="Rectangle 72"/>
          <p:cNvSpPr/>
          <p:nvPr userDrawn="1"/>
        </p:nvSpPr>
        <p:spPr>
          <a:xfrm>
            <a:off x="7560588" y="5369423"/>
            <a:ext cx="3637499" cy="800456"/>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Tree>
    <p:extLst>
      <p:ext uri="{BB962C8B-B14F-4D97-AF65-F5344CB8AC3E}">
        <p14:creationId xmlns:p14="http://schemas.microsoft.com/office/powerpoint/2010/main" val="159146293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Content Placeholder for 6">
    <p:spTree>
      <p:nvGrpSpPr>
        <p:cNvPr id="1" name=""/>
        <p:cNvGrpSpPr/>
        <p:nvPr/>
      </p:nvGrpSpPr>
      <p:grpSpPr>
        <a:xfrm>
          <a:off x="0" y="0"/>
          <a:ext cx="0" cy="0"/>
          <a:chOff x="0" y="0"/>
          <a:chExt cx="0" cy="0"/>
        </a:xfrm>
      </p:grpSpPr>
      <p:sp>
        <p:nvSpPr>
          <p:cNvPr id="14" name="Text Placeholder 22"/>
          <p:cNvSpPr>
            <a:spLocks noGrp="1"/>
          </p:cNvSpPr>
          <p:nvPr>
            <p:ph type="body" sz="quarter" idx="11" hasCustomPrompt="1"/>
          </p:nvPr>
        </p:nvSpPr>
        <p:spPr>
          <a:xfrm>
            <a:off x="460744" y="457201"/>
            <a:ext cx="7235456" cy="533400"/>
          </a:xfrm>
          <a:prstGeom prst="rect">
            <a:avLst/>
          </a:prstGeom>
        </p:spPr>
        <p:txBody>
          <a:bodyPr anchor="ctr"/>
          <a:lstStyle>
            <a:lvl1pPr>
              <a:defRPr sz="3000" baseline="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Genpact.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grpSp>
        <p:nvGrpSpPr>
          <p:cNvPr id="2" name="Group 1"/>
          <p:cNvGrpSpPr/>
          <p:nvPr userDrawn="1"/>
        </p:nvGrpSpPr>
        <p:grpSpPr>
          <a:xfrm>
            <a:off x="457201" y="3392598"/>
            <a:ext cx="11275805" cy="627462"/>
            <a:chOff x="457201" y="2058786"/>
            <a:chExt cx="11275805" cy="1233639"/>
          </a:xfrm>
        </p:grpSpPr>
        <p:sp>
          <p:nvSpPr>
            <p:cNvPr id="24" name="Rectangle 23"/>
            <p:cNvSpPr/>
            <p:nvPr userDrawn="1"/>
          </p:nvSpPr>
          <p:spPr>
            <a:xfrm>
              <a:off x="4097868" y="2058786"/>
              <a:ext cx="7635138"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25" name="Parallelogram 24"/>
            <p:cNvSpPr/>
            <p:nvPr userDrawn="1"/>
          </p:nvSpPr>
          <p:spPr>
            <a:xfrm>
              <a:off x="3617383" y="2058786"/>
              <a:ext cx="960968" cy="1233639"/>
            </a:xfrm>
            <a:prstGeom prst="parallelogram">
              <a:avLst>
                <a:gd name="adj" fmla="val 4909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6" name="Rectangle 25"/>
            <p:cNvSpPr/>
            <p:nvPr userDrawn="1"/>
          </p:nvSpPr>
          <p:spPr>
            <a:xfrm>
              <a:off x="1066800" y="2058786"/>
              <a:ext cx="3031067" cy="12336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27" name="Rectangle 26"/>
            <p:cNvSpPr/>
            <p:nvPr userDrawn="1"/>
          </p:nvSpPr>
          <p:spPr>
            <a:xfrm>
              <a:off x="457201" y="2058786"/>
              <a:ext cx="609599" cy="12336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4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grpSp>
      <p:grpSp>
        <p:nvGrpSpPr>
          <p:cNvPr id="3" name="Group 2"/>
          <p:cNvGrpSpPr/>
          <p:nvPr userDrawn="1"/>
        </p:nvGrpSpPr>
        <p:grpSpPr>
          <a:xfrm>
            <a:off x="457201" y="1943006"/>
            <a:ext cx="11275805" cy="618962"/>
            <a:chOff x="457201" y="3486665"/>
            <a:chExt cx="11275805" cy="1233639"/>
          </a:xfrm>
        </p:grpSpPr>
        <p:sp>
          <p:nvSpPr>
            <p:cNvPr id="28" name="Rectangle 27"/>
            <p:cNvSpPr/>
            <p:nvPr userDrawn="1"/>
          </p:nvSpPr>
          <p:spPr>
            <a:xfrm>
              <a:off x="4097868" y="3486665"/>
              <a:ext cx="7635138"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29" name="Parallelogram 28"/>
            <p:cNvSpPr/>
            <p:nvPr userDrawn="1"/>
          </p:nvSpPr>
          <p:spPr>
            <a:xfrm>
              <a:off x="3617383" y="3486665"/>
              <a:ext cx="960968" cy="1233639"/>
            </a:xfrm>
            <a:prstGeom prst="parallelogram">
              <a:avLst>
                <a:gd name="adj" fmla="val 4909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0" name="Rectangle 29"/>
            <p:cNvSpPr/>
            <p:nvPr userDrawn="1"/>
          </p:nvSpPr>
          <p:spPr>
            <a:xfrm>
              <a:off x="1066800" y="3486665"/>
              <a:ext cx="3031067" cy="123363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31" name="Rectangle 30"/>
            <p:cNvSpPr/>
            <p:nvPr userDrawn="1"/>
          </p:nvSpPr>
          <p:spPr>
            <a:xfrm>
              <a:off x="457201" y="3486665"/>
              <a:ext cx="609599" cy="123363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4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grpSp>
      <p:grpSp>
        <p:nvGrpSpPr>
          <p:cNvPr id="5" name="Group 4"/>
          <p:cNvGrpSpPr/>
          <p:nvPr userDrawn="1"/>
        </p:nvGrpSpPr>
        <p:grpSpPr>
          <a:xfrm>
            <a:off x="457201" y="2610136"/>
            <a:ext cx="11275805" cy="709709"/>
            <a:chOff x="457201" y="4914544"/>
            <a:chExt cx="11275805" cy="1233639"/>
          </a:xfrm>
        </p:grpSpPr>
        <p:sp>
          <p:nvSpPr>
            <p:cNvPr id="32" name="Rectangle 31"/>
            <p:cNvSpPr/>
            <p:nvPr userDrawn="1"/>
          </p:nvSpPr>
          <p:spPr>
            <a:xfrm>
              <a:off x="4097868" y="4914544"/>
              <a:ext cx="7635138"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33" name="Parallelogram 32"/>
            <p:cNvSpPr/>
            <p:nvPr userDrawn="1"/>
          </p:nvSpPr>
          <p:spPr>
            <a:xfrm>
              <a:off x="3617383" y="4914544"/>
              <a:ext cx="960968" cy="1233639"/>
            </a:xfrm>
            <a:prstGeom prst="parallelogram">
              <a:avLst>
                <a:gd name="adj" fmla="val 4909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4" name="Rectangle 33"/>
            <p:cNvSpPr/>
            <p:nvPr userDrawn="1"/>
          </p:nvSpPr>
          <p:spPr>
            <a:xfrm>
              <a:off x="1066800" y="4914544"/>
              <a:ext cx="3031067" cy="123363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35" name="Rectangle 34"/>
            <p:cNvSpPr/>
            <p:nvPr userDrawn="1"/>
          </p:nvSpPr>
          <p:spPr>
            <a:xfrm>
              <a:off x="457201" y="4914544"/>
              <a:ext cx="609599" cy="123363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4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grpSp>
      <p:grpSp>
        <p:nvGrpSpPr>
          <p:cNvPr id="44" name="Group 43"/>
          <p:cNvGrpSpPr/>
          <p:nvPr userDrawn="1"/>
        </p:nvGrpSpPr>
        <p:grpSpPr>
          <a:xfrm>
            <a:off x="457201" y="4076210"/>
            <a:ext cx="11275805" cy="635831"/>
            <a:chOff x="457201" y="3486665"/>
            <a:chExt cx="11275805" cy="1233639"/>
          </a:xfrm>
        </p:grpSpPr>
        <p:sp>
          <p:nvSpPr>
            <p:cNvPr id="45" name="Rectangle 44"/>
            <p:cNvSpPr/>
            <p:nvPr userDrawn="1"/>
          </p:nvSpPr>
          <p:spPr>
            <a:xfrm>
              <a:off x="4097868" y="3486665"/>
              <a:ext cx="7635138"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46" name="Parallelogram 45"/>
            <p:cNvSpPr/>
            <p:nvPr userDrawn="1"/>
          </p:nvSpPr>
          <p:spPr>
            <a:xfrm>
              <a:off x="3617383" y="3486665"/>
              <a:ext cx="960968" cy="1233639"/>
            </a:xfrm>
            <a:prstGeom prst="parallelogram">
              <a:avLst>
                <a:gd name="adj" fmla="val 4909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7" name="Rectangle 46"/>
            <p:cNvSpPr/>
            <p:nvPr userDrawn="1"/>
          </p:nvSpPr>
          <p:spPr>
            <a:xfrm>
              <a:off x="1066800" y="3486665"/>
              <a:ext cx="3031067" cy="123363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48" name="Rectangle 47"/>
            <p:cNvSpPr/>
            <p:nvPr userDrawn="1"/>
          </p:nvSpPr>
          <p:spPr>
            <a:xfrm>
              <a:off x="457201" y="3486665"/>
              <a:ext cx="609599" cy="123363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4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grpSp>
      <p:grpSp>
        <p:nvGrpSpPr>
          <p:cNvPr id="49" name="Group 48"/>
          <p:cNvGrpSpPr/>
          <p:nvPr userDrawn="1"/>
        </p:nvGrpSpPr>
        <p:grpSpPr>
          <a:xfrm>
            <a:off x="457201" y="4784535"/>
            <a:ext cx="11275805" cy="668912"/>
            <a:chOff x="457201" y="4914544"/>
            <a:chExt cx="11275805" cy="1233639"/>
          </a:xfrm>
        </p:grpSpPr>
        <p:sp>
          <p:nvSpPr>
            <p:cNvPr id="50" name="Rectangle 49"/>
            <p:cNvSpPr/>
            <p:nvPr userDrawn="1"/>
          </p:nvSpPr>
          <p:spPr>
            <a:xfrm>
              <a:off x="4097868" y="4914544"/>
              <a:ext cx="7635138"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51" name="Parallelogram 50"/>
            <p:cNvSpPr/>
            <p:nvPr userDrawn="1"/>
          </p:nvSpPr>
          <p:spPr>
            <a:xfrm>
              <a:off x="3617383" y="4914544"/>
              <a:ext cx="960968" cy="1233639"/>
            </a:xfrm>
            <a:prstGeom prst="parallelogram">
              <a:avLst>
                <a:gd name="adj" fmla="val 4909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2" name="Rectangle 51"/>
            <p:cNvSpPr/>
            <p:nvPr userDrawn="1"/>
          </p:nvSpPr>
          <p:spPr>
            <a:xfrm>
              <a:off x="1066800" y="4914544"/>
              <a:ext cx="3031067" cy="123363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53" name="Rectangle 52"/>
            <p:cNvSpPr/>
            <p:nvPr userDrawn="1"/>
          </p:nvSpPr>
          <p:spPr>
            <a:xfrm>
              <a:off x="457201" y="4914544"/>
              <a:ext cx="609599" cy="123363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4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grpSp>
      <p:sp>
        <p:nvSpPr>
          <p:cNvPr id="54" name="Text Placeholder 3"/>
          <p:cNvSpPr>
            <a:spLocks noGrp="1"/>
          </p:cNvSpPr>
          <p:nvPr>
            <p:ph type="body" sz="quarter" idx="13" hasCustomPrompt="1"/>
          </p:nvPr>
        </p:nvSpPr>
        <p:spPr>
          <a:xfrm>
            <a:off x="457200" y="2019554"/>
            <a:ext cx="619763" cy="441873"/>
          </a:xfrm>
          <a:prstGeom prst="rect">
            <a:avLst/>
          </a:prstGeom>
        </p:spPr>
        <p:txBody>
          <a:bodyPr anchor="ctr"/>
          <a:lstStyle>
            <a:lvl1pPr algn="ctr">
              <a:defRPr sz="4400">
                <a:solidFill>
                  <a:schemeClr val="bg1"/>
                </a:solidFill>
              </a:defRPr>
            </a:lvl1pPr>
          </a:lstStyle>
          <a:p>
            <a:pPr lvl="0"/>
            <a:r>
              <a:rPr lang="en-US" dirty="0"/>
              <a:t>1</a:t>
            </a:r>
            <a:endParaRPr lang="en-IN" dirty="0"/>
          </a:p>
        </p:txBody>
      </p:sp>
      <p:sp>
        <p:nvSpPr>
          <p:cNvPr id="55" name="Text Placeholder 5"/>
          <p:cNvSpPr>
            <a:spLocks noGrp="1"/>
          </p:cNvSpPr>
          <p:nvPr>
            <p:ph type="body" sz="quarter" idx="18" hasCustomPrompt="1"/>
          </p:nvPr>
        </p:nvSpPr>
        <p:spPr>
          <a:xfrm>
            <a:off x="1219200" y="2055039"/>
            <a:ext cx="3200400" cy="445701"/>
          </a:xfrm>
          <a:prstGeom prst="rect">
            <a:avLst/>
          </a:prstGeom>
        </p:spPr>
        <p:txBody>
          <a:bodyPr anchor="ctr"/>
          <a:lstStyle>
            <a:lvl1pPr>
              <a:defRPr sz="12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56" name="Text Placeholder 5"/>
          <p:cNvSpPr>
            <a:spLocks noGrp="1"/>
          </p:cNvSpPr>
          <p:nvPr>
            <p:ph type="body" sz="quarter" idx="21" hasCustomPrompt="1"/>
          </p:nvPr>
        </p:nvSpPr>
        <p:spPr>
          <a:xfrm>
            <a:off x="4796526" y="2055039"/>
            <a:ext cx="6709673" cy="445701"/>
          </a:xfrm>
          <a:prstGeom prst="rect">
            <a:avLst/>
          </a:prstGeom>
        </p:spPr>
        <p:txBody>
          <a:bodyPr anchor="ctr"/>
          <a:lstStyle>
            <a:lvl1pPr>
              <a:defRPr sz="11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endParaRPr lang="en-US" dirty="0"/>
          </a:p>
        </p:txBody>
      </p:sp>
      <p:sp>
        <p:nvSpPr>
          <p:cNvPr id="57" name="Text Placeholder 3"/>
          <p:cNvSpPr>
            <a:spLocks noGrp="1"/>
          </p:cNvSpPr>
          <p:nvPr>
            <p:ph type="body" sz="quarter" idx="22" hasCustomPrompt="1"/>
          </p:nvPr>
        </p:nvSpPr>
        <p:spPr>
          <a:xfrm>
            <a:off x="457200" y="2667072"/>
            <a:ext cx="619763" cy="506656"/>
          </a:xfrm>
          <a:prstGeom prst="rect">
            <a:avLst/>
          </a:prstGeom>
        </p:spPr>
        <p:txBody>
          <a:bodyPr anchor="ctr"/>
          <a:lstStyle>
            <a:lvl1pPr algn="ctr">
              <a:defRPr sz="4400">
                <a:solidFill>
                  <a:schemeClr val="bg1"/>
                </a:solidFill>
              </a:defRPr>
            </a:lvl1pPr>
          </a:lstStyle>
          <a:p>
            <a:pPr lvl="0"/>
            <a:r>
              <a:rPr lang="en-US" dirty="0"/>
              <a:t>2</a:t>
            </a:r>
            <a:endParaRPr lang="en-IN" dirty="0"/>
          </a:p>
        </p:txBody>
      </p:sp>
      <p:sp>
        <p:nvSpPr>
          <p:cNvPr id="58" name="Text Placeholder 5"/>
          <p:cNvSpPr>
            <a:spLocks noGrp="1"/>
          </p:cNvSpPr>
          <p:nvPr>
            <p:ph type="body" sz="quarter" idx="23" hasCustomPrompt="1"/>
          </p:nvPr>
        </p:nvSpPr>
        <p:spPr>
          <a:xfrm>
            <a:off x="1219200" y="2729565"/>
            <a:ext cx="3200400" cy="511046"/>
          </a:xfrm>
          <a:prstGeom prst="rect">
            <a:avLst/>
          </a:prstGeom>
        </p:spPr>
        <p:txBody>
          <a:bodyPr anchor="ctr"/>
          <a:lstStyle>
            <a:lvl1pPr>
              <a:defRPr sz="12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59" name="Text Placeholder 5"/>
          <p:cNvSpPr>
            <a:spLocks noGrp="1"/>
          </p:cNvSpPr>
          <p:nvPr>
            <p:ph type="body" sz="quarter" idx="24" hasCustomPrompt="1"/>
          </p:nvPr>
        </p:nvSpPr>
        <p:spPr>
          <a:xfrm>
            <a:off x="4796526" y="2729565"/>
            <a:ext cx="6709673" cy="511046"/>
          </a:xfrm>
          <a:prstGeom prst="rect">
            <a:avLst/>
          </a:prstGeom>
        </p:spPr>
        <p:txBody>
          <a:bodyPr anchor="ctr"/>
          <a:lstStyle>
            <a:lvl1pPr>
              <a:defRPr sz="11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endParaRPr lang="en-US" dirty="0"/>
          </a:p>
        </p:txBody>
      </p:sp>
      <p:sp>
        <p:nvSpPr>
          <p:cNvPr id="60" name="Text Placeholder 3"/>
          <p:cNvSpPr>
            <a:spLocks noGrp="1"/>
          </p:cNvSpPr>
          <p:nvPr>
            <p:ph type="body" sz="quarter" idx="25" hasCustomPrompt="1"/>
          </p:nvPr>
        </p:nvSpPr>
        <p:spPr>
          <a:xfrm>
            <a:off x="457200" y="3407389"/>
            <a:ext cx="619763" cy="447941"/>
          </a:xfrm>
          <a:prstGeom prst="rect">
            <a:avLst/>
          </a:prstGeom>
        </p:spPr>
        <p:txBody>
          <a:bodyPr anchor="ctr"/>
          <a:lstStyle>
            <a:lvl1pPr algn="ctr">
              <a:defRPr sz="4400">
                <a:solidFill>
                  <a:schemeClr val="bg1"/>
                </a:solidFill>
              </a:defRPr>
            </a:lvl1pPr>
          </a:lstStyle>
          <a:p>
            <a:pPr lvl="0"/>
            <a:r>
              <a:rPr lang="en-US" dirty="0"/>
              <a:t>3</a:t>
            </a:r>
            <a:endParaRPr lang="en-IN" dirty="0"/>
          </a:p>
        </p:txBody>
      </p:sp>
      <p:sp>
        <p:nvSpPr>
          <p:cNvPr id="61" name="Text Placeholder 5"/>
          <p:cNvSpPr>
            <a:spLocks noGrp="1"/>
          </p:cNvSpPr>
          <p:nvPr>
            <p:ph type="body" sz="quarter" idx="26" hasCustomPrompt="1"/>
          </p:nvPr>
        </p:nvSpPr>
        <p:spPr>
          <a:xfrm>
            <a:off x="1219200" y="3512027"/>
            <a:ext cx="3200400" cy="451822"/>
          </a:xfrm>
          <a:prstGeom prst="rect">
            <a:avLst/>
          </a:prstGeom>
        </p:spPr>
        <p:txBody>
          <a:bodyPr anchor="ctr"/>
          <a:lstStyle>
            <a:lvl1pPr>
              <a:defRPr sz="12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62" name="Text Placeholder 5"/>
          <p:cNvSpPr>
            <a:spLocks noGrp="1"/>
          </p:cNvSpPr>
          <p:nvPr>
            <p:ph type="body" sz="quarter" idx="27" hasCustomPrompt="1"/>
          </p:nvPr>
        </p:nvSpPr>
        <p:spPr>
          <a:xfrm>
            <a:off x="4796526" y="3512027"/>
            <a:ext cx="6709673" cy="451822"/>
          </a:xfrm>
          <a:prstGeom prst="rect">
            <a:avLst/>
          </a:prstGeom>
        </p:spPr>
        <p:txBody>
          <a:bodyPr anchor="ctr"/>
          <a:lstStyle>
            <a:lvl1pPr>
              <a:defRPr sz="11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endParaRPr lang="en-US" dirty="0"/>
          </a:p>
        </p:txBody>
      </p:sp>
      <p:sp>
        <p:nvSpPr>
          <p:cNvPr id="63" name="Text Placeholder 3"/>
          <p:cNvSpPr>
            <a:spLocks noGrp="1"/>
          </p:cNvSpPr>
          <p:nvPr>
            <p:ph type="body" sz="quarter" idx="28" hasCustomPrompt="1"/>
          </p:nvPr>
        </p:nvSpPr>
        <p:spPr>
          <a:xfrm>
            <a:off x="457200" y="4077947"/>
            <a:ext cx="619763" cy="453915"/>
          </a:xfrm>
          <a:prstGeom prst="rect">
            <a:avLst/>
          </a:prstGeom>
        </p:spPr>
        <p:txBody>
          <a:bodyPr anchor="ctr"/>
          <a:lstStyle>
            <a:lvl1pPr algn="ctr">
              <a:defRPr sz="4400">
                <a:solidFill>
                  <a:schemeClr val="bg1"/>
                </a:solidFill>
              </a:defRPr>
            </a:lvl1pPr>
          </a:lstStyle>
          <a:p>
            <a:pPr lvl="0"/>
            <a:r>
              <a:rPr lang="en-US" dirty="0"/>
              <a:t>4</a:t>
            </a:r>
            <a:endParaRPr lang="en-IN" dirty="0"/>
          </a:p>
        </p:txBody>
      </p:sp>
      <p:sp>
        <p:nvSpPr>
          <p:cNvPr id="64" name="Text Placeholder 5"/>
          <p:cNvSpPr>
            <a:spLocks noGrp="1"/>
          </p:cNvSpPr>
          <p:nvPr>
            <p:ph type="body" sz="quarter" idx="29" hasCustomPrompt="1"/>
          </p:nvPr>
        </p:nvSpPr>
        <p:spPr>
          <a:xfrm>
            <a:off x="1219200" y="4195639"/>
            <a:ext cx="3200400" cy="457848"/>
          </a:xfrm>
          <a:prstGeom prst="rect">
            <a:avLst/>
          </a:prstGeom>
        </p:spPr>
        <p:txBody>
          <a:bodyPr anchor="ctr"/>
          <a:lstStyle>
            <a:lvl1pPr>
              <a:defRPr sz="12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65" name="Text Placeholder 5"/>
          <p:cNvSpPr>
            <a:spLocks noGrp="1"/>
          </p:cNvSpPr>
          <p:nvPr>
            <p:ph type="body" sz="quarter" idx="30" hasCustomPrompt="1"/>
          </p:nvPr>
        </p:nvSpPr>
        <p:spPr>
          <a:xfrm>
            <a:off x="4796526" y="4195639"/>
            <a:ext cx="6709673" cy="457848"/>
          </a:xfrm>
          <a:prstGeom prst="rect">
            <a:avLst/>
          </a:prstGeom>
        </p:spPr>
        <p:txBody>
          <a:bodyPr anchor="ctr"/>
          <a:lstStyle>
            <a:lvl1pPr>
              <a:defRPr sz="11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endParaRPr lang="en-US" dirty="0"/>
          </a:p>
        </p:txBody>
      </p:sp>
      <p:sp>
        <p:nvSpPr>
          <p:cNvPr id="67" name="Text Placeholder 5"/>
          <p:cNvSpPr>
            <a:spLocks noGrp="1"/>
          </p:cNvSpPr>
          <p:nvPr>
            <p:ph type="body" sz="quarter" idx="32" hasCustomPrompt="1"/>
          </p:nvPr>
        </p:nvSpPr>
        <p:spPr>
          <a:xfrm>
            <a:off x="1219200" y="4898649"/>
            <a:ext cx="3200400" cy="481669"/>
          </a:xfrm>
          <a:prstGeom prst="rect">
            <a:avLst/>
          </a:prstGeom>
        </p:spPr>
        <p:txBody>
          <a:bodyPr anchor="ctr"/>
          <a:lstStyle>
            <a:lvl1pPr>
              <a:defRPr sz="12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68" name="Text Placeholder 5"/>
          <p:cNvSpPr>
            <a:spLocks noGrp="1"/>
          </p:cNvSpPr>
          <p:nvPr>
            <p:ph type="body" sz="quarter" idx="33" hasCustomPrompt="1"/>
          </p:nvPr>
        </p:nvSpPr>
        <p:spPr>
          <a:xfrm>
            <a:off x="4796526" y="4898649"/>
            <a:ext cx="6709673" cy="481669"/>
          </a:xfrm>
          <a:prstGeom prst="rect">
            <a:avLst/>
          </a:prstGeom>
        </p:spPr>
        <p:txBody>
          <a:bodyPr anchor="ctr"/>
          <a:lstStyle>
            <a:lvl1pPr>
              <a:defRPr sz="11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endParaRPr lang="en-US" dirty="0"/>
          </a:p>
        </p:txBody>
      </p:sp>
      <p:sp>
        <p:nvSpPr>
          <p:cNvPr id="71" name="Text Placeholder 3"/>
          <p:cNvSpPr>
            <a:spLocks noGrp="1"/>
          </p:cNvSpPr>
          <p:nvPr>
            <p:ph type="body" sz="quarter" idx="34" hasCustomPrompt="1"/>
          </p:nvPr>
        </p:nvSpPr>
        <p:spPr>
          <a:xfrm>
            <a:off x="457200" y="4778516"/>
            <a:ext cx="619763" cy="477532"/>
          </a:xfrm>
          <a:prstGeom prst="rect">
            <a:avLst/>
          </a:prstGeom>
        </p:spPr>
        <p:txBody>
          <a:bodyPr anchor="ctr"/>
          <a:lstStyle>
            <a:lvl1pPr algn="ctr">
              <a:defRPr sz="4400">
                <a:solidFill>
                  <a:schemeClr val="bg1"/>
                </a:solidFill>
              </a:defRPr>
            </a:lvl1pPr>
          </a:lstStyle>
          <a:p>
            <a:pPr lvl="0"/>
            <a:r>
              <a:rPr lang="en-US" dirty="0"/>
              <a:t>5</a:t>
            </a:r>
            <a:endParaRPr lang="en-IN" dirty="0"/>
          </a:p>
        </p:txBody>
      </p:sp>
      <p:grpSp>
        <p:nvGrpSpPr>
          <p:cNvPr id="66" name="Group 65">
            <a:extLst>
              <a:ext uri="{FF2B5EF4-FFF2-40B4-BE49-F238E27FC236}">
                <a16:creationId xmlns:a16="http://schemas.microsoft.com/office/drawing/2014/main" id="{F3AA22DF-7184-4261-81EC-711089D5141D}"/>
              </a:ext>
            </a:extLst>
          </p:cNvPr>
          <p:cNvGrpSpPr/>
          <p:nvPr userDrawn="1"/>
        </p:nvGrpSpPr>
        <p:grpSpPr>
          <a:xfrm>
            <a:off x="469555" y="5513589"/>
            <a:ext cx="11275805" cy="668912"/>
            <a:chOff x="457201" y="4914544"/>
            <a:chExt cx="11275805" cy="1233639"/>
          </a:xfrm>
        </p:grpSpPr>
        <p:sp>
          <p:nvSpPr>
            <p:cNvPr id="69" name="Rectangle 68">
              <a:extLst>
                <a:ext uri="{FF2B5EF4-FFF2-40B4-BE49-F238E27FC236}">
                  <a16:creationId xmlns:a16="http://schemas.microsoft.com/office/drawing/2014/main" id="{38E06CC0-89D8-4A8C-8635-F7CD8D323C14}"/>
                </a:ext>
              </a:extLst>
            </p:cNvPr>
            <p:cNvSpPr/>
            <p:nvPr userDrawn="1"/>
          </p:nvSpPr>
          <p:spPr>
            <a:xfrm>
              <a:off x="4097868" y="4914544"/>
              <a:ext cx="7635138"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70" name="Parallelogram 69">
              <a:extLst>
                <a:ext uri="{FF2B5EF4-FFF2-40B4-BE49-F238E27FC236}">
                  <a16:creationId xmlns:a16="http://schemas.microsoft.com/office/drawing/2014/main" id="{9A1A49BA-0C25-42EC-9F06-E3860C0CC931}"/>
                </a:ext>
              </a:extLst>
            </p:cNvPr>
            <p:cNvSpPr/>
            <p:nvPr userDrawn="1"/>
          </p:nvSpPr>
          <p:spPr>
            <a:xfrm>
              <a:off x="3617383" y="4914544"/>
              <a:ext cx="960968" cy="1233639"/>
            </a:xfrm>
            <a:prstGeom prst="parallelogram">
              <a:avLst>
                <a:gd name="adj" fmla="val 4909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72" name="Rectangle 71">
              <a:extLst>
                <a:ext uri="{FF2B5EF4-FFF2-40B4-BE49-F238E27FC236}">
                  <a16:creationId xmlns:a16="http://schemas.microsoft.com/office/drawing/2014/main" id="{21D3F038-B9B2-4CA3-9202-F438C90BB999}"/>
                </a:ext>
              </a:extLst>
            </p:cNvPr>
            <p:cNvSpPr/>
            <p:nvPr userDrawn="1"/>
          </p:nvSpPr>
          <p:spPr>
            <a:xfrm>
              <a:off x="1066800" y="4914544"/>
              <a:ext cx="3031067" cy="12336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73" name="Rectangle 72">
              <a:extLst>
                <a:ext uri="{FF2B5EF4-FFF2-40B4-BE49-F238E27FC236}">
                  <a16:creationId xmlns:a16="http://schemas.microsoft.com/office/drawing/2014/main" id="{F3B371D2-BDEE-4B11-82E2-F65768A17D47}"/>
                </a:ext>
              </a:extLst>
            </p:cNvPr>
            <p:cNvSpPr/>
            <p:nvPr userDrawn="1"/>
          </p:nvSpPr>
          <p:spPr>
            <a:xfrm>
              <a:off x="457201" y="4914544"/>
              <a:ext cx="609599" cy="12336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4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grpSp>
      <p:sp>
        <p:nvSpPr>
          <p:cNvPr id="74" name="Text Placeholder 5">
            <a:extLst>
              <a:ext uri="{FF2B5EF4-FFF2-40B4-BE49-F238E27FC236}">
                <a16:creationId xmlns:a16="http://schemas.microsoft.com/office/drawing/2014/main" id="{725CF10D-46A3-4A77-8C3B-69CF5B3CE7BF}"/>
              </a:ext>
            </a:extLst>
          </p:cNvPr>
          <p:cNvSpPr>
            <a:spLocks noGrp="1"/>
          </p:cNvSpPr>
          <p:nvPr>
            <p:ph type="body" sz="quarter" idx="35" hasCustomPrompt="1"/>
          </p:nvPr>
        </p:nvSpPr>
        <p:spPr>
          <a:xfrm>
            <a:off x="1231554" y="5627703"/>
            <a:ext cx="3200400" cy="481669"/>
          </a:xfrm>
          <a:prstGeom prst="rect">
            <a:avLst/>
          </a:prstGeom>
        </p:spPr>
        <p:txBody>
          <a:bodyPr anchor="ctr"/>
          <a:lstStyle>
            <a:lvl1pPr>
              <a:defRPr sz="12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75" name="Text Placeholder 5">
            <a:extLst>
              <a:ext uri="{FF2B5EF4-FFF2-40B4-BE49-F238E27FC236}">
                <a16:creationId xmlns:a16="http://schemas.microsoft.com/office/drawing/2014/main" id="{281FE9FD-AEDF-4421-8D98-63C4D155A4E7}"/>
              </a:ext>
            </a:extLst>
          </p:cNvPr>
          <p:cNvSpPr>
            <a:spLocks noGrp="1"/>
          </p:cNvSpPr>
          <p:nvPr>
            <p:ph type="body" sz="quarter" idx="36" hasCustomPrompt="1"/>
          </p:nvPr>
        </p:nvSpPr>
        <p:spPr>
          <a:xfrm>
            <a:off x="4808880" y="5627703"/>
            <a:ext cx="6709673" cy="481669"/>
          </a:xfrm>
          <a:prstGeom prst="rect">
            <a:avLst/>
          </a:prstGeom>
        </p:spPr>
        <p:txBody>
          <a:bodyPr anchor="ctr"/>
          <a:lstStyle>
            <a:lvl1pPr>
              <a:defRPr sz="11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endParaRPr lang="en-US" dirty="0"/>
          </a:p>
        </p:txBody>
      </p:sp>
      <p:sp>
        <p:nvSpPr>
          <p:cNvPr id="76" name="Text Placeholder 3">
            <a:extLst>
              <a:ext uri="{FF2B5EF4-FFF2-40B4-BE49-F238E27FC236}">
                <a16:creationId xmlns:a16="http://schemas.microsoft.com/office/drawing/2014/main" id="{7823D93A-4C89-461F-97CF-90A2E05FB489}"/>
              </a:ext>
            </a:extLst>
          </p:cNvPr>
          <p:cNvSpPr>
            <a:spLocks noGrp="1"/>
          </p:cNvSpPr>
          <p:nvPr>
            <p:ph type="body" sz="quarter" idx="37" hasCustomPrompt="1"/>
          </p:nvPr>
        </p:nvSpPr>
        <p:spPr>
          <a:xfrm>
            <a:off x="469554" y="5507570"/>
            <a:ext cx="619763" cy="477532"/>
          </a:xfrm>
          <a:prstGeom prst="rect">
            <a:avLst/>
          </a:prstGeom>
        </p:spPr>
        <p:txBody>
          <a:bodyPr anchor="ctr"/>
          <a:lstStyle>
            <a:lvl1pPr algn="ctr">
              <a:defRPr sz="4400">
                <a:solidFill>
                  <a:schemeClr val="bg1"/>
                </a:solidFill>
              </a:defRPr>
            </a:lvl1pPr>
          </a:lstStyle>
          <a:p>
            <a:pPr lvl="0"/>
            <a:r>
              <a:rPr lang="en-US" dirty="0"/>
              <a:t>6</a:t>
            </a:r>
            <a:endParaRPr lang="en-IN" dirty="0"/>
          </a:p>
        </p:txBody>
      </p:sp>
    </p:spTree>
    <p:extLst>
      <p:ext uri="{BB962C8B-B14F-4D97-AF65-F5344CB8AC3E}">
        <p14:creationId xmlns:p14="http://schemas.microsoft.com/office/powerpoint/2010/main" val="52716118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Content Placeholder for 5">
    <p:spTree>
      <p:nvGrpSpPr>
        <p:cNvPr id="1" name=""/>
        <p:cNvGrpSpPr/>
        <p:nvPr/>
      </p:nvGrpSpPr>
      <p:grpSpPr>
        <a:xfrm>
          <a:off x="0" y="0"/>
          <a:ext cx="0" cy="0"/>
          <a:chOff x="0" y="0"/>
          <a:chExt cx="0" cy="0"/>
        </a:xfrm>
      </p:grpSpPr>
      <p:sp>
        <p:nvSpPr>
          <p:cNvPr id="14" name="Text Placeholder 22"/>
          <p:cNvSpPr>
            <a:spLocks noGrp="1"/>
          </p:cNvSpPr>
          <p:nvPr>
            <p:ph type="body" sz="quarter" idx="11" hasCustomPrompt="1"/>
          </p:nvPr>
        </p:nvSpPr>
        <p:spPr>
          <a:xfrm>
            <a:off x="460744" y="457201"/>
            <a:ext cx="7235456" cy="533400"/>
          </a:xfrm>
          <a:prstGeom prst="rect">
            <a:avLst/>
          </a:prstGeom>
        </p:spPr>
        <p:txBody>
          <a:bodyPr anchor="ctr"/>
          <a:lstStyle>
            <a:lvl1pPr>
              <a:defRPr sz="3000" baseline="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Genpact.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grpSp>
        <p:nvGrpSpPr>
          <p:cNvPr id="2" name="Group 1"/>
          <p:cNvGrpSpPr/>
          <p:nvPr userDrawn="1"/>
        </p:nvGrpSpPr>
        <p:grpSpPr>
          <a:xfrm>
            <a:off x="457201" y="3656214"/>
            <a:ext cx="11275805" cy="800456"/>
            <a:chOff x="457201" y="2058786"/>
            <a:chExt cx="11275805" cy="1233639"/>
          </a:xfrm>
        </p:grpSpPr>
        <p:sp>
          <p:nvSpPr>
            <p:cNvPr id="24" name="Rectangle 23"/>
            <p:cNvSpPr/>
            <p:nvPr userDrawn="1"/>
          </p:nvSpPr>
          <p:spPr>
            <a:xfrm>
              <a:off x="1701579" y="2058786"/>
              <a:ext cx="10031427"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25" name="Parallelogram 24"/>
            <p:cNvSpPr/>
            <p:nvPr userDrawn="1"/>
          </p:nvSpPr>
          <p:spPr>
            <a:xfrm>
              <a:off x="508420" y="2058786"/>
              <a:ext cx="960968" cy="1233639"/>
            </a:xfrm>
            <a:prstGeom prst="parallelogram">
              <a:avLst>
                <a:gd name="adj" fmla="val 4909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7" name="Rectangle 26"/>
            <p:cNvSpPr/>
            <p:nvPr userDrawn="1"/>
          </p:nvSpPr>
          <p:spPr>
            <a:xfrm>
              <a:off x="457201" y="2058786"/>
              <a:ext cx="609599" cy="12336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grpSp>
      <p:grpSp>
        <p:nvGrpSpPr>
          <p:cNvPr id="3" name="Group 2"/>
          <p:cNvGrpSpPr/>
          <p:nvPr userDrawn="1"/>
        </p:nvGrpSpPr>
        <p:grpSpPr>
          <a:xfrm>
            <a:off x="457201" y="1943006"/>
            <a:ext cx="11275805" cy="800456"/>
            <a:chOff x="457201" y="3486665"/>
            <a:chExt cx="11275805" cy="1233639"/>
          </a:xfrm>
        </p:grpSpPr>
        <p:sp>
          <p:nvSpPr>
            <p:cNvPr id="28" name="Rectangle 27"/>
            <p:cNvSpPr/>
            <p:nvPr userDrawn="1"/>
          </p:nvSpPr>
          <p:spPr>
            <a:xfrm>
              <a:off x="1900362" y="3486665"/>
              <a:ext cx="9832644"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29" name="Parallelogram 28"/>
            <p:cNvSpPr/>
            <p:nvPr userDrawn="1"/>
          </p:nvSpPr>
          <p:spPr>
            <a:xfrm>
              <a:off x="667451" y="3486665"/>
              <a:ext cx="960968" cy="1233639"/>
            </a:xfrm>
            <a:prstGeom prst="parallelogram">
              <a:avLst>
                <a:gd name="adj" fmla="val 4909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1" name="Rectangle 30"/>
            <p:cNvSpPr/>
            <p:nvPr userDrawn="1"/>
          </p:nvSpPr>
          <p:spPr>
            <a:xfrm>
              <a:off x="457201" y="3486665"/>
              <a:ext cx="609599" cy="123363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grpSp>
      <p:grpSp>
        <p:nvGrpSpPr>
          <p:cNvPr id="5" name="Group 4"/>
          <p:cNvGrpSpPr/>
          <p:nvPr userDrawn="1"/>
        </p:nvGrpSpPr>
        <p:grpSpPr>
          <a:xfrm>
            <a:off x="457201" y="2799610"/>
            <a:ext cx="11275805" cy="800456"/>
            <a:chOff x="457201" y="4914544"/>
            <a:chExt cx="11275805" cy="1233639"/>
          </a:xfrm>
        </p:grpSpPr>
        <p:sp>
          <p:nvSpPr>
            <p:cNvPr id="32" name="Rectangle 31"/>
            <p:cNvSpPr/>
            <p:nvPr userDrawn="1"/>
          </p:nvSpPr>
          <p:spPr>
            <a:xfrm>
              <a:off x="1653871" y="4914544"/>
              <a:ext cx="10079135"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33" name="Parallelogram 32"/>
            <p:cNvSpPr/>
            <p:nvPr userDrawn="1"/>
          </p:nvSpPr>
          <p:spPr>
            <a:xfrm>
              <a:off x="500476" y="4914544"/>
              <a:ext cx="960968" cy="1233639"/>
            </a:xfrm>
            <a:prstGeom prst="parallelogram">
              <a:avLst>
                <a:gd name="adj" fmla="val 4909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5" name="Rectangle 34"/>
            <p:cNvSpPr/>
            <p:nvPr userDrawn="1"/>
          </p:nvSpPr>
          <p:spPr>
            <a:xfrm>
              <a:off x="457201" y="4914544"/>
              <a:ext cx="609599" cy="123363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grpSp>
      <p:grpSp>
        <p:nvGrpSpPr>
          <p:cNvPr id="44" name="Group 43"/>
          <p:cNvGrpSpPr/>
          <p:nvPr userDrawn="1"/>
        </p:nvGrpSpPr>
        <p:grpSpPr>
          <a:xfrm>
            <a:off x="457201" y="4512818"/>
            <a:ext cx="11275805" cy="800456"/>
            <a:chOff x="457201" y="3486665"/>
            <a:chExt cx="11275805" cy="1233639"/>
          </a:xfrm>
        </p:grpSpPr>
        <p:sp>
          <p:nvSpPr>
            <p:cNvPr id="45" name="Rectangle 44"/>
            <p:cNvSpPr/>
            <p:nvPr userDrawn="1"/>
          </p:nvSpPr>
          <p:spPr>
            <a:xfrm>
              <a:off x="1637969" y="3486665"/>
              <a:ext cx="10095037"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46" name="Parallelogram 45"/>
            <p:cNvSpPr/>
            <p:nvPr userDrawn="1"/>
          </p:nvSpPr>
          <p:spPr>
            <a:xfrm>
              <a:off x="500481" y="3486665"/>
              <a:ext cx="960968" cy="1233639"/>
            </a:xfrm>
            <a:prstGeom prst="parallelogram">
              <a:avLst>
                <a:gd name="adj" fmla="val 4909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8" name="Rectangle 47"/>
            <p:cNvSpPr/>
            <p:nvPr userDrawn="1"/>
          </p:nvSpPr>
          <p:spPr>
            <a:xfrm>
              <a:off x="457201" y="3486665"/>
              <a:ext cx="609599" cy="123363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grpSp>
      <p:grpSp>
        <p:nvGrpSpPr>
          <p:cNvPr id="49" name="Group 48"/>
          <p:cNvGrpSpPr/>
          <p:nvPr userDrawn="1"/>
        </p:nvGrpSpPr>
        <p:grpSpPr>
          <a:xfrm>
            <a:off x="457201" y="5369423"/>
            <a:ext cx="11275805" cy="800456"/>
            <a:chOff x="457201" y="4914544"/>
            <a:chExt cx="11275805" cy="1233639"/>
          </a:xfrm>
        </p:grpSpPr>
        <p:sp>
          <p:nvSpPr>
            <p:cNvPr id="50" name="Rectangle 49"/>
            <p:cNvSpPr/>
            <p:nvPr userDrawn="1"/>
          </p:nvSpPr>
          <p:spPr>
            <a:xfrm>
              <a:off x="1669774" y="4914544"/>
              <a:ext cx="10063232"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51" name="Parallelogram 50"/>
            <p:cNvSpPr/>
            <p:nvPr userDrawn="1"/>
          </p:nvSpPr>
          <p:spPr>
            <a:xfrm>
              <a:off x="524327" y="4914544"/>
              <a:ext cx="960968" cy="1233639"/>
            </a:xfrm>
            <a:prstGeom prst="parallelogram">
              <a:avLst>
                <a:gd name="adj" fmla="val 4909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3" name="Rectangle 52"/>
            <p:cNvSpPr/>
            <p:nvPr userDrawn="1"/>
          </p:nvSpPr>
          <p:spPr>
            <a:xfrm>
              <a:off x="457201" y="4914544"/>
              <a:ext cx="609599" cy="123363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grpSp>
      <p:sp>
        <p:nvSpPr>
          <p:cNvPr id="54" name="Text Placeholder 3"/>
          <p:cNvSpPr>
            <a:spLocks noGrp="1"/>
          </p:cNvSpPr>
          <p:nvPr>
            <p:ph type="body" sz="quarter" idx="13" hasCustomPrompt="1"/>
          </p:nvPr>
        </p:nvSpPr>
        <p:spPr>
          <a:xfrm>
            <a:off x="457200" y="2019554"/>
            <a:ext cx="619763" cy="571440"/>
          </a:xfrm>
          <a:prstGeom prst="rect">
            <a:avLst/>
          </a:prstGeom>
        </p:spPr>
        <p:txBody>
          <a:bodyPr anchor="ctr"/>
          <a:lstStyle>
            <a:lvl1pPr algn="ctr">
              <a:defRPr sz="5400">
                <a:solidFill>
                  <a:schemeClr val="bg1"/>
                </a:solidFill>
              </a:defRPr>
            </a:lvl1pPr>
          </a:lstStyle>
          <a:p>
            <a:pPr lvl="0"/>
            <a:r>
              <a:rPr lang="en-US" dirty="0"/>
              <a:t>1</a:t>
            </a:r>
            <a:endParaRPr lang="en-IN" dirty="0"/>
          </a:p>
        </p:txBody>
      </p:sp>
      <p:sp>
        <p:nvSpPr>
          <p:cNvPr id="56" name="Text Placeholder 5"/>
          <p:cNvSpPr>
            <a:spLocks noGrp="1"/>
          </p:cNvSpPr>
          <p:nvPr>
            <p:ph type="body" sz="quarter" idx="21" hasCustomPrompt="1"/>
          </p:nvPr>
        </p:nvSpPr>
        <p:spPr>
          <a:xfrm>
            <a:off x="4796526" y="2055039"/>
            <a:ext cx="6709673" cy="576391"/>
          </a:xfrm>
          <a:prstGeom prst="rect">
            <a:avLst/>
          </a:prstGeom>
        </p:spPr>
        <p:txBody>
          <a:bodyPr anchor="ctr"/>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endParaRPr lang="en-US" dirty="0"/>
          </a:p>
        </p:txBody>
      </p:sp>
      <p:sp>
        <p:nvSpPr>
          <p:cNvPr id="57" name="Text Placeholder 3"/>
          <p:cNvSpPr>
            <a:spLocks noGrp="1"/>
          </p:cNvSpPr>
          <p:nvPr>
            <p:ph type="body" sz="quarter" idx="22" hasCustomPrompt="1"/>
          </p:nvPr>
        </p:nvSpPr>
        <p:spPr>
          <a:xfrm>
            <a:off x="457200" y="2856546"/>
            <a:ext cx="619763" cy="571440"/>
          </a:xfrm>
          <a:prstGeom prst="rect">
            <a:avLst/>
          </a:prstGeom>
        </p:spPr>
        <p:txBody>
          <a:bodyPr anchor="ctr"/>
          <a:lstStyle>
            <a:lvl1pPr algn="ctr">
              <a:defRPr sz="5400">
                <a:solidFill>
                  <a:schemeClr val="bg1"/>
                </a:solidFill>
              </a:defRPr>
            </a:lvl1pPr>
          </a:lstStyle>
          <a:p>
            <a:pPr lvl="0"/>
            <a:r>
              <a:rPr lang="en-US" dirty="0"/>
              <a:t>2</a:t>
            </a:r>
            <a:endParaRPr lang="en-IN" dirty="0"/>
          </a:p>
        </p:txBody>
      </p:sp>
      <p:sp>
        <p:nvSpPr>
          <p:cNvPr id="59" name="Text Placeholder 5"/>
          <p:cNvSpPr>
            <a:spLocks noGrp="1"/>
          </p:cNvSpPr>
          <p:nvPr>
            <p:ph type="body" sz="quarter" idx="24" hasCustomPrompt="1"/>
          </p:nvPr>
        </p:nvSpPr>
        <p:spPr>
          <a:xfrm>
            <a:off x="4796526" y="2919038"/>
            <a:ext cx="6709673" cy="576391"/>
          </a:xfrm>
          <a:prstGeom prst="rect">
            <a:avLst/>
          </a:prstGeom>
        </p:spPr>
        <p:txBody>
          <a:bodyPr anchor="ctr"/>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endParaRPr lang="en-US" dirty="0"/>
          </a:p>
        </p:txBody>
      </p:sp>
      <p:sp>
        <p:nvSpPr>
          <p:cNvPr id="60" name="Text Placeholder 3"/>
          <p:cNvSpPr>
            <a:spLocks noGrp="1"/>
          </p:cNvSpPr>
          <p:nvPr>
            <p:ph type="body" sz="quarter" idx="25" hasCustomPrompt="1"/>
          </p:nvPr>
        </p:nvSpPr>
        <p:spPr>
          <a:xfrm>
            <a:off x="457200" y="3671005"/>
            <a:ext cx="619763" cy="571440"/>
          </a:xfrm>
          <a:prstGeom prst="rect">
            <a:avLst/>
          </a:prstGeom>
        </p:spPr>
        <p:txBody>
          <a:bodyPr anchor="ctr"/>
          <a:lstStyle>
            <a:lvl1pPr algn="ctr">
              <a:defRPr sz="5400">
                <a:solidFill>
                  <a:schemeClr val="bg1"/>
                </a:solidFill>
              </a:defRPr>
            </a:lvl1pPr>
          </a:lstStyle>
          <a:p>
            <a:pPr lvl="0"/>
            <a:r>
              <a:rPr lang="en-US" dirty="0"/>
              <a:t>3</a:t>
            </a:r>
            <a:endParaRPr lang="en-IN" dirty="0"/>
          </a:p>
        </p:txBody>
      </p:sp>
      <p:sp>
        <p:nvSpPr>
          <p:cNvPr id="62" name="Text Placeholder 5"/>
          <p:cNvSpPr>
            <a:spLocks noGrp="1"/>
          </p:cNvSpPr>
          <p:nvPr>
            <p:ph type="body" sz="quarter" idx="27" hasCustomPrompt="1"/>
          </p:nvPr>
        </p:nvSpPr>
        <p:spPr>
          <a:xfrm>
            <a:off x="4796526" y="3775642"/>
            <a:ext cx="6709673" cy="576391"/>
          </a:xfrm>
          <a:prstGeom prst="rect">
            <a:avLst/>
          </a:prstGeom>
        </p:spPr>
        <p:txBody>
          <a:bodyPr anchor="ctr"/>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endParaRPr lang="en-US" dirty="0"/>
          </a:p>
        </p:txBody>
      </p:sp>
      <p:sp>
        <p:nvSpPr>
          <p:cNvPr id="63" name="Text Placeholder 3"/>
          <p:cNvSpPr>
            <a:spLocks noGrp="1"/>
          </p:cNvSpPr>
          <p:nvPr>
            <p:ph type="body" sz="quarter" idx="28" hasCustomPrompt="1"/>
          </p:nvPr>
        </p:nvSpPr>
        <p:spPr>
          <a:xfrm>
            <a:off x="457200" y="4514555"/>
            <a:ext cx="619763" cy="571440"/>
          </a:xfrm>
          <a:prstGeom prst="rect">
            <a:avLst/>
          </a:prstGeom>
        </p:spPr>
        <p:txBody>
          <a:bodyPr anchor="ctr"/>
          <a:lstStyle>
            <a:lvl1pPr algn="ctr">
              <a:defRPr sz="5400">
                <a:solidFill>
                  <a:schemeClr val="bg1"/>
                </a:solidFill>
              </a:defRPr>
            </a:lvl1pPr>
          </a:lstStyle>
          <a:p>
            <a:pPr lvl="0"/>
            <a:r>
              <a:rPr lang="en-US" dirty="0"/>
              <a:t>4</a:t>
            </a:r>
            <a:endParaRPr lang="en-IN" dirty="0"/>
          </a:p>
        </p:txBody>
      </p:sp>
      <p:sp>
        <p:nvSpPr>
          <p:cNvPr id="65" name="Text Placeholder 5"/>
          <p:cNvSpPr>
            <a:spLocks noGrp="1"/>
          </p:cNvSpPr>
          <p:nvPr>
            <p:ph type="body" sz="quarter" idx="30" hasCustomPrompt="1"/>
          </p:nvPr>
        </p:nvSpPr>
        <p:spPr>
          <a:xfrm>
            <a:off x="4796526" y="4632246"/>
            <a:ext cx="6709673" cy="576391"/>
          </a:xfrm>
          <a:prstGeom prst="rect">
            <a:avLst/>
          </a:prstGeom>
        </p:spPr>
        <p:txBody>
          <a:bodyPr anchor="ctr"/>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endParaRPr lang="en-US" dirty="0"/>
          </a:p>
        </p:txBody>
      </p:sp>
      <p:sp>
        <p:nvSpPr>
          <p:cNvPr id="68" name="Text Placeholder 5"/>
          <p:cNvSpPr>
            <a:spLocks noGrp="1"/>
          </p:cNvSpPr>
          <p:nvPr>
            <p:ph type="body" sz="quarter" idx="33" hasCustomPrompt="1"/>
          </p:nvPr>
        </p:nvSpPr>
        <p:spPr>
          <a:xfrm>
            <a:off x="4796526" y="5483537"/>
            <a:ext cx="6709673" cy="576391"/>
          </a:xfrm>
          <a:prstGeom prst="rect">
            <a:avLst/>
          </a:prstGeom>
        </p:spPr>
        <p:txBody>
          <a:bodyPr anchor="ctr"/>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endParaRPr lang="en-US" dirty="0"/>
          </a:p>
        </p:txBody>
      </p:sp>
      <p:sp>
        <p:nvSpPr>
          <p:cNvPr id="71" name="Text Placeholder 3"/>
          <p:cNvSpPr>
            <a:spLocks noGrp="1"/>
          </p:cNvSpPr>
          <p:nvPr>
            <p:ph type="body" sz="quarter" idx="34" hasCustomPrompt="1"/>
          </p:nvPr>
        </p:nvSpPr>
        <p:spPr>
          <a:xfrm>
            <a:off x="457200" y="5363404"/>
            <a:ext cx="619763" cy="571440"/>
          </a:xfrm>
          <a:prstGeom prst="rect">
            <a:avLst/>
          </a:prstGeom>
        </p:spPr>
        <p:txBody>
          <a:bodyPr anchor="ctr"/>
          <a:lstStyle>
            <a:lvl1pPr algn="ctr">
              <a:defRPr sz="5400">
                <a:solidFill>
                  <a:schemeClr val="bg1"/>
                </a:solidFill>
              </a:defRPr>
            </a:lvl1pPr>
          </a:lstStyle>
          <a:p>
            <a:pPr lvl="0"/>
            <a:r>
              <a:rPr lang="en-US" dirty="0"/>
              <a:t>5</a:t>
            </a:r>
            <a:endParaRPr lang="en-IN" dirty="0"/>
          </a:p>
        </p:txBody>
      </p:sp>
      <p:sp>
        <p:nvSpPr>
          <p:cNvPr id="66" name="Parallelogram 65">
            <a:extLst>
              <a:ext uri="{FF2B5EF4-FFF2-40B4-BE49-F238E27FC236}">
                <a16:creationId xmlns:a16="http://schemas.microsoft.com/office/drawing/2014/main" id="{B878E040-5172-4417-B640-F002586A7C4E}"/>
              </a:ext>
            </a:extLst>
          </p:cNvPr>
          <p:cNvSpPr/>
          <p:nvPr userDrawn="1"/>
        </p:nvSpPr>
        <p:spPr>
          <a:xfrm rot="10800000">
            <a:off x="1161754" y="2803073"/>
            <a:ext cx="960968" cy="800456"/>
          </a:xfrm>
          <a:prstGeom prst="parallelogram">
            <a:avLst>
              <a:gd name="adj" fmla="val 49097"/>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R="0" lvl="0" indent="0" fontAlgn="auto">
              <a:lnSpc>
                <a:spcPct val="100000"/>
              </a:lnSpc>
              <a:spcBef>
                <a:spcPts val="0"/>
              </a:spcBef>
              <a:spcAft>
                <a:spcPts val="0"/>
              </a:spcAft>
              <a:buClrTx/>
              <a:buSzTx/>
              <a:buFontTx/>
              <a:buNone/>
              <a:tabLst/>
            </a:pPr>
            <a:endParaRPr kumimoji="0" lang="en-US" sz="1400" b="0" i="0" u="none" strike="noStrike" cap="none" spc="0" normalizeH="0" baseline="0" noProof="0" dirty="0">
              <a:ln>
                <a:noFill/>
              </a:ln>
              <a:solidFill>
                <a:srgbClr val="FFFFFF"/>
              </a:solidFill>
              <a:effectLst/>
              <a:uLnTx/>
              <a:uFillTx/>
              <a:latin typeface="Calibri" charset="0"/>
              <a:ea typeface="+mn-ea"/>
              <a:cs typeface="+mn-cs"/>
            </a:endParaRPr>
          </a:p>
        </p:txBody>
      </p:sp>
      <p:sp>
        <p:nvSpPr>
          <p:cNvPr id="69" name="Parallelogram 68">
            <a:extLst>
              <a:ext uri="{FF2B5EF4-FFF2-40B4-BE49-F238E27FC236}">
                <a16:creationId xmlns:a16="http://schemas.microsoft.com/office/drawing/2014/main" id="{6639E312-5612-4C9A-87BC-9DB6A0A131D7}"/>
              </a:ext>
            </a:extLst>
          </p:cNvPr>
          <p:cNvSpPr/>
          <p:nvPr userDrawn="1"/>
        </p:nvSpPr>
        <p:spPr>
          <a:xfrm rot="10800000">
            <a:off x="1322108" y="1937705"/>
            <a:ext cx="960968" cy="800456"/>
          </a:xfrm>
          <a:prstGeom prst="parallelogram">
            <a:avLst>
              <a:gd name="adj" fmla="val 49097"/>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R="0" lvl="0" indent="0" fontAlgn="auto">
              <a:lnSpc>
                <a:spcPct val="100000"/>
              </a:lnSpc>
              <a:spcBef>
                <a:spcPts val="0"/>
              </a:spcBef>
              <a:spcAft>
                <a:spcPts val="0"/>
              </a:spcAft>
              <a:buClrTx/>
              <a:buSzTx/>
              <a:buFontTx/>
              <a:buNone/>
              <a:tabLst/>
            </a:pPr>
            <a:endParaRPr kumimoji="0" lang="en-US" sz="1400" b="0" i="0" u="none" strike="noStrike" cap="none" spc="0" normalizeH="0" baseline="0" noProof="0" dirty="0">
              <a:ln>
                <a:noFill/>
              </a:ln>
              <a:solidFill>
                <a:srgbClr val="FFFFFF"/>
              </a:solidFill>
              <a:effectLst/>
              <a:uLnTx/>
              <a:uFillTx/>
              <a:latin typeface="Calibri" charset="0"/>
              <a:ea typeface="+mn-ea"/>
              <a:cs typeface="+mn-cs"/>
            </a:endParaRPr>
          </a:p>
        </p:txBody>
      </p:sp>
      <p:sp>
        <p:nvSpPr>
          <p:cNvPr id="70" name="Parallelogram 69">
            <a:extLst>
              <a:ext uri="{FF2B5EF4-FFF2-40B4-BE49-F238E27FC236}">
                <a16:creationId xmlns:a16="http://schemas.microsoft.com/office/drawing/2014/main" id="{AF2480BB-26C0-47E6-9AD7-8C915494B624}"/>
              </a:ext>
            </a:extLst>
          </p:cNvPr>
          <p:cNvSpPr/>
          <p:nvPr userDrawn="1"/>
        </p:nvSpPr>
        <p:spPr>
          <a:xfrm rot="10800000">
            <a:off x="1171030" y="3655188"/>
            <a:ext cx="960968" cy="800456"/>
          </a:xfrm>
          <a:prstGeom prst="parallelogram">
            <a:avLst>
              <a:gd name="adj" fmla="val 49097"/>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R="0" lvl="0" indent="0" fontAlgn="auto">
              <a:lnSpc>
                <a:spcPct val="100000"/>
              </a:lnSpc>
              <a:spcBef>
                <a:spcPts val="0"/>
              </a:spcBef>
              <a:spcAft>
                <a:spcPts val="0"/>
              </a:spcAft>
              <a:buClrTx/>
              <a:buSzTx/>
              <a:buFontTx/>
              <a:buNone/>
              <a:tabLst/>
            </a:pPr>
            <a:endParaRPr kumimoji="0" lang="en-US" sz="1400" b="0" i="0" u="none" strike="noStrike" cap="none" spc="0" normalizeH="0" baseline="0" noProof="0" dirty="0">
              <a:ln>
                <a:noFill/>
              </a:ln>
              <a:solidFill>
                <a:srgbClr val="FFFFFF"/>
              </a:solidFill>
              <a:effectLst/>
              <a:uLnTx/>
              <a:uFillTx/>
              <a:latin typeface="Calibri" charset="0"/>
              <a:ea typeface="+mn-ea"/>
              <a:cs typeface="+mn-cs"/>
            </a:endParaRPr>
          </a:p>
        </p:txBody>
      </p:sp>
      <p:sp>
        <p:nvSpPr>
          <p:cNvPr id="72" name="Parallelogram 71">
            <a:extLst>
              <a:ext uri="{FF2B5EF4-FFF2-40B4-BE49-F238E27FC236}">
                <a16:creationId xmlns:a16="http://schemas.microsoft.com/office/drawing/2014/main" id="{6D43B8CC-6577-44E1-A530-C92DC7B9230C}"/>
              </a:ext>
            </a:extLst>
          </p:cNvPr>
          <p:cNvSpPr/>
          <p:nvPr userDrawn="1"/>
        </p:nvSpPr>
        <p:spPr>
          <a:xfrm rot="10800000">
            <a:off x="1140550" y="4515255"/>
            <a:ext cx="960968" cy="800456"/>
          </a:xfrm>
          <a:prstGeom prst="parallelogram">
            <a:avLst>
              <a:gd name="adj" fmla="val 49097"/>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R="0" lvl="0" indent="0" fontAlgn="auto">
              <a:lnSpc>
                <a:spcPct val="100000"/>
              </a:lnSpc>
              <a:spcBef>
                <a:spcPts val="0"/>
              </a:spcBef>
              <a:spcAft>
                <a:spcPts val="0"/>
              </a:spcAft>
              <a:buClrTx/>
              <a:buSzTx/>
              <a:buFontTx/>
              <a:buNone/>
              <a:tabLst/>
            </a:pPr>
            <a:endParaRPr kumimoji="0" lang="en-US" sz="1400" b="0" i="0" u="none" strike="noStrike" cap="none" spc="0" normalizeH="0" baseline="0" noProof="0" dirty="0">
              <a:ln>
                <a:noFill/>
              </a:ln>
              <a:solidFill>
                <a:srgbClr val="FFFFFF"/>
              </a:solidFill>
              <a:effectLst/>
              <a:uLnTx/>
              <a:uFillTx/>
              <a:latin typeface="Calibri" charset="0"/>
              <a:ea typeface="+mn-ea"/>
              <a:cs typeface="+mn-cs"/>
            </a:endParaRPr>
          </a:p>
        </p:txBody>
      </p:sp>
      <p:sp>
        <p:nvSpPr>
          <p:cNvPr id="73" name="Parallelogram 72">
            <a:extLst>
              <a:ext uri="{FF2B5EF4-FFF2-40B4-BE49-F238E27FC236}">
                <a16:creationId xmlns:a16="http://schemas.microsoft.com/office/drawing/2014/main" id="{D1C68693-F67E-4796-85DF-ADD3CBC97B06}"/>
              </a:ext>
            </a:extLst>
          </p:cNvPr>
          <p:cNvSpPr/>
          <p:nvPr userDrawn="1"/>
        </p:nvSpPr>
        <p:spPr>
          <a:xfrm rot="10800000">
            <a:off x="1165730" y="5359419"/>
            <a:ext cx="960968" cy="800456"/>
          </a:xfrm>
          <a:prstGeom prst="parallelogram">
            <a:avLst>
              <a:gd name="adj" fmla="val 49097"/>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R="0" lvl="0" indent="0" fontAlgn="auto">
              <a:lnSpc>
                <a:spcPct val="100000"/>
              </a:lnSpc>
              <a:spcBef>
                <a:spcPts val="0"/>
              </a:spcBef>
              <a:spcAft>
                <a:spcPts val="0"/>
              </a:spcAft>
              <a:buClrTx/>
              <a:buSzTx/>
              <a:buFontTx/>
              <a:buNone/>
              <a:tabLst/>
            </a:pPr>
            <a:endParaRPr kumimoji="0" lang="en-US" sz="1400" b="0" i="0" u="none" strike="noStrike" cap="none" spc="0" normalizeH="0" baseline="0" noProof="0" dirty="0">
              <a:ln>
                <a:noFill/>
              </a:ln>
              <a:solidFill>
                <a:srgbClr val="FFFFFF"/>
              </a:solidFill>
              <a:effectLst/>
              <a:uLnTx/>
              <a:uFillTx/>
              <a:latin typeface="Calibri" charset="0"/>
              <a:ea typeface="+mn-ea"/>
              <a:cs typeface="+mn-cs"/>
            </a:endParaRPr>
          </a:p>
        </p:txBody>
      </p:sp>
    </p:spTree>
    <p:extLst>
      <p:ext uri="{BB962C8B-B14F-4D97-AF65-F5344CB8AC3E}">
        <p14:creationId xmlns:p14="http://schemas.microsoft.com/office/powerpoint/2010/main" val="18908451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Graphics with Content for 4 Dimensions">
    <p:spTree>
      <p:nvGrpSpPr>
        <p:cNvPr id="1" name=""/>
        <p:cNvGrpSpPr/>
        <p:nvPr/>
      </p:nvGrpSpPr>
      <p:grpSpPr>
        <a:xfrm>
          <a:off x="0" y="0"/>
          <a:ext cx="0" cy="0"/>
          <a:chOff x="0" y="0"/>
          <a:chExt cx="0" cy="0"/>
        </a:xfrm>
      </p:grpSpPr>
      <p:sp>
        <p:nvSpPr>
          <p:cNvPr id="14" name="Text Placeholder 22"/>
          <p:cNvSpPr>
            <a:spLocks noGrp="1"/>
          </p:cNvSpPr>
          <p:nvPr>
            <p:ph type="body" sz="quarter" idx="11" hasCustomPrompt="1"/>
          </p:nvPr>
        </p:nvSpPr>
        <p:spPr>
          <a:xfrm>
            <a:off x="460744" y="457201"/>
            <a:ext cx="7235456" cy="533400"/>
          </a:xfrm>
          <a:prstGeom prst="rect">
            <a:avLst/>
          </a:prstGeom>
        </p:spPr>
        <p:txBody>
          <a:bodyPr anchor="ctr"/>
          <a:lstStyle>
            <a:lvl1pPr>
              <a:defRPr sz="3000" baseline="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Genpact.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pic>
        <p:nvPicPr>
          <p:cNvPr id="29" name="Picture 2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981450" y="1905000"/>
            <a:ext cx="4229100" cy="4393282"/>
          </a:xfrm>
          <a:prstGeom prst="rect">
            <a:avLst/>
          </a:prstGeom>
        </p:spPr>
      </p:pic>
      <p:sp>
        <p:nvSpPr>
          <p:cNvPr id="32" name="Text Placeholder 22"/>
          <p:cNvSpPr>
            <a:spLocks noGrp="1"/>
          </p:cNvSpPr>
          <p:nvPr>
            <p:ph type="body" sz="quarter" idx="13" hasCustomPrompt="1"/>
          </p:nvPr>
        </p:nvSpPr>
        <p:spPr>
          <a:xfrm>
            <a:off x="457200" y="2532744"/>
            <a:ext cx="3429000" cy="1371600"/>
          </a:xfrm>
          <a:prstGeom prst="rect">
            <a:avLst/>
          </a:prstGeom>
        </p:spPr>
        <p:txBody>
          <a:bodyPr anchor="t"/>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p>
        </p:txBody>
      </p:sp>
      <p:sp>
        <p:nvSpPr>
          <p:cNvPr id="33" name="Text Placeholder 22"/>
          <p:cNvSpPr>
            <a:spLocks noGrp="1"/>
          </p:cNvSpPr>
          <p:nvPr>
            <p:ph type="body" sz="quarter" idx="14" hasCustomPrompt="1"/>
          </p:nvPr>
        </p:nvSpPr>
        <p:spPr>
          <a:xfrm>
            <a:off x="457200" y="1846944"/>
            <a:ext cx="3429000" cy="6858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endParaRPr lang="en-US" dirty="0"/>
          </a:p>
        </p:txBody>
      </p:sp>
      <p:sp>
        <p:nvSpPr>
          <p:cNvPr id="35" name="Text Placeholder 22"/>
          <p:cNvSpPr>
            <a:spLocks noGrp="1"/>
          </p:cNvSpPr>
          <p:nvPr>
            <p:ph type="body" sz="quarter" idx="15" hasCustomPrompt="1"/>
          </p:nvPr>
        </p:nvSpPr>
        <p:spPr>
          <a:xfrm>
            <a:off x="8310032" y="2532744"/>
            <a:ext cx="3429000" cy="1371600"/>
          </a:xfrm>
          <a:prstGeom prst="rect">
            <a:avLst/>
          </a:prstGeom>
        </p:spPr>
        <p:txBody>
          <a:bodyPr anchor="t"/>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p>
        </p:txBody>
      </p:sp>
      <p:sp>
        <p:nvSpPr>
          <p:cNvPr id="36" name="Text Placeholder 22"/>
          <p:cNvSpPr>
            <a:spLocks noGrp="1"/>
          </p:cNvSpPr>
          <p:nvPr>
            <p:ph type="body" sz="quarter" idx="16" hasCustomPrompt="1"/>
          </p:nvPr>
        </p:nvSpPr>
        <p:spPr>
          <a:xfrm>
            <a:off x="8310032" y="1846944"/>
            <a:ext cx="3429000" cy="6858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endParaRPr lang="en-US" dirty="0"/>
          </a:p>
        </p:txBody>
      </p:sp>
      <p:sp>
        <p:nvSpPr>
          <p:cNvPr id="38" name="Text Placeholder 22"/>
          <p:cNvSpPr>
            <a:spLocks noGrp="1"/>
          </p:cNvSpPr>
          <p:nvPr>
            <p:ph type="body" sz="quarter" idx="17" hasCustomPrompt="1"/>
          </p:nvPr>
        </p:nvSpPr>
        <p:spPr>
          <a:xfrm>
            <a:off x="457200" y="4906978"/>
            <a:ext cx="3429000" cy="1371600"/>
          </a:xfrm>
          <a:prstGeom prst="rect">
            <a:avLst/>
          </a:prstGeom>
        </p:spPr>
        <p:txBody>
          <a:bodyPr anchor="t"/>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p>
        </p:txBody>
      </p:sp>
      <p:sp>
        <p:nvSpPr>
          <p:cNvPr id="39" name="Text Placeholder 22"/>
          <p:cNvSpPr>
            <a:spLocks noGrp="1"/>
          </p:cNvSpPr>
          <p:nvPr>
            <p:ph type="body" sz="quarter" idx="18" hasCustomPrompt="1"/>
          </p:nvPr>
        </p:nvSpPr>
        <p:spPr>
          <a:xfrm>
            <a:off x="457200" y="4221178"/>
            <a:ext cx="3429000" cy="6858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endParaRPr lang="en-US" dirty="0"/>
          </a:p>
        </p:txBody>
      </p:sp>
      <p:sp>
        <p:nvSpPr>
          <p:cNvPr id="41" name="Text Placeholder 22"/>
          <p:cNvSpPr>
            <a:spLocks noGrp="1"/>
          </p:cNvSpPr>
          <p:nvPr>
            <p:ph type="body" sz="quarter" idx="19" hasCustomPrompt="1"/>
          </p:nvPr>
        </p:nvSpPr>
        <p:spPr>
          <a:xfrm>
            <a:off x="8310032" y="4906978"/>
            <a:ext cx="3429000" cy="1371600"/>
          </a:xfrm>
          <a:prstGeom prst="rect">
            <a:avLst/>
          </a:prstGeom>
        </p:spPr>
        <p:txBody>
          <a:bodyPr anchor="t"/>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p>
        </p:txBody>
      </p:sp>
      <p:sp>
        <p:nvSpPr>
          <p:cNvPr id="42" name="Text Placeholder 22"/>
          <p:cNvSpPr>
            <a:spLocks noGrp="1"/>
          </p:cNvSpPr>
          <p:nvPr>
            <p:ph type="body" sz="quarter" idx="20" hasCustomPrompt="1"/>
          </p:nvPr>
        </p:nvSpPr>
        <p:spPr>
          <a:xfrm>
            <a:off x="8310032" y="4221178"/>
            <a:ext cx="3429000" cy="6858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endParaRPr lang="en-US" dirty="0"/>
          </a:p>
        </p:txBody>
      </p:sp>
      <p:sp>
        <p:nvSpPr>
          <p:cNvPr id="44" name="Text Placeholder 22"/>
          <p:cNvSpPr>
            <a:spLocks noGrp="1"/>
          </p:cNvSpPr>
          <p:nvPr>
            <p:ph type="body" sz="quarter" idx="21" hasCustomPrompt="1"/>
          </p:nvPr>
        </p:nvSpPr>
        <p:spPr>
          <a:xfrm rot="19402216">
            <a:off x="4526147" y="2699113"/>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pitchFamily="18" charset="0"/>
              </a:defRPr>
            </a:lvl1pPr>
          </a:lstStyle>
          <a:p>
            <a:pPr lvl="0"/>
            <a:r>
              <a:rPr lang="en-US" dirty="0"/>
              <a:t>Lorem ipsum dolor sit</a:t>
            </a:r>
          </a:p>
        </p:txBody>
      </p:sp>
      <p:sp>
        <p:nvSpPr>
          <p:cNvPr id="45" name="Text Placeholder 22"/>
          <p:cNvSpPr>
            <a:spLocks noGrp="1"/>
          </p:cNvSpPr>
          <p:nvPr>
            <p:ph type="body" sz="quarter" idx="22" hasCustomPrompt="1"/>
          </p:nvPr>
        </p:nvSpPr>
        <p:spPr>
          <a:xfrm rot="1800000">
            <a:off x="6086947" y="2655893"/>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pitchFamily="18" charset="0"/>
              </a:defRPr>
            </a:lvl1pPr>
          </a:lstStyle>
          <a:p>
            <a:pPr lvl="0"/>
            <a:r>
              <a:rPr lang="en-US" dirty="0"/>
              <a:t>Lorem ipsum dolor sit</a:t>
            </a:r>
          </a:p>
        </p:txBody>
      </p:sp>
      <p:sp>
        <p:nvSpPr>
          <p:cNvPr id="46" name="Text Placeholder 22"/>
          <p:cNvSpPr>
            <a:spLocks noGrp="1"/>
          </p:cNvSpPr>
          <p:nvPr>
            <p:ph type="body" sz="quarter" idx="23" hasCustomPrompt="1"/>
          </p:nvPr>
        </p:nvSpPr>
        <p:spPr>
          <a:xfrm rot="12807123">
            <a:off x="4191001" y="4282055"/>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pitchFamily="18" charset="0"/>
              </a:defRPr>
            </a:lvl1pPr>
          </a:lstStyle>
          <a:p>
            <a:pPr lvl="0"/>
            <a:r>
              <a:rPr lang="en-US" dirty="0"/>
              <a:t>Lorem ipsum dolor sit</a:t>
            </a:r>
          </a:p>
        </p:txBody>
      </p:sp>
      <p:sp>
        <p:nvSpPr>
          <p:cNvPr id="47" name="Text Placeholder 22"/>
          <p:cNvSpPr>
            <a:spLocks noGrp="1"/>
          </p:cNvSpPr>
          <p:nvPr>
            <p:ph type="body" sz="quarter" idx="24" hasCustomPrompt="1"/>
          </p:nvPr>
        </p:nvSpPr>
        <p:spPr>
          <a:xfrm rot="8786600">
            <a:off x="6423414" y="4292297"/>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pitchFamily="18" charset="0"/>
              </a:defRPr>
            </a:lvl1pPr>
          </a:lstStyle>
          <a:p>
            <a:pPr lvl="0"/>
            <a:r>
              <a:rPr lang="en-US" dirty="0"/>
              <a:t>Lorem ipsum dolor sit</a:t>
            </a:r>
          </a:p>
        </p:txBody>
      </p:sp>
    </p:spTree>
    <p:extLst>
      <p:ext uri="{BB962C8B-B14F-4D97-AF65-F5344CB8AC3E}">
        <p14:creationId xmlns:p14="http://schemas.microsoft.com/office/powerpoint/2010/main" val="157441880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Graphics with Content for 6 Dimensions">
    <p:spTree>
      <p:nvGrpSpPr>
        <p:cNvPr id="1" name=""/>
        <p:cNvGrpSpPr/>
        <p:nvPr/>
      </p:nvGrpSpPr>
      <p:grpSpPr>
        <a:xfrm>
          <a:off x="0" y="0"/>
          <a:ext cx="0" cy="0"/>
          <a:chOff x="0" y="0"/>
          <a:chExt cx="0" cy="0"/>
        </a:xfrm>
      </p:grpSpPr>
      <p:sp>
        <p:nvSpPr>
          <p:cNvPr id="14" name="Text Placeholder 22"/>
          <p:cNvSpPr>
            <a:spLocks noGrp="1"/>
          </p:cNvSpPr>
          <p:nvPr>
            <p:ph type="body" sz="quarter" idx="11" hasCustomPrompt="1"/>
          </p:nvPr>
        </p:nvSpPr>
        <p:spPr>
          <a:xfrm>
            <a:off x="460744" y="457201"/>
            <a:ext cx="7235456" cy="533400"/>
          </a:xfrm>
          <a:prstGeom prst="rect">
            <a:avLst/>
          </a:prstGeom>
        </p:spPr>
        <p:txBody>
          <a:bodyPr anchor="ctr"/>
          <a:lstStyle>
            <a:lvl1pPr>
              <a:defRPr sz="3000" baseline="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Genpact.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sp>
        <p:nvSpPr>
          <p:cNvPr id="32" name="Text Placeholder 22"/>
          <p:cNvSpPr>
            <a:spLocks noGrp="1"/>
          </p:cNvSpPr>
          <p:nvPr>
            <p:ph type="body" sz="quarter" idx="13" hasCustomPrompt="1"/>
          </p:nvPr>
        </p:nvSpPr>
        <p:spPr>
          <a:xfrm>
            <a:off x="457200" y="2219326"/>
            <a:ext cx="3429000" cy="984282"/>
          </a:xfrm>
          <a:prstGeom prst="rect">
            <a:avLst/>
          </a:prstGeom>
        </p:spPr>
        <p:txBody>
          <a:bodyPr anchor="t"/>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a:t>
            </a:r>
          </a:p>
        </p:txBody>
      </p:sp>
      <p:sp>
        <p:nvSpPr>
          <p:cNvPr id="33" name="Text Placeholder 22"/>
          <p:cNvSpPr>
            <a:spLocks noGrp="1"/>
          </p:cNvSpPr>
          <p:nvPr>
            <p:ph type="body" sz="quarter" idx="14" hasCustomPrompt="1"/>
          </p:nvPr>
        </p:nvSpPr>
        <p:spPr>
          <a:xfrm>
            <a:off x="457200" y="1905000"/>
            <a:ext cx="3429000" cy="304801"/>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p>
        </p:txBody>
      </p:sp>
      <p:sp>
        <p:nvSpPr>
          <p:cNvPr id="35" name="Text Placeholder 22"/>
          <p:cNvSpPr>
            <a:spLocks noGrp="1"/>
          </p:cNvSpPr>
          <p:nvPr>
            <p:ph type="body" sz="quarter" idx="15" hasCustomPrompt="1"/>
          </p:nvPr>
        </p:nvSpPr>
        <p:spPr>
          <a:xfrm>
            <a:off x="8310032" y="2223862"/>
            <a:ext cx="3429000" cy="962024"/>
          </a:xfrm>
          <a:prstGeom prst="rect">
            <a:avLst/>
          </a:prstGeom>
        </p:spPr>
        <p:txBody>
          <a:bodyPr anchor="t"/>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a:t>
            </a:r>
          </a:p>
        </p:txBody>
      </p:sp>
      <p:sp>
        <p:nvSpPr>
          <p:cNvPr id="36" name="Text Placeholder 22"/>
          <p:cNvSpPr>
            <a:spLocks noGrp="1"/>
          </p:cNvSpPr>
          <p:nvPr>
            <p:ph type="body" sz="quarter" idx="16" hasCustomPrompt="1"/>
          </p:nvPr>
        </p:nvSpPr>
        <p:spPr>
          <a:xfrm>
            <a:off x="8310032" y="1890486"/>
            <a:ext cx="3429000" cy="314326"/>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p>
        </p:txBody>
      </p:sp>
      <p:sp>
        <p:nvSpPr>
          <p:cNvPr id="24" name="Trapezoid 23"/>
          <p:cNvSpPr/>
          <p:nvPr userDrawn="1"/>
        </p:nvSpPr>
        <p:spPr>
          <a:xfrm rot="5400000">
            <a:off x="3635208" y="3211877"/>
            <a:ext cx="2225271" cy="1155377"/>
          </a:xfrm>
          <a:prstGeom prst="trapezoid">
            <a:avLst>
              <a:gd name="adj" fmla="val 5747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400" b="1" i="0" u="none" strike="noStrike" cap="none" spc="0" normalizeH="0" baseline="0" noProof="0" dirty="0">
              <a:ln>
                <a:noFill/>
              </a:ln>
              <a:solidFill>
                <a:srgbClr val="FFFFFF"/>
              </a:solidFill>
              <a:effectLst/>
              <a:uLnTx/>
              <a:uFillTx/>
              <a:latin typeface="Calibri" charset="0"/>
              <a:ea typeface="Calibri" charset="0"/>
              <a:cs typeface="Calibri" charset="0"/>
            </a:endParaRPr>
          </a:p>
        </p:txBody>
      </p:sp>
      <p:sp>
        <p:nvSpPr>
          <p:cNvPr id="25" name="Trapezoid 24"/>
          <p:cNvSpPr/>
          <p:nvPr userDrawn="1"/>
        </p:nvSpPr>
        <p:spPr>
          <a:xfrm rot="9000000">
            <a:off x="4310915" y="2047217"/>
            <a:ext cx="2225271" cy="1155377"/>
          </a:xfrm>
          <a:prstGeom prst="trapezoid">
            <a:avLst>
              <a:gd name="adj" fmla="val 5747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10800000"/>
              </a:camera>
              <a:lightRig rig="threePt" dir="t"/>
            </a:scene3d>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26" name="Trapezoid 25"/>
          <p:cNvSpPr/>
          <p:nvPr userDrawn="1"/>
        </p:nvSpPr>
        <p:spPr>
          <a:xfrm rot="1800000">
            <a:off x="4309933" y="4375474"/>
            <a:ext cx="2225271" cy="1155377"/>
          </a:xfrm>
          <a:prstGeom prst="trapezoid">
            <a:avLst>
              <a:gd name="adj" fmla="val 5747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10800000"/>
              </a:camera>
              <a:lightRig rig="threePt" dir="t"/>
            </a:scene3d>
          </a:bodyPr>
          <a:lstStyle/>
          <a:p>
            <a:pPr marR="0" lvl="0" indent="0" algn="ctr" fontAlgn="auto">
              <a:lnSpc>
                <a:spcPct val="100000"/>
              </a:lnSpc>
              <a:spcBef>
                <a:spcPts val="0"/>
              </a:spcBef>
              <a:spcAft>
                <a:spcPts val="0"/>
              </a:spcAft>
              <a:buClrTx/>
              <a:buSzTx/>
              <a:buFontTx/>
              <a:buNone/>
              <a:tabLst/>
            </a:pPr>
            <a:endParaRPr kumimoji="0" lang="en-US" sz="1400" b="1" i="0" u="none" strike="noStrike" cap="none" spc="0" normalizeH="0" baseline="0" noProof="0" dirty="0">
              <a:ln>
                <a:noFill/>
              </a:ln>
              <a:solidFill>
                <a:srgbClr val="FFFFFF"/>
              </a:solidFill>
              <a:effectLst/>
              <a:uLnTx/>
              <a:uFillTx/>
              <a:latin typeface="Calibri" charset="0"/>
              <a:ea typeface="Calibri" charset="0"/>
              <a:cs typeface="Calibri" charset="0"/>
            </a:endParaRPr>
          </a:p>
        </p:txBody>
      </p:sp>
      <p:sp>
        <p:nvSpPr>
          <p:cNvPr id="27" name="Trapezoid 26"/>
          <p:cNvSpPr/>
          <p:nvPr userDrawn="1"/>
        </p:nvSpPr>
        <p:spPr>
          <a:xfrm rot="16200000">
            <a:off x="6334282" y="3210814"/>
            <a:ext cx="2225271" cy="1155377"/>
          </a:xfrm>
          <a:prstGeom prst="trapezoid">
            <a:avLst>
              <a:gd name="adj" fmla="val 5747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28" name="Trapezoid 27"/>
          <p:cNvSpPr/>
          <p:nvPr userDrawn="1"/>
        </p:nvSpPr>
        <p:spPr>
          <a:xfrm rot="19800000">
            <a:off x="5658575" y="4375474"/>
            <a:ext cx="2225271" cy="1155377"/>
          </a:xfrm>
          <a:prstGeom prst="trapezoid">
            <a:avLst>
              <a:gd name="adj" fmla="val 5747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10800000"/>
              </a:camera>
              <a:lightRig rig="threePt" dir="t"/>
            </a:scene3d>
          </a:bodyPr>
          <a:lstStyle/>
          <a:p>
            <a:pPr marR="0" lvl="0" indent="0" algn="ctr" fontAlgn="auto">
              <a:lnSpc>
                <a:spcPct val="100000"/>
              </a:lnSpc>
              <a:spcBef>
                <a:spcPts val="0"/>
              </a:spcBef>
              <a:spcAft>
                <a:spcPts val="0"/>
              </a:spcAft>
              <a:buClrTx/>
              <a:buSzTx/>
              <a:buFontTx/>
              <a:buNone/>
              <a:tabLst/>
            </a:pPr>
            <a:endParaRPr kumimoji="0" lang="en-US" sz="1400" b="1" i="0" u="none" strike="noStrike" cap="none" spc="0" normalizeH="0" baseline="0" noProof="0" dirty="0">
              <a:ln>
                <a:noFill/>
              </a:ln>
              <a:solidFill>
                <a:srgbClr val="FFFFFF"/>
              </a:solidFill>
              <a:effectLst/>
              <a:uLnTx/>
              <a:uFillTx/>
              <a:latin typeface="Calibri" charset="0"/>
              <a:ea typeface="Calibri" charset="0"/>
              <a:cs typeface="Calibri" charset="0"/>
            </a:endParaRPr>
          </a:p>
        </p:txBody>
      </p:sp>
      <p:sp>
        <p:nvSpPr>
          <p:cNvPr id="30" name="Trapezoid 29"/>
          <p:cNvSpPr/>
          <p:nvPr userDrawn="1"/>
        </p:nvSpPr>
        <p:spPr>
          <a:xfrm rot="12600000">
            <a:off x="5659557" y="2047217"/>
            <a:ext cx="2225271" cy="1155377"/>
          </a:xfrm>
          <a:prstGeom prst="trapezoid">
            <a:avLst>
              <a:gd name="adj" fmla="val 5747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10800000"/>
              </a:camera>
              <a:lightRig rig="threePt" dir="t"/>
            </a:scene3d>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31" name="Text Placeholder 22"/>
          <p:cNvSpPr>
            <a:spLocks noGrp="1"/>
          </p:cNvSpPr>
          <p:nvPr>
            <p:ph type="body" sz="quarter" idx="21" hasCustomPrompt="1"/>
          </p:nvPr>
        </p:nvSpPr>
        <p:spPr>
          <a:xfrm rot="19743904">
            <a:off x="4636957" y="2049876"/>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pitchFamily="18" charset="0"/>
              </a:defRPr>
            </a:lvl1pPr>
          </a:lstStyle>
          <a:p>
            <a:pPr lvl="0"/>
            <a:r>
              <a:rPr lang="en-US" dirty="0"/>
              <a:t>Lorem ipsum dolor sit</a:t>
            </a:r>
          </a:p>
        </p:txBody>
      </p:sp>
      <p:sp>
        <p:nvSpPr>
          <p:cNvPr id="48" name="Text Placeholder 22"/>
          <p:cNvSpPr>
            <a:spLocks noGrp="1"/>
          </p:cNvSpPr>
          <p:nvPr>
            <p:ph type="body" sz="quarter" idx="22" hasCustomPrompt="1"/>
          </p:nvPr>
        </p:nvSpPr>
        <p:spPr>
          <a:xfrm rot="1803890">
            <a:off x="6059785" y="2072732"/>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pitchFamily="18" charset="0"/>
              </a:defRPr>
            </a:lvl1pPr>
          </a:lstStyle>
          <a:p>
            <a:pPr lvl="0"/>
            <a:r>
              <a:rPr lang="en-US" dirty="0"/>
              <a:t>Lorem ipsum dolor sit</a:t>
            </a:r>
          </a:p>
        </p:txBody>
      </p:sp>
      <p:sp>
        <p:nvSpPr>
          <p:cNvPr id="49" name="Text Placeholder 22"/>
          <p:cNvSpPr>
            <a:spLocks noGrp="1"/>
          </p:cNvSpPr>
          <p:nvPr>
            <p:ph type="body" sz="quarter" idx="23" hasCustomPrompt="1"/>
          </p:nvPr>
        </p:nvSpPr>
        <p:spPr>
          <a:xfrm rot="5400000">
            <a:off x="6758675" y="3339835"/>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pitchFamily="18" charset="0"/>
              </a:defRPr>
            </a:lvl1pPr>
          </a:lstStyle>
          <a:p>
            <a:pPr lvl="0"/>
            <a:r>
              <a:rPr lang="en-US" dirty="0"/>
              <a:t>Lorem ipsum dolor sit</a:t>
            </a:r>
          </a:p>
        </p:txBody>
      </p:sp>
      <p:sp>
        <p:nvSpPr>
          <p:cNvPr id="50" name="Text Placeholder 22"/>
          <p:cNvSpPr>
            <a:spLocks noGrp="1"/>
          </p:cNvSpPr>
          <p:nvPr>
            <p:ph type="body" sz="quarter" idx="24" hasCustomPrompt="1"/>
          </p:nvPr>
        </p:nvSpPr>
        <p:spPr>
          <a:xfrm rot="16200000">
            <a:off x="3880567" y="3284572"/>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pitchFamily="18" charset="0"/>
              </a:defRPr>
            </a:lvl1pPr>
          </a:lstStyle>
          <a:p>
            <a:pPr lvl="0"/>
            <a:r>
              <a:rPr lang="en-US" dirty="0"/>
              <a:t>Lorem ipsum dolor sit</a:t>
            </a:r>
          </a:p>
        </p:txBody>
      </p:sp>
      <p:sp>
        <p:nvSpPr>
          <p:cNvPr id="51" name="Text Placeholder 22"/>
          <p:cNvSpPr>
            <a:spLocks noGrp="1"/>
          </p:cNvSpPr>
          <p:nvPr>
            <p:ph type="body" sz="quarter" idx="25" hasCustomPrompt="1"/>
          </p:nvPr>
        </p:nvSpPr>
        <p:spPr>
          <a:xfrm rot="9000000">
            <a:off x="6071004" y="4517898"/>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pitchFamily="18" charset="0"/>
              </a:defRPr>
            </a:lvl1pPr>
          </a:lstStyle>
          <a:p>
            <a:pPr lvl="0"/>
            <a:r>
              <a:rPr lang="en-US" dirty="0"/>
              <a:t>Lorem ipsum dolor sit</a:t>
            </a:r>
          </a:p>
        </p:txBody>
      </p:sp>
      <p:sp>
        <p:nvSpPr>
          <p:cNvPr id="52" name="Text Placeholder 22"/>
          <p:cNvSpPr>
            <a:spLocks noGrp="1"/>
          </p:cNvSpPr>
          <p:nvPr>
            <p:ph type="body" sz="quarter" idx="26" hasCustomPrompt="1"/>
          </p:nvPr>
        </p:nvSpPr>
        <p:spPr>
          <a:xfrm rot="12600000">
            <a:off x="4616287" y="4517899"/>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pitchFamily="18" charset="0"/>
              </a:defRPr>
            </a:lvl1pPr>
          </a:lstStyle>
          <a:p>
            <a:pPr lvl="0"/>
            <a:r>
              <a:rPr lang="en-US" dirty="0"/>
              <a:t>Lorem ipsum dolor sit</a:t>
            </a:r>
          </a:p>
        </p:txBody>
      </p:sp>
      <p:sp>
        <p:nvSpPr>
          <p:cNvPr id="44" name="Text Placeholder 22"/>
          <p:cNvSpPr>
            <a:spLocks noGrp="1"/>
          </p:cNvSpPr>
          <p:nvPr>
            <p:ph type="body" sz="quarter" idx="27" hasCustomPrompt="1"/>
          </p:nvPr>
        </p:nvSpPr>
        <p:spPr>
          <a:xfrm>
            <a:off x="457200" y="3754660"/>
            <a:ext cx="3429000" cy="984282"/>
          </a:xfrm>
          <a:prstGeom prst="rect">
            <a:avLst/>
          </a:prstGeom>
        </p:spPr>
        <p:txBody>
          <a:bodyPr anchor="t"/>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a:t>
            </a:r>
          </a:p>
        </p:txBody>
      </p:sp>
      <p:sp>
        <p:nvSpPr>
          <p:cNvPr id="45" name="Text Placeholder 22"/>
          <p:cNvSpPr>
            <a:spLocks noGrp="1"/>
          </p:cNvSpPr>
          <p:nvPr>
            <p:ph type="body" sz="quarter" idx="28" hasCustomPrompt="1"/>
          </p:nvPr>
        </p:nvSpPr>
        <p:spPr>
          <a:xfrm>
            <a:off x="457200" y="3440334"/>
            <a:ext cx="3429000" cy="304801"/>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p>
        </p:txBody>
      </p:sp>
      <p:sp>
        <p:nvSpPr>
          <p:cNvPr id="47" name="Text Placeholder 22"/>
          <p:cNvSpPr>
            <a:spLocks noGrp="1"/>
          </p:cNvSpPr>
          <p:nvPr>
            <p:ph type="body" sz="quarter" idx="29" hasCustomPrompt="1"/>
          </p:nvPr>
        </p:nvSpPr>
        <p:spPr>
          <a:xfrm>
            <a:off x="8310032" y="3773710"/>
            <a:ext cx="3429000" cy="962024"/>
          </a:xfrm>
          <a:prstGeom prst="rect">
            <a:avLst/>
          </a:prstGeom>
        </p:spPr>
        <p:txBody>
          <a:bodyPr anchor="t"/>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a:t>
            </a:r>
          </a:p>
        </p:txBody>
      </p:sp>
      <p:sp>
        <p:nvSpPr>
          <p:cNvPr id="53" name="Text Placeholder 22"/>
          <p:cNvSpPr>
            <a:spLocks noGrp="1"/>
          </p:cNvSpPr>
          <p:nvPr>
            <p:ph type="body" sz="quarter" idx="30" hasCustomPrompt="1"/>
          </p:nvPr>
        </p:nvSpPr>
        <p:spPr>
          <a:xfrm>
            <a:off x="8310032" y="3440334"/>
            <a:ext cx="3429000" cy="314326"/>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p>
        </p:txBody>
      </p:sp>
      <p:sp>
        <p:nvSpPr>
          <p:cNvPr id="61" name="Text Placeholder 22"/>
          <p:cNvSpPr>
            <a:spLocks noGrp="1"/>
          </p:cNvSpPr>
          <p:nvPr>
            <p:ph type="body" sz="quarter" idx="31" hasCustomPrompt="1"/>
          </p:nvPr>
        </p:nvSpPr>
        <p:spPr>
          <a:xfrm>
            <a:off x="457200" y="5295901"/>
            <a:ext cx="3429000" cy="984282"/>
          </a:xfrm>
          <a:prstGeom prst="rect">
            <a:avLst/>
          </a:prstGeom>
        </p:spPr>
        <p:txBody>
          <a:bodyPr anchor="t"/>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a:t>
            </a:r>
          </a:p>
        </p:txBody>
      </p:sp>
      <p:sp>
        <p:nvSpPr>
          <p:cNvPr id="62" name="Text Placeholder 22"/>
          <p:cNvSpPr>
            <a:spLocks noGrp="1"/>
          </p:cNvSpPr>
          <p:nvPr>
            <p:ph type="body" sz="quarter" idx="32" hasCustomPrompt="1"/>
          </p:nvPr>
        </p:nvSpPr>
        <p:spPr>
          <a:xfrm>
            <a:off x="457200" y="4981575"/>
            <a:ext cx="3429000" cy="304801"/>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p>
        </p:txBody>
      </p:sp>
      <p:sp>
        <p:nvSpPr>
          <p:cNvPr id="64" name="Text Placeholder 22"/>
          <p:cNvSpPr>
            <a:spLocks noGrp="1"/>
          </p:cNvSpPr>
          <p:nvPr>
            <p:ph type="body" sz="quarter" idx="33" hasCustomPrompt="1"/>
          </p:nvPr>
        </p:nvSpPr>
        <p:spPr>
          <a:xfrm>
            <a:off x="8310032" y="5314951"/>
            <a:ext cx="3429000" cy="962024"/>
          </a:xfrm>
          <a:prstGeom prst="rect">
            <a:avLst/>
          </a:prstGeom>
        </p:spPr>
        <p:txBody>
          <a:bodyPr anchor="t"/>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a:t>
            </a:r>
          </a:p>
        </p:txBody>
      </p:sp>
      <p:sp>
        <p:nvSpPr>
          <p:cNvPr id="65" name="Text Placeholder 22"/>
          <p:cNvSpPr>
            <a:spLocks noGrp="1"/>
          </p:cNvSpPr>
          <p:nvPr>
            <p:ph type="body" sz="quarter" idx="34" hasCustomPrompt="1"/>
          </p:nvPr>
        </p:nvSpPr>
        <p:spPr>
          <a:xfrm>
            <a:off x="8310032" y="4981575"/>
            <a:ext cx="3429000" cy="314326"/>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p>
        </p:txBody>
      </p:sp>
    </p:spTree>
    <p:extLst>
      <p:ext uri="{BB962C8B-B14F-4D97-AF65-F5344CB8AC3E}">
        <p14:creationId xmlns:p14="http://schemas.microsoft.com/office/powerpoint/2010/main" val="29408560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rocess steps">
    <p:spTree>
      <p:nvGrpSpPr>
        <p:cNvPr id="1" name=""/>
        <p:cNvGrpSpPr/>
        <p:nvPr/>
      </p:nvGrpSpPr>
      <p:grpSpPr>
        <a:xfrm>
          <a:off x="0" y="0"/>
          <a:ext cx="0" cy="0"/>
          <a:chOff x="0" y="0"/>
          <a:chExt cx="0" cy="0"/>
        </a:xfrm>
      </p:grpSpPr>
      <p:cxnSp>
        <p:nvCxnSpPr>
          <p:cNvPr id="3" name="Straight Connector 2"/>
          <p:cNvCxnSpPr/>
          <p:nvPr userDrawn="1"/>
        </p:nvCxnSpPr>
        <p:spPr>
          <a:xfrm>
            <a:off x="6019800" y="3236646"/>
            <a:ext cx="0" cy="3621354"/>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 name="Oval 3"/>
          <p:cNvSpPr/>
          <p:nvPr userDrawn="1"/>
        </p:nvSpPr>
        <p:spPr>
          <a:xfrm>
            <a:off x="5486400" y="2703246"/>
            <a:ext cx="1066800" cy="10668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Oval 16"/>
          <p:cNvSpPr/>
          <p:nvPr userDrawn="1"/>
        </p:nvSpPr>
        <p:spPr>
          <a:xfrm>
            <a:off x="5486400" y="4472920"/>
            <a:ext cx="1066800" cy="1066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Text Placeholder 22"/>
          <p:cNvSpPr>
            <a:spLocks noGrp="1"/>
          </p:cNvSpPr>
          <p:nvPr>
            <p:ph type="body" sz="quarter" idx="13" hasCustomPrompt="1"/>
          </p:nvPr>
        </p:nvSpPr>
        <p:spPr>
          <a:xfrm>
            <a:off x="6846684" y="2821877"/>
            <a:ext cx="2741202" cy="829538"/>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
        <p:nvSpPr>
          <p:cNvPr id="19" name="Text Placeholder 22"/>
          <p:cNvSpPr>
            <a:spLocks noGrp="1"/>
          </p:cNvSpPr>
          <p:nvPr>
            <p:ph type="body" sz="quarter" idx="18" hasCustomPrompt="1"/>
          </p:nvPr>
        </p:nvSpPr>
        <p:spPr>
          <a:xfrm>
            <a:off x="3657600" y="2988382"/>
            <a:ext cx="1535316" cy="496528"/>
          </a:xfrm>
          <a:prstGeom prst="rect">
            <a:avLst/>
          </a:prstGeom>
        </p:spPr>
        <p:txBody>
          <a:bodyPr/>
          <a:lstStyle>
            <a:lvl1pPr marL="0" indent="0" algn="r">
              <a:buClr>
                <a:srgbClr val="FF545F"/>
              </a:buClr>
              <a:buFont typeface="Arial" panose="020B0604020202020204" pitchFamily="34" charset="0"/>
              <a:buNone/>
              <a:defRPr sz="2800" baseline="30000">
                <a:solidFill>
                  <a:schemeClr val="accent1"/>
                </a:solidFill>
                <a:latin typeface="Georgia" panose="02040502050405020303" pitchFamily="18" charset="0"/>
              </a:defRPr>
            </a:lvl1pPr>
          </a:lstStyle>
          <a:p>
            <a:pPr lvl="0"/>
            <a:r>
              <a:rPr lang="en-US" dirty="0"/>
              <a:t>Heading of 1st point</a:t>
            </a:r>
          </a:p>
        </p:txBody>
      </p:sp>
      <p:sp>
        <p:nvSpPr>
          <p:cNvPr id="20" name="Text Placeholder 22"/>
          <p:cNvSpPr>
            <a:spLocks noGrp="1"/>
          </p:cNvSpPr>
          <p:nvPr>
            <p:ph type="body" sz="quarter" idx="19" hasCustomPrompt="1"/>
          </p:nvPr>
        </p:nvSpPr>
        <p:spPr>
          <a:xfrm>
            <a:off x="6846684" y="4758056"/>
            <a:ext cx="1535316" cy="496528"/>
          </a:xfrm>
          <a:prstGeom prst="rect">
            <a:avLst/>
          </a:prstGeom>
        </p:spPr>
        <p:txBody>
          <a:bodyPr/>
          <a:lstStyle>
            <a:lvl1pPr marL="0" indent="0" algn="l">
              <a:buClr>
                <a:srgbClr val="FF545F"/>
              </a:buClr>
              <a:buFont typeface="Arial" panose="020B0604020202020204" pitchFamily="34" charset="0"/>
              <a:buNone/>
              <a:defRPr sz="2800" baseline="30000">
                <a:solidFill>
                  <a:schemeClr val="accent1"/>
                </a:solidFill>
                <a:latin typeface="Georgia" panose="02040502050405020303" pitchFamily="18" charset="0"/>
              </a:defRPr>
            </a:lvl1pPr>
          </a:lstStyle>
          <a:p>
            <a:pPr lvl="0"/>
            <a:r>
              <a:rPr lang="en-US" dirty="0"/>
              <a:t>Heading of 1st point</a:t>
            </a:r>
          </a:p>
        </p:txBody>
      </p:sp>
      <p:sp>
        <p:nvSpPr>
          <p:cNvPr id="23" name="Text Placeholder 22"/>
          <p:cNvSpPr>
            <a:spLocks noGrp="1"/>
          </p:cNvSpPr>
          <p:nvPr>
            <p:ph type="body" sz="quarter" idx="20" hasCustomPrompt="1"/>
          </p:nvPr>
        </p:nvSpPr>
        <p:spPr>
          <a:xfrm>
            <a:off x="2451714" y="4591551"/>
            <a:ext cx="2741202" cy="829538"/>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
        <p:nvSpPr>
          <p:cNvPr id="24" name="Text Placeholder 22"/>
          <p:cNvSpPr>
            <a:spLocks noGrp="1"/>
          </p:cNvSpPr>
          <p:nvPr>
            <p:ph type="body" sz="quarter" idx="21" hasCustomPrompt="1"/>
          </p:nvPr>
        </p:nvSpPr>
        <p:spPr>
          <a:xfrm>
            <a:off x="5764760" y="2977614"/>
            <a:ext cx="510080" cy="496528"/>
          </a:xfrm>
          <a:prstGeom prst="rect">
            <a:avLst/>
          </a:prstGeom>
        </p:spPr>
        <p:txBody>
          <a:bodyPr/>
          <a:lstStyle>
            <a:lvl1pPr marL="0" indent="0" algn="ctr">
              <a:buClr>
                <a:srgbClr val="FF545F"/>
              </a:buClr>
              <a:buFont typeface="Arial" panose="020B0604020202020204" pitchFamily="34" charset="0"/>
              <a:buNone/>
              <a:defRPr sz="8800" baseline="30000">
                <a:solidFill>
                  <a:schemeClr val="bg1"/>
                </a:solidFill>
                <a:latin typeface="Georgia" panose="02040502050405020303" pitchFamily="18" charset="0"/>
              </a:defRPr>
            </a:lvl1pPr>
          </a:lstStyle>
          <a:p>
            <a:pPr lvl="0"/>
            <a:r>
              <a:rPr lang="en-US" dirty="0"/>
              <a:t>1</a:t>
            </a:r>
          </a:p>
        </p:txBody>
      </p:sp>
      <p:sp>
        <p:nvSpPr>
          <p:cNvPr id="25" name="Text Placeholder 22"/>
          <p:cNvSpPr>
            <a:spLocks noGrp="1"/>
          </p:cNvSpPr>
          <p:nvPr>
            <p:ph type="body" sz="quarter" idx="22" hasCustomPrompt="1"/>
          </p:nvPr>
        </p:nvSpPr>
        <p:spPr>
          <a:xfrm>
            <a:off x="5764760" y="4757795"/>
            <a:ext cx="510080" cy="496528"/>
          </a:xfrm>
          <a:prstGeom prst="rect">
            <a:avLst/>
          </a:prstGeom>
        </p:spPr>
        <p:txBody>
          <a:bodyPr/>
          <a:lstStyle>
            <a:lvl1pPr marL="0" indent="0" algn="ctr">
              <a:buClr>
                <a:srgbClr val="FF545F"/>
              </a:buClr>
              <a:buFont typeface="Arial" panose="020B0604020202020204" pitchFamily="34" charset="0"/>
              <a:buNone/>
              <a:defRPr sz="8800" baseline="30000">
                <a:solidFill>
                  <a:schemeClr val="bg1"/>
                </a:solidFill>
                <a:latin typeface="Georgia" panose="02040502050405020303" pitchFamily="18" charset="0"/>
              </a:defRPr>
            </a:lvl1pPr>
          </a:lstStyle>
          <a:p>
            <a:pPr lvl="0"/>
            <a:r>
              <a:rPr lang="en-US" dirty="0"/>
              <a:t>2</a:t>
            </a:r>
          </a:p>
        </p:txBody>
      </p:sp>
      <p:sp>
        <p:nvSpPr>
          <p:cNvPr id="3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37" name="TextBox 3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Genpact. All Rights Reserved.</a:t>
            </a:r>
          </a:p>
        </p:txBody>
      </p:sp>
      <p:pic>
        <p:nvPicPr>
          <p:cNvPr id="38" name="Picture 37"/>
          <p:cNvPicPr>
            <a:picLocks noChangeAspect="1"/>
          </p:cNvPicPr>
          <p:nvPr userDrawn="1"/>
        </p:nvPicPr>
        <p:blipFill>
          <a:blip r:embed="rId2"/>
          <a:stretch>
            <a:fillRect/>
          </a:stretch>
        </p:blipFill>
        <p:spPr>
          <a:xfrm>
            <a:off x="10893034" y="6462131"/>
            <a:ext cx="839972" cy="309081"/>
          </a:xfrm>
          <a:prstGeom prst="rect">
            <a:avLst/>
          </a:prstGeom>
        </p:spPr>
      </p:pic>
      <p:sp>
        <p:nvSpPr>
          <p:cNvPr id="39" name="Text Placeholder 22"/>
          <p:cNvSpPr>
            <a:spLocks noGrp="1"/>
          </p:cNvSpPr>
          <p:nvPr>
            <p:ph type="body" sz="quarter" idx="11" hasCustomPrompt="1"/>
          </p:nvPr>
        </p:nvSpPr>
        <p:spPr>
          <a:xfrm>
            <a:off x="457199" y="445843"/>
            <a:ext cx="5525805" cy="533400"/>
          </a:xfrm>
          <a:prstGeom prst="rect">
            <a:avLst/>
          </a:prstGeom>
        </p:spPr>
        <p:txBody>
          <a:bodyPr/>
          <a:lstStyle>
            <a:lvl1pPr>
              <a:defRPr sz="300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40" name="Text Placeholder 22"/>
          <p:cNvSpPr>
            <a:spLocks noGrp="1"/>
          </p:cNvSpPr>
          <p:nvPr>
            <p:ph type="body" sz="quarter" idx="12" hasCustomPrompt="1"/>
          </p:nvPr>
        </p:nvSpPr>
        <p:spPr>
          <a:xfrm>
            <a:off x="457200" y="1022785"/>
            <a:ext cx="8153400" cy="533400"/>
          </a:xfrm>
          <a:prstGeom prst="rect">
            <a:avLst/>
          </a:prstGeom>
        </p:spPr>
        <p:txBody>
          <a:bodyP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Tree>
    <p:extLst>
      <p:ext uri="{BB962C8B-B14F-4D97-AF65-F5344CB8AC3E}">
        <p14:creationId xmlns:p14="http://schemas.microsoft.com/office/powerpoint/2010/main" val="164944787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rocess steps continue">
    <p:spTree>
      <p:nvGrpSpPr>
        <p:cNvPr id="1" name=""/>
        <p:cNvGrpSpPr/>
        <p:nvPr/>
      </p:nvGrpSpPr>
      <p:grpSpPr>
        <a:xfrm>
          <a:off x="0" y="0"/>
          <a:ext cx="0" cy="0"/>
          <a:chOff x="0" y="0"/>
          <a:chExt cx="0" cy="0"/>
        </a:xfrm>
      </p:grpSpPr>
      <p:cxnSp>
        <p:nvCxnSpPr>
          <p:cNvPr id="3" name="Straight Connector 2"/>
          <p:cNvCxnSpPr/>
          <p:nvPr userDrawn="1"/>
        </p:nvCxnSpPr>
        <p:spPr>
          <a:xfrm>
            <a:off x="6019800" y="1"/>
            <a:ext cx="0" cy="6864349"/>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 name="Oval 3"/>
          <p:cNvSpPr/>
          <p:nvPr userDrawn="1"/>
        </p:nvSpPr>
        <p:spPr>
          <a:xfrm>
            <a:off x="5486400" y="1160463"/>
            <a:ext cx="1066800" cy="1066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Oval 16"/>
          <p:cNvSpPr/>
          <p:nvPr userDrawn="1"/>
        </p:nvSpPr>
        <p:spPr>
          <a:xfrm>
            <a:off x="5486400" y="2648170"/>
            <a:ext cx="1066800" cy="1066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Text Placeholder 22"/>
          <p:cNvSpPr>
            <a:spLocks noGrp="1"/>
          </p:cNvSpPr>
          <p:nvPr>
            <p:ph type="body" sz="quarter" idx="13" hasCustomPrompt="1"/>
          </p:nvPr>
        </p:nvSpPr>
        <p:spPr>
          <a:xfrm>
            <a:off x="6846684" y="1279094"/>
            <a:ext cx="2741202" cy="829538"/>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
        <p:nvSpPr>
          <p:cNvPr id="19" name="Text Placeholder 22"/>
          <p:cNvSpPr>
            <a:spLocks noGrp="1"/>
          </p:cNvSpPr>
          <p:nvPr>
            <p:ph type="body" sz="quarter" idx="18" hasCustomPrompt="1"/>
          </p:nvPr>
        </p:nvSpPr>
        <p:spPr>
          <a:xfrm>
            <a:off x="3657600" y="1445599"/>
            <a:ext cx="1535316" cy="496528"/>
          </a:xfrm>
          <a:prstGeom prst="rect">
            <a:avLst/>
          </a:prstGeom>
        </p:spPr>
        <p:txBody>
          <a:bodyPr/>
          <a:lstStyle>
            <a:lvl1pPr marL="0" indent="0" algn="r">
              <a:buClr>
                <a:srgbClr val="FF545F"/>
              </a:buClr>
              <a:buFont typeface="Arial" panose="020B0604020202020204" pitchFamily="34" charset="0"/>
              <a:buNone/>
              <a:defRPr sz="2800" baseline="30000">
                <a:solidFill>
                  <a:schemeClr val="tx2"/>
                </a:solidFill>
                <a:latin typeface="Georgia" panose="02040502050405020303" pitchFamily="18" charset="0"/>
              </a:defRPr>
            </a:lvl1pPr>
          </a:lstStyle>
          <a:p>
            <a:pPr lvl="0"/>
            <a:r>
              <a:rPr lang="en-US" dirty="0"/>
              <a:t>Heading of 1st point</a:t>
            </a:r>
          </a:p>
        </p:txBody>
      </p:sp>
      <p:sp>
        <p:nvSpPr>
          <p:cNvPr id="20" name="Text Placeholder 22"/>
          <p:cNvSpPr>
            <a:spLocks noGrp="1"/>
          </p:cNvSpPr>
          <p:nvPr>
            <p:ph type="body" sz="quarter" idx="19" hasCustomPrompt="1"/>
          </p:nvPr>
        </p:nvSpPr>
        <p:spPr>
          <a:xfrm>
            <a:off x="6846684" y="2933306"/>
            <a:ext cx="1535316" cy="496528"/>
          </a:xfrm>
          <a:prstGeom prst="rect">
            <a:avLst/>
          </a:prstGeom>
        </p:spPr>
        <p:txBody>
          <a:bodyPr/>
          <a:lstStyle>
            <a:lvl1pPr marL="0" indent="0" algn="l">
              <a:buClr>
                <a:srgbClr val="FF545F"/>
              </a:buClr>
              <a:buFont typeface="Arial" panose="020B0604020202020204" pitchFamily="34" charset="0"/>
              <a:buNone/>
              <a:defRPr sz="2800" baseline="30000">
                <a:solidFill>
                  <a:schemeClr val="accent1"/>
                </a:solidFill>
                <a:latin typeface="Georgia" panose="02040502050405020303" pitchFamily="18" charset="0"/>
              </a:defRPr>
            </a:lvl1pPr>
          </a:lstStyle>
          <a:p>
            <a:pPr lvl="0"/>
            <a:r>
              <a:rPr lang="en-US" dirty="0"/>
              <a:t>Heading of 1st point</a:t>
            </a:r>
          </a:p>
        </p:txBody>
      </p:sp>
      <p:sp>
        <p:nvSpPr>
          <p:cNvPr id="23" name="Text Placeholder 22"/>
          <p:cNvSpPr>
            <a:spLocks noGrp="1"/>
          </p:cNvSpPr>
          <p:nvPr>
            <p:ph type="body" sz="quarter" idx="20" hasCustomPrompt="1"/>
          </p:nvPr>
        </p:nvSpPr>
        <p:spPr>
          <a:xfrm>
            <a:off x="2451714" y="2766801"/>
            <a:ext cx="2741202" cy="829538"/>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
        <p:nvSpPr>
          <p:cNvPr id="24" name="Text Placeholder 22"/>
          <p:cNvSpPr>
            <a:spLocks noGrp="1"/>
          </p:cNvSpPr>
          <p:nvPr>
            <p:ph type="body" sz="quarter" idx="21" hasCustomPrompt="1"/>
          </p:nvPr>
        </p:nvSpPr>
        <p:spPr>
          <a:xfrm>
            <a:off x="5764760" y="1434831"/>
            <a:ext cx="510080" cy="496528"/>
          </a:xfrm>
          <a:prstGeom prst="rect">
            <a:avLst/>
          </a:prstGeom>
        </p:spPr>
        <p:txBody>
          <a:bodyPr/>
          <a:lstStyle>
            <a:lvl1pPr marL="0" indent="0" algn="ctr">
              <a:buClr>
                <a:srgbClr val="FF545F"/>
              </a:buClr>
              <a:buFont typeface="Arial" panose="020B0604020202020204" pitchFamily="34" charset="0"/>
              <a:buNone/>
              <a:defRPr sz="8800" baseline="30000">
                <a:solidFill>
                  <a:schemeClr val="bg1"/>
                </a:solidFill>
                <a:latin typeface="Georgia" panose="02040502050405020303" pitchFamily="18" charset="0"/>
              </a:defRPr>
            </a:lvl1pPr>
          </a:lstStyle>
          <a:p>
            <a:pPr lvl="0"/>
            <a:r>
              <a:rPr lang="en-US" dirty="0"/>
              <a:t>1</a:t>
            </a:r>
          </a:p>
        </p:txBody>
      </p:sp>
      <p:sp>
        <p:nvSpPr>
          <p:cNvPr id="25" name="Text Placeholder 22"/>
          <p:cNvSpPr>
            <a:spLocks noGrp="1"/>
          </p:cNvSpPr>
          <p:nvPr>
            <p:ph type="body" sz="quarter" idx="22" hasCustomPrompt="1"/>
          </p:nvPr>
        </p:nvSpPr>
        <p:spPr>
          <a:xfrm>
            <a:off x="5764760" y="2933045"/>
            <a:ext cx="510080" cy="496528"/>
          </a:xfrm>
          <a:prstGeom prst="rect">
            <a:avLst/>
          </a:prstGeom>
        </p:spPr>
        <p:txBody>
          <a:bodyPr/>
          <a:lstStyle>
            <a:lvl1pPr marL="0" indent="0" algn="ctr">
              <a:buClr>
                <a:srgbClr val="FF545F"/>
              </a:buClr>
              <a:buFont typeface="Arial" panose="020B0604020202020204" pitchFamily="34" charset="0"/>
              <a:buNone/>
              <a:defRPr sz="8800" baseline="30000">
                <a:solidFill>
                  <a:schemeClr val="bg1"/>
                </a:solidFill>
                <a:latin typeface="Georgia" panose="02040502050405020303" pitchFamily="18" charset="0"/>
              </a:defRPr>
            </a:lvl1pPr>
          </a:lstStyle>
          <a:p>
            <a:pPr lvl="0"/>
            <a:r>
              <a:rPr lang="en-US" dirty="0"/>
              <a:t>2</a:t>
            </a:r>
          </a:p>
        </p:txBody>
      </p:sp>
      <p:sp>
        <p:nvSpPr>
          <p:cNvPr id="22" name="Oval 21"/>
          <p:cNvSpPr/>
          <p:nvPr userDrawn="1"/>
        </p:nvSpPr>
        <p:spPr>
          <a:xfrm>
            <a:off x="5486400" y="4254508"/>
            <a:ext cx="1066800" cy="10668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6" name="Text Placeholder 22"/>
          <p:cNvSpPr>
            <a:spLocks noGrp="1"/>
          </p:cNvSpPr>
          <p:nvPr>
            <p:ph type="body" sz="quarter" idx="23" hasCustomPrompt="1"/>
          </p:nvPr>
        </p:nvSpPr>
        <p:spPr>
          <a:xfrm>
            <a:off x="6846684" y="4373139"/>
            <a:ext cx="2741202" cy="829538"/>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
        <p:nvSpPr>
          <p:cNvPr id="27" name="Text Placeholder 22"/>
          <p:cNvSpPr>
            <a:spLocks noGrp="1"/>
          </p:cNvSpPr>
          <p:nvPr>
            <p:ph type="body" sz="quarter" idx="24" hasCustomPrompt="1"/>
          </p:nvPr>
        </p:nvSpPr>
        <p:spPr>
          <a:xfrm>
            <a:off x="3657600" y="4539644"/>
            <a:ext cx="1535316" cy="496528"/>
          </a:xfrm>
          <a:prstGeom prst="rect">
            <a:avLst/>
          </a:prstGeom>
        </p:spPr>
        <p:txBody>
          <a:bodyPr/>
          <a:lstStyle>
            <a:lvl1pPr marL="0" indent="0" algn="r">
              <a:buClr>
                <a:srgbClr val="FF545F"/>
              </a:buClr>
              <a:buFont typeface="Arial" panose="020B0604020202020204" pitchFamily="34" charset="0"/>
              <a:buNone/>
              <a:defRPr sz="2800" baseline="30000">
                <a:solidFill>
                  <a:schemeClr val="accent1"/>
                </a:solidFill>
                <a:latin typeface="Georgia" panose="02040502050405020303" pitchFamily="18" charset="0"/>
              </a:defRPr>
            </a:lvl1pPr>
          </a:lstStyle>
          <a:p>
            <a:pPr lvl="0"/>
            <a:r>
              <a:rPr lang="en-US" dirty="0"/>
              <a:t>Heading of 1st point</a:t>
            </a:r>
          </a:p>
        </p:txBody>
      </p:sp>
      <p:sp>
        <p:nvSpPr>
          <p:cNvPr id="33" name="Text Placeholder 22"/>
          <p:cNvSpPr>
            <a:spLocks noGrp="1"/>
          </p:cNvSpPr>
          <p:nvPr>
            <p:ph type="body" sz="quarter" idx="25" hasCustomPrompt="1"/>
          </p:nvPr>
        </p:nvSpPr>
        <p:spPr>
          <a:xfrm>
            <a:off x="5764760" y="4528876"/>
            <a:ext cx="510080" cy="496528"/>
          </a:xfrm>
          <a:prstGeom prst="rect">
            <a:avLst/>
          </a:prstGeom>
        </p:spPr>
        <p:txBody>
          <a:bodyPr/>
          <a:lstStyle>
            <a:lvl1pPr marL="0" indent="0" algn="ctr">
              <a:buClr>
                <a:srgbClr val="FF545F"/>
              </a:buClr>
              <a:buFont typeface="Arial" panose="020B0604020202020204" pitchFamily="34" charset="0"/>
              <a:buNone/>
              <a:defRPr sz="8800" baseline="30000">
                <a:solidFill>
                  <a:schemeClr val="bg1"/>
                </a:solidFill>
                <a:latin typeface="Georgia" panose="02040502050405020303" pitchFamily="18" charset="0"/>
              </a:defRPr>
            </a:lvl1pPr>
          </a:lstStyle>
          <a:p>
            <a:pPr lvl="0"/>
            <a:r>
              <a:rPr lang="en-US" dirty="0"/>
              <a:t>3</a:t>
            </a:r>
          </a:p>
        </p:txBody>
      </p:sp>
      <p:sp>
        <p:nvSpPr>
          <p:cNvPr id="39"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40" name="TextBox 39"/>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Genpact. All Rights Reserved.</a:t>
            </a:r>
          </a:p>
        </p:txBody>
      </p:sp>
      <p:pic>
        <p:nvPicPr>
          <p:cNvPr id="41" name="Picture 40"/>
          <p:cNvPicPr>
            <a:picLocks noChangeAspect="1"/>
          </p:cNvPicPr>
          <p:nvPr userDrawn="1"/>
        </p:nvPicPr>
        <p:blipFill>
          <a:blip r:embed="rId2"/>
          <a:stretch>
            <a:fillRect/>
          </a:stretch>
        </p:blipFill>
        <p:spPr>
          <a:xfrm>
            <a:off x="10893034" y="6462131"/>
            <a:ext cx="839972" cy="309081"/>
          </a:xfrm>
          <a:prstGeom prst="rect">
            <a:avLst/>
          </a:prstGeom>
        </p:spPr>
      </p:pic>
    </p:spTree>
    <p:extLst>
      <p:ext uri="{BB962C8B-B14F-4D97-AF65-F5344CB8AC3E}">
        <p14:creationId xmlns:p14="http://schemas.microsoft.com/office/powerpoint/2010/main" val="2206537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Option 1">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6" y="0"/>
            <a:ext cx="12188948" cy="6872512"/>
          </a:xfrm>
          <a:prstGeom prst="rect">
            <a:avLst/>
          </a:prstGeom>
        </p:spPr>
      </p:pic>
      <p:sp>
        <p:nvSpPr>
          <p:cNvPr id="4"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bg1"/>
                </a:solidFill>
                <a:latin typeface="+mn-lt"/>
              </a:rPr>
              <a:pPr/>
              <a:t>‹#›</a:t>
            </a:fld>
            <a:endParaRPr lang="en-US" b="1" dirty="0">
              <a:solidFill>
                <a:schemeClr val="bg1"/>
              </a:solidFill>
              <a:latin typeface="+mn-lt"/>
            </a:endParaRPr>
          </a:p>
        </p:txBody>
      </p:sp>
      <p:sp>
        <p:nvSpPr>
          <p:cNvPr id="5" name="TextBox 4"/>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bg1"/>
                </a:solidFill>
                <a:latin typeface="+mn-lt"/>
                <a:ea typeface="Georgia" charset="0"/>
                <a:cs typeface="Georgia" charset="0"/>
              </a:rPr>
              <a:t>® 2018 Copyright Genpact. All Rights Reserved.</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74375" y="6446360"/>
            <a:ext cx="868156" cy="340728"/>
          </a:xfrm>
          <a:prstGeom prst="rect">
            <a:avLst/>
          </a:prstGeom>
        </p:spPr>
      </p:pic>
      <p:sp>
        <p:nvSpPr>
          <p:cNvPr id="8" name="Text Placeholder 7"/>
          <p:cNvSpPr>
            <a:spLocks noGrp="1"/>
          </p:cNvSpPr>
          <p:nvPr>
            <p:ph type="body" sz="quarter" idx="10" hasCustomPrompt="1"/>
          </p:nvPr>
        </p:nvSpPr>
        <p:spPr>
          <a:xfrm>
            <a:off x="464594" y="2473184"/>
            <a:ext cx="6397625" cy="1600200"/>
          </a:xfrm>
          <a:prstGeom prst="rect">
            <a:avLst/>
          </a:prstGeom>
        </p:spPr>
        <p:txBody>
          <a:bodyPr anchor="ctr"/>
          <a:lstStyle>
            <a:lvl1pPr>
              <a:defRPr sz="4800">
                <a:solidFill>
                  <a:schemeClr val="bg1"/>
                </a:solidFill>
              </a:defRPr>
            </a:lvl1pPr>
            <a:lvl2pPr>
              <a:defRPr sz="4800">
                <a:solidFill>
                  <a:schemeClr val="bg1"/>
                </a:solidFill>
              </a:defRPr>
            </a:lvl2pPr>
            <a:lvl3pPr>
              <a:defRPr sz="4800">
                <a:solidFill>
                  <a:schemeClr val="bg1"/>
                </a:solidFill>
              </a:defRPr>
            </a:lvl3pPr>
            <a:lvl4pPr>
              <a:defRPr sz="4800">
                <a:solidFill>
                  <a:schemeClr val="bg1"/>
                </a:solidFill>
              </a:defRPr>
            </a:lvl4pPr>
            <a:lvl5pPr>
              <a:defRPr sz="4800">
                <a:solidFill>
                  <a:schemeClr val="bg1"/>
                </a:solidFill>
              </a:defRPr>
            </a:lvl5pPr>
          </a:lstStyle>
          <a:p>
            <a:r>
              <a:rPr lang="en-US" sz="4800" dirty="0">
                <a:solidFill>
                  <a:schemeClr val="bg1"/>
                </a:solidFill>
              </a:rPr>
              <a:t>Divider slide options Lorem ipsum dolor</a:t>
            </a:r>
          </a:p>
        </p:txBody>
      </p:sp>
      <p:sp>
        <p:nvSpPr>
          <p:cNvPr id="11" name="Text Placeholder 10"/>
          <p:cNvSpPr>
            <a:spLocks noGrp="1"/>
          </p:cNvSpPr>
          <p:nvPr>
            <p:ph type="body" sz="quarter" idx="11" hasCustomPrompt="1"/>
          </p:nvPr>
        </p:nvSpPr>
        <p:spPr>
          <a:xfrm>
            <a:off x="464593" y="4267200"/>
            <a:ext cx="6397625" cy="381000"/>
          </a:xfrm>
          <a:prstGeom prst="rect">
            <a:avLst/>
          </a:prstGeom>
        </p:spPr>
        <p:txBody>
          <a:bodyPr anchor="ctr"/>
          <a:lstStyle>
            <a:lvl1pPr>
              <a:defRPr sz="1800">
                <a:solidFill>
                  <a:schemeClr val="bg1"/>
                </a:solidFill>
                <a:latin typeface="+mj-lt"/>
              </a:defRPr>
            </a:lvl1pPr>
            <a:lvl2pPr>
              <a:defRPr>
                <a:solidFill>
                  <a:schemeClr val="bg1"/>
                </a:solidFill>
                <a:latin typeface="Calibri" panose="020F0502020204030204" pitchFamily="34" charset="0"/>
              </a:defRPr>
            </a:lvl2pPr>
            <a:lvl3pPr>
              <a:defRPr>
                <a:solidFill>
                  <a:schemeClr val="bg1"/>
                </a:solidFill>
                <a:latin typeface="Calibri" panose="020F0502020204030204" pitchFamily="34" charset="0"/>
              </a:defRPr>
            </a:lvl3pPr>
            <a:lvl4pPr>
              <a:defRPr>
                <a:solidFill>
                  <a:schemeClr val="bg1"/>
                </a:solidFill>
                <a:latin typeface="Calibri" panose="020F0502020204030204" pitchFamily="34" charset="0"/>
              </a:defRPr>
            </a:lvl4pPr>
            <a:lvl5pPr>
              <a:defRPr>
                <a:solidFill>
                  <a:schemeClr val="bg1"/>
                </a:solidFill>
                <a:latin typeface="Calibri" panose="020F0502020204030204" pitchFamily="34" charset="0"/>
              </a:defRPr>
            </a:lvl5pPr>
          </a:lstStyle>
          <a:p>
            <a:pPr lvl="0"/>
            <a:r>
              <a:rPr lang="en-US" dirty="0"/>
              <a:t>Subtitle, if needed</a:t>
            </a:r>
            <a:endParaRPr lang="en-IN" dirty="0"/>
          </a:p>
        </p:txBody>
      </p:sp>
    </p:spTree>
    <p:extLst>
      <p:ext uri="{BB962C8B-B14F-4D97-AF65-F5344CB8AC3E}">
        <p14:creationId xmlns:p14="http://schemas.microsoft.com/office/powerpoint/2010/main" val="244149765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hank You Option 1">
    <p:spTree>
      <p:nvGrpSpPr>
        <p:cNvPr id="1" name=""/>
        <p:cNvGrpSpPr/>
        <p:nvPr/>
      </p:nvGrpSpPr>
      <p:grpSpPr>
        <a:xfrm>
          <a:off x="0" y="0"/>
          <a:ext cx="0" cy="0"/>
          <a:chOff x="0" y="0"/>
          <a:chExt cx="0" cy="0"/>
        </a:xfrm>
      </p:grpSpPr>
      <p:sp>
        <p:nvSpPr>
          <p:cNvPr id="48" name="Rectangle 47"/>
          <p:cNvSpPr/>
          <p:nvPr userDrawn="1"/>
        </p:nvSpPr>
        <p:spPr>
          <a:xfrm>
            <a:off x="0" y="0"/>
            <a:ext cx="12192000" cy="6858000"/>
          </a:xfrm>
          <a:prstGeom prst="rect">
            <a:avLst/>
          </a:prstGeom>
          <a:solidFill>
            <a:srgbClr val="073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ext Placeholder 2"/>
          <p:cNvSpPr>
            <a:spLocks noGrp="1"/>
          </p:cNvSpPr>
          <p:nvPr>
            <p:ph type="body" sz="quarter" idx="10" hasCustomPrompt="1"/>
          </p:nvPr>
        </p:nvSpPr>
        <p:spPr>
          <a:xfrm>
            <a:off x="457200" y="2514600"/>
            <a:ext cx="6019800" cy="1371600"/>
          </a:xfrm>
          <a:prstGeom prst="rect">
            <a:avLst/>
          </a:prstGeom>
        </p:spPr>
        <p:txBody>
          <a:bodyPr/>
          <a:lstStyle>
            <a:lvl1pPr>
              <a:defRPr sz="8800" baseline="0">
                <a:solidFill>
                  <a:schemeClr val="bg1"/>
                </a:solidFill>
              </a:defRPr>
            </a:lvl1pPr>
          </a:lstStyle>
          <a:p>
            <a:pPr lvl="0"/>
            <a:r>
              <a:rPr lang="en-US" dirty="0"/>
              <a:t>Thank you.</a:t>
            </a:r>
            <a:endParaRPr lang="en-IN" dirty="0"/>
          </a:p>
        </p:txBody>
      </p:sp>
      <p:sp>
        <p:nvSpPr>
          <p:cNvPr id="46" name="Text Placeholder 2"/>
          <p:cNvSpPr>
            <a:spLocks noGrp="1"/>
          </p:cNvSpPr>
          <p:nvPr>
            <p:ph type="body" sz="quarter" idx="12" hasCustomPrompt="1"/>
          </p:nvPr>
        </p:nvSpPr>
        <p:spPr>
          <a:xfrm>
            <a:off x="457200" y="6262963"/>
            <a:ext cx="6019800" cy="249839"/>
          </a:xfrm>
          <a:prstGeom prst="rect">
            <a:avLst/>
          </a:prstGeom>
        </p:spPr>
        <p:txBody>
          <a:bodyPr/>
          <a:lstStyle>
            <a:lvl1pPr>
              <a:defRPr sz="800" baseline="0">
                <a:solidFill>
                  <a:schemeClr val="bg1"/>
                </a:solidFill>
                <a:latin typeface="+mn-lt"/>
              </a:defRPr>
            </a:lvl1pPr>
          </a:lstStyle>
          <a:p>
            <a:pPr lvl="0"/>
            <a:r>
              <a:rPr lang="en-IN" dirty="0"/>
              <a:t>® 2017 Copyright </a:t>
            </a:r>
            <a:r>
              <a:rPr lang="en-IN" dirty="0" err="1"/>
              <a:t>Genpact</a:t>
            </a:r>
            <a:r>
              <a:rPr lang="en-IN" dirty="0"/>
              <a:t>. All Rights Reserved.</a:t>
            </a:r>
          </a:p>
        </p:txBody>
      </p:sp>
      <p:pic>
        <p:nvPicPr>
          <p:cNvPr id="47" name="Picture 46"/>
          <p:cNvPicPr>
            <a:picLocks noChangeAspect="1"/>
          </p:cNvPicPr>
          <p:nvPr userDrawn="1"/>
        </p:nvPicPr>
        <p:blipFill>
          <a:blip r:embed="rId2"/>
          <a:stretch>
            <a:fillRect/>
          </a:stretch>
        </p:blipFill>
        <p:spPr>
          <a:xfrm>
            <a:off x="457200" y="5181600"/>
            <a:ext cx="2465644" cy="907105"/>
          </a:xfrm>
          <a:prstGeom prst="rect">
            <a:avLst/>
          </a:prstGeom>
        </p:spPr>
      </p:pic>
      <p:pic>
        <p:nvPicPr>
          <p:cNvPr id="49" name="Picture 48"/>
          <p:cNvPicPr>
            <a:picLocks noChangeAspect="1"/>
          </p:cNvPicPr>
          <p:nvPr userDrawn="1"/>
        </p:nvPicPr>
        <p:blipFill rotWithShape="1">
          <a:blip r:embed="rId3"/>
          <a:srcRect t="26190"/>
          <a:stretch/>
        </p:blipFill>
        <p:spPr>
          <a:xfrm>
            <a:off x="8001000" y="0"/>
            <a:ext cx="4191000" cy="4309139"/>
          </a:xfrm>
          <a:prstGeom prst="rect">
            <a:avLst/>
          </a:prstGeom>
        </p:spPr>
      </p:pic>
    </p:spTree>
    <p:extLst>
      <p:ext uri="{BB962C8B-B14F-4D97-AF65-F5344CB8AC3E}">
        <p14:creationId xmlns:p14="http://schemas.microsoft.com/office/powerpoint/2010/main" val="15672926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ank You Option 2">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457200" y="2514600"/>
            <a:ext cx="6019800" cy="1371600"/>
          </a:xfrm>
          <a:prstGeom prst="rect">
            <a:avLst/>
          </a:prstGeom>
        </p:spPr>
        <p:txBody>
          <a:bodyPr/>
          <a:lstStyle>
            <a:lvl1pPr>
              <a:defRPr sz="8800" baseline="0">
                <a:solidFill>
                  <a:schemeClr val="accent3"/>
                </a:solidFill>
              </a:defRPr>
            </a:lvl1pPr>
          </a:lstStyle>
          <a:p>
            <a:pPr lvl="0"/>
            <a:r>
              <a:rPr lang="en-US" dirty="0"/>
              <a:t>Thank you.</a:t>
            </a:r>
            <a:endParaRPr lang="en-IN" dirty="0"/>
          </a:p>
        </p:txBody>
      </p:sp>
      <p:sp>
        <p:nvSpPr>
          <p:cNvPr id="46" name="Text Placeholder 2"/>
          <p:cNvSpPr>
            <a:spLocks noGrp="1"/>
          </p:cNvSpPr>
          <p:nvPr>
            <p:ph type="body" sz="quarter" idx="12" hasCustomPrompt="1"/>
          </p:nvPr>
        </p:nvSpPr>
        <p:spPr>
          <a:xfrm>
            <a:off x="457200" y="6262963"/>
            <a:ext cx="6019800" cy="249839"/>
          </a:xfrm>
          <a:prstGeom prst="rect">
            <a:avLst/>
          </a:prstGeom>
        </p:spPr>
        <p:txBody>
          <a:bodyPr/>
          <a:lstStyle>
            <a:lvl1pPr>
              <a:defRPr sz="800" baseline="0">
                <a:solidFill>
                  <a:schemeClr val="accent3"/>
                </a:solidFill>
                <a:latin typeface="Calibri" panose="020F0502020204030204" pitchFamily="34" charset="0"/>
              </a:defRPr>
            </a:lvl1pPr>
          </a:lstStyle>
          <a:p>
            <a:pPr lvl="0"/>
            <a:r>
              <a:rPr lang="en-IN" dirty="0"/>
              <a:t>® 2017 Copyright </a:t>
            </a:r>
            <a:r>
              <a:rPr lang="en-IN" dirty="0" err="1"/>
              <a:t>Genpact</a:t>
            </a:r>
            <a:r>
              <a:rPr lang="en-IN" dirty="0"/>
              <a:t>. All Rights Reserved.</a:t>
            </a:r>
          </a:p>
        </p:txBody>
      </p:sp>
      <p:pic>
        <p:nvPicPr>
          <p:cNvPr id="47" name="Picture 46"/>
          <p:cNvPicPr>
            <a:picLocks noChangeAspect="1"/>
          </p:cNvPicPr>
          <p:nvPr userDrawn="1"/>
        </p:nvPicPr>
        <p:blipFill>
          <a:blip r:embed="rId2"/>
          <a:stretch>
            <a:fillRect/>
          </a:stretch>
        </p:blipFill>
        <p:spPr>
          <a:xfrm>
            <a:off x="457200" y="5181600"/>
            <a:ext cx="2465644" cy="907105"/>
          </a:xfrm>
          <a:prstGeom prst="rect">
            <a:avLst/>
          </a:prstGeom>
        </p:spPr>
      </p:pic>
      <p:pic>
        <p:nvPicPr>
          <p:cNvPr id="49" name="Picture 48"/>
          <p:cNvPicPr>
            <a:picLocks noChangeAspect="1"/>
          </p:cNvPicPr>
          <p:nvPr userDrawn="1"/>
        </p:nvPicPr>
        <p:blipFill rotWithShape="1">
          <a:blip r:embed="rId3"/>
          <a:srcRect t="26190"/>
          <a:stretch/>
        </p:blipFill>
        <p:spPr>
          <a:xfrm>
            <a:off x="8001000" y="0"/>
            <a:ext cx="4191000" cy="4309139"/>
          </a:xfrm>
          <a:prstGeom prst="rect">
            <a:avLst/>
          </a:prstGeom>
        </p:spPr>
      </p:pic>
    </p:spTree>
    <p:extLst>
      <p:ext uri="{BB962C8B-B14F-4D97-AF65-F5344CB8AC3E}">
        <p14:creationId xmlns:p14="http://schemas.microsoft.com/office/powerpoint/2010/main" val="112094542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hank You Option 3">
    <p:spTree>
      <p:nvGrpSpPr>
        <p:cNvPr id="1" name=""/>
        <p:cNvGrpSpPr/>
        <p:nvPr/>
      </p:nvGrpSpPr>
      <p:grpSpPr>
        <a:xfrm>
          <a:off x="0" y="0"/>
          <a:ext cx="0" cy="0"/>
          <a:chOff x="0" y="0"/>
          <a:chExt cx="0" cy="0"/>
        </a:xfrm>
      </p:grpSpPr>
      <p:sp>
        <p:nvSpPr>
          <p:cNvPr id="48" name="Rectangle 47"/>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ext Placeholder 2"/>
          <p:cNvSpPr>
            <a:spLocks noGrp="1"/>
          </p:cNvSpPr>
          <p:nvPr>
            <p:ph type="body" sz="quarter" idx="10" hasCustomPrompt="1"/>
          </p:nvPr>
        </p:nvSpPr>
        <p:spPr>
          <a:xfrm>
            <a:off x="457200" y="2514600"/>
            <a:ext cx="6019800" cy="1371600"/>
          </a:xfrm>
          <a:prstGeom prst="rect">
            <a:avLst/>
          </a:prstGeom>
        </p:spPr>
        <p:txBody>
          <a:bodyPr/>
          <a:lstStyle>
            <a:lvl1pPr>
              <a:defRPr sz="8800" baseline="0">
                <a:solidFill>
                  <a:schemeClr val="bg1"/>
                </a:solidFill>
              </a:defRPr>
            </a:lvl1pPr>
          </a:lstStyle>
          <a:p>
            <a:pPr lvl="0"/>
            <a:r>
              <a:rPr lang="en-US" dirty="0"/>
              <a:t>Thank you.</a:t>
            </a:r>
            <a:endParaRPr lang="en-IN" dirty="0"/>
          </a:p>
        </p:txBody>
      </p:sp>
      <p:sp>
        <p:nvSpPr>
          <p:cNvPr id="46" name="Text Placeholder 2"/>
          <p:cNvSpPr>
            <a:spLocks noGrp="1"/>
          </p:cNvSpPr>
          <p:nvPr>
            <p:ph type="body" sz="quarter" idx="12" hasCustomPrompt="1"/>
          </p:nvPr>
        </p:nvSpPr>
        <p:spPr>
          <a:xfrm>
            <a:off x="457200" y="6262963"/>
            <a:ext cx="6019800" cy="249839"/>
          </a:xfrm>
          <a:prstGeom prst="rect">
            <a:avLst/>
          </a:prstGeom>
        </p:spPr>
        <p:txBody>
          <a:bodyPr/>
          <a:lstStyle>
            <a:lvl1pPr>
              <a:defRPr sz="800" baseline="0">
                <a:solidFill>
                  <a:schemeClr val="bg1"/>
                </a:solidFill>
                <a:latin typeface="Calibri" panose="020F0502020204030204" pitchFamily="34" charset="0"/>
              </a:defRPr>
            </a:lvl1pPr>
          </a:lstStyle>
          <a:p>
            <a:pPr lvl="0"/>
            <a:r>
              <a:rPr lang="en-IN" dirty="0"/>
              <a:t>® 2017 Copyright </a:t>
            </a:r>
            <a:r>
              <a:rPr lang="en-IN" dirty="0" err="1"/>
              <a:t>Genpact</a:t>
            </a:r>
            <a:r>
              <a:rPr lang="en-IN" dirty="0"/>
              <a:t>. All Rights Reserved.</a:t>
            </a:r>
          </a:p>
        </p:txBody>
      </p:sp>
      <p:pic>
        <p:nvPicPr>
          <p:cNvPr id="47" name="Picture 46"/>
          <p:cNvPicPr>
            <a:picLocks noChangeAspect="1"/>
          </p:cNvPicPr>
          <p:nvPr userDrawn="1"/>
        </p:nvPicPr>
        <p:blipFill>
          <a:blip r:embed="rId2"/>
          <a:stretch>
            <a:fillRect/>
          </a:stretch>
        </p:blipFill>
        <p:spPr>
          <a:xfrm>
            <a:off x="457200" y="5181600"/>
            <a:ext cx="2465644" cy="907105"/>
          </a:xfrm>
          <a:prstGeom prst="rect">
            <a:avLst/>
          </a:prstGeom>
        </p:spPr>
      </p:pic>
      <p:sp>
        <p:nvSpPr>
          <p:cNvPr id="4" name="AutoShape 3"/>
          <p:cNvSpPr>
            <a:spLocks noChangeAspect="1" noChangeArrowheads="1" noTextEdit="1"/>
          </p:cNvSpPr>
          <p:nvPr userDrawn="1"/>
        </p:nvSpPr>
        <p:spPr bwMode="auto">
          <a:xfrm>
            <a:off x="6781800" y="5105400"/>
            <a:ext cx="2465388" cy="90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pic>
        <p:nvPicPr>
          <p:cNvPr id="45" name="Picture 44"/>
          <p:cNvPicPr>
            <a:picLocks noChangeAspect="1"/>
          </p:cNvPicPr>
          <p:nvPr userDrawn="1"/>
        </p:nvPicPr>
        <p:blipFill rotWithShape="1">
          <a:blip r:embed="rId3"/>
          <a:srcRect t="26190"/>
          <a:stretch/>
        </p:blipFill>
        <p:spPr>
          <a:xfrm>
            <a:off x="8001000" y="0"/>
            <a:ext cx="4191000" cy="4309139"/>
          </a:xfrm>
          <a:prstGeom prst="rect">
            <a:avLst/>
          </a:prstGeom>
        </p:spPr>
      </p:pic>
    </p:spTree>
    <p:extLst>
      <p:ext uri="{BB962C8B-B14F-4D97-AF65-F5344CB8AC3E}">
        <p14:creationId xmlns:p14="http://schemas.microsoft.com/office/powerpoint/2010/main" val="197275523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6" name="Text Placeholder 5"/>
          <p:cNvSpPr>
            <a:spLocks noGrp="1"/>
          </p:cNvSpPr>
          <p:nvPr>
            <p:ph type="body" sz="quarter" idx="12" hasCustomPrompt="1"/>
          </p:nvPr>
        </p:nvSpPr>
        <p:spPr>
          <a:xfrm>
            <a:off x="571500" y="2708924"/>
            <a:ext cx="8736541" cy="1018612"/>
          </a:xfrm>
          <a:prstGeom prst="rect">
            <a:avLst/>
          </a:prstGeom>
          <a:noFill/>
        </p:spPr>
        <p:txBody>
          <a:bodyPr lIns="360000" anchor="ctr"/>
          <a:lstStyle>
            <a:lvl1pPr marL="0" indent="0">
              <a:buNone/>
              <a:defRPr sz="2880" b="1" cap="all" baseline="0">
                <a:solidFill>
                  <a:srgbClr val="42A002"/>
                </a:solidFill>
              </a:defRPr>
            </a:lvl1pPr>
          </a:lstStyle>
          <a:p>
            <a:pPr lvl="0"/>
            <a:r>
              <a:rPr lang="en-US" noProof="0" dirty="0"/>
              <a:t>Master text styles</a:t>
            </a:r>
          </a:p>
        </p:txBody>
      </p:sp>
      <p:sp>
        <p:nvSpPr>
          <p:cNvPr id="5" name="Slide Number Placeholder 5"/>
          <p:cNvSpPr>
            <a:spLocks noGrp="1"/>
          </p:cNvSpPr>
          <p:nvPr>
            <p:ph type="sldNum" sz="quarter" idx="15"/>
            <p:custDataLst>
              <p:tags r:id="rId1"/>
            </p:custDataLst>
          </p:nvPr>
        </p:nvSpPr>
        <p:spPr>
          <a:xfrm>
            <a:off x="461442" y="6369053"/>
            <a:ext cx="546100" cy="187325"/>
          </a:xfrm>
        </p:spPr>
        <p:txBody>
          <a:bodyPr/>
          <a:lstStyle>
            <a:lvl1pPr>
              <a:defRPr/>
            </a:lvl1pPr>
          </a:lstStyle>
          <a:p>
            <a:pPr>
              <a:defRPr/>
            </a:pPr>
            <a:fld id="{734C2F3C-20BB-4CFA-B611-160EF58F664E}" type="slidenum">
              <a:rPr lang="en-ZA"/>
              <a:pPr>
                <a:defRPr/>
              </a:pPr>
              <a:t>‹#›</a:t>
            </a:fld>
            <a:endParaRPr lang="en-ZA" dirty="0"/>
          </a:p>
        </p:txBody>
      </p:sp>
    </p:spTree>
    <p:extLst>
      <p:ext uri="{BB962C8B-B14F-4D97-AF65-F5344CB8AC3E}">
        <p14:creationId xmlns:p14="http://schemas.microsoft.com/office/powerpoint/2010/main" val="363246017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600200"/>
            <a:ext cx="11460480" cy="1698584"/>
          </a:xfrm>
        </p:spPr>
        <p:txBody>
          <a:bodyPr lIns="0" rIns="0">
            <a:spAutoFit/>
          </a:bodyPr>
          <a:lstStyle>
            <a:lvl1pPr marL="0" indent="0">
              <a:buClr>
                <a:srgbClr val="1AA2DC"/>
              </a:buClr>
              <a:buNone/>
              <a:defRPr sz="2400" b="0" i="0">
                <a:solidFill>
                  <a:schemeClr val="tx1">
                    <a:lumMod val="75000"/>
                    <a:lumOff val="25000"/>
                  </a:schemeClr>
                </a:solidFill>
                <a:latin typeface="Arial" panose="020B0604020202020204" pitchFamily="34" charset="0"/>
                <a:cs typeface="Arial" panose="020B0604020202020204" pitchFamily="34" charset="0"/>
              </a:defRPr>
            </a:lvl1pPr>
            <a:lvl2pPr marL="225420" indent="-225420">
              <a:buClr>
                <a:srgbClr val="1AA2DC"/>
              </a:buClr>
              <a:buFont typeface="Wingdings" panose="05000000000000000000" pitchFamily="2" charset="2"/>
              <a:buChar char="§"/>
              <a:defRPr sz="2000" b="0" i="0">
                <a:solidFill>
                  <a:schemeClr val="tx1">
                    <a:lumMod val="75000"/>
                    <a:lumOff val="25000"/>
                  </a:schemeClr>
                </a:solidFill>
                <a:latin typeface="Arial" panose="020B0604020202020204" pitchFamily="34" charset="0"/>
                <a:cs typeface="Arial" panose="020B0604020202020204" pitchFamily="34" charset="0"/>
              </a:defRPr>
            </a:lvl2pPr>
            <a:lvl3pPr marL="463539" indent="-238119">
              <a:buClr>
                <a:srgbClr val="1AA2DC"/>
              </a:buClr>
              <a:buFont typeface="Calibri" panose="020F0502020204030204" pitchFamily="34" charset="0"/>
              <a:buChar char="−"/>
              <a:defRPr sz="1800" b="0" i="0">
                <a:solidFill>
                  <a:schemeClr val="tx1">
                    <a:lumMod val="75000"/>
                    <a:lumOff val="25000"/>
                  </a:schemeClr>
                </a:solidFill>
                <a:latin typeface="Arial" panose="020B0604020202020204" pitchFamily="34" charset="0"/>
                <a:cs typeface="Arial" panose="020B0604020202020204" pitchFamily="34" charset="0"/>
              </a:defRPr>
            </a:lvl3pPr>
            <a:lvl4pPr marL="688957" indent="-225420">
              <a:buClr>
                <a:srgbClr val="1AA2DC"/>
              </a:buClr>
              <a:buFont typeface="Wingdings" panose="05000000000000000000" pitchFamily="2" charset="2"/>
              <a:buChar char="§"/>
              <a:defRPr sz="1600" b="0" i="0">
                <a:solidFill>
                  <a:schemeClr val="tx1">
                    <a:lumMod val="75000"/>
                    <a:lumOff val="25000"/>
                  </a:schemeClr>
                </a:solidFill>
                <a:latin typeface="Arial" panose="020B0604020202020204" pitchFamily="34" charset="0"/>
                <a:cs typeface="Arial" panose="020B0604020202020204" pitchFamily="34" charset="0"/>
              </a:defRPr>
            </a:lvl4pPr>
            <a:lvl5pPr marL="914377" indent="-225420">
              <a:buClr>
                <a:srgbClr val="1AA2DC"/>
              </a:buClr>
              <a:buFont typeface="Calibri" panose="020F0502020204030204" pitchFamily="34" charset="0"/>
              <a:buChar char="−"/>
              <a:defRPr sz="160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hasCustomPrompt="1"/>
          </p:nvPr>
        </p:nvSpPr>
        <p:spPr>
          <a:xfrm>
            <a:off x="364067" y="550920"/>
            <a:ext cx="11463868" cy="566309"/>
          </a:xfrm>
        </p:spPr>
        <p:txBody>
          <a:bodyPr lIns="0" rIns="0">
            <a:spAutoFit/>
          </a:bodyPr>
          <a:lstStyle>
            <a:lvl1pPr>
              <a:defRPr sz="3200" cap="all" baseline="0"/>
            </a:lvl1pPr>
          </a:lstStyle>
          <a:p>
            <a:r>
              <a:rPr lang="en-US" dirty="0"/>
              <a:t>CLICK TO EDIT MASTER TITLE STYLE</a:t>
            </a:r>
          </a:p>
        </p:txBody>
      </p:sp>
      <p:sp>
        <p:nvSpPr>
          <p:cNvPr id="6" name="Text Placeholder 2"/>
          <p:cNvSpPr>
            <a:spLocks noGrp="1"/>
          </p:cNvSpPr>
          <p:nvPr>
            <p:ph type="body" sz="quarter" idx="14" hasCustomPrompt="1"/>
          </p:nvPr>
        </p:nvSpPr>
        <p:spPr>
          <a:xfrm>
            <a:off x="363868" y="1060940"/>
            <a:ext cx="11480800" cy="418576"/>
          </a:xfrm>
        </p:spPr>
        <p:txBody>
          <a:bodyPr lIns="0" rIns="0">
            <a:spAutoFit/>
          </a:bodyPr>
          <a:lstStyle>
            <a:lvl1pPr marL="0" indent="0">
              <a:buNone/>
              <a:defRPr sz="2133" cap="all" baseline="0">
                <a:latin typeface="Calibri Light" panose="020F0302020204030204" pitchFamily="34" charset="0"/>
              </a:defRPr>
            </a:lvl1pPr>
          </a:lstStyle>
          <a:p>
            <a:pPr lvl="0"/>
            <a:r>
              <a:rPr lang="en-US" dirty="0"/>
              <a:t>CLICK TO EDIT 2ND LINE TEXT STYLES</a:t>
            </a:r>
          </a:p>
        </p:txBody>
      </p:sp>
      <p:sp>
        <p:nvSpPr>
          <p:cNvPr id="5" name="Rectangle 4"/>
          <p:cNvSpPr/>
          <p:nvPr userDrawn="1"/>
        </p:nvSpPr>
        <p:spPr>
          <a:xfrm>
            <a:off x="0" y="0"/>
            <a:ext cx="12192000" cy="381000"/>
          </a:xfrm>
          <a:prstGeom prst="rect">
            <a:avLst/>
          </a:prstGeom>
          <a:solidFill>
            <a:schemeClr val="tx1">
              <a:lumMod val="85000"/>
              <a:lumOff val="1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1" dirty="0"/>
          </a:p>
        </p:txBody>
      </p:sp>
      <p:pic>
        <p:nvPicPr>
          <p:cNvPr id="8" name="Picture 7" descr="DOTS_LIGHT Gray_SHORT.png"/>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52000"/>
                    </a14:imgEffect>
                  </a14:imgLayer>
                </a14:imgProps>
              </a:ext>
              <a:ext uri="{28A0092B-C50C-407E-A947-70E740481C1C}">
                <a14:useLocalDpi xmlns:a14="http://schemas.microsoft.com/office/drawing/2010/main"/>
              </a:ext>
            </a:extLst>
          </a:blip>
          <a:stretch>
            <a:fillRect/>
          </a:stretch>
        </p:blipFill>
        <p:spPr>
          <a:xfrm>
            <a:off x="6700521" y="29414"/>
            <a:ext cx="4058107" cy="322175"/>
          </a:xfrm>
          <a:prstGeom prst="rect">
            <a:avLst/>
          </a:prstGeom>
        </p:spPr>
      </p:pic>
      <p:pic>
        <p:nvPicPr>
          <p:cNvPr id="9" name="Picture 8" descr="Generating Impact_YELLOW.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8869057" y="67465"/>
            <a:ext cx="2967345" cy="313537"/>
          </a:xfrm>
          <a:prstGeom prst="rect">
            <a:avLst/>
          </a:prstGeom>
        </p:spPr>
      </p:pic>
      <p:pic>
        <p:nvPicPr>
          <p:cNvPr id="10" name="Picture 9" descr="GP_GRAY_LOGO.png"/>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55600" y="6604068"/>
            <a:ext cx="863600" cy="139400"/>
          </a:xfrm>
          <a:prstGeom prst="rect">
            <a:avLst/>
          </a:prstGeom>
        </p:spPr>
      </p:pic>
      <p:pic>
        <p:nvPicPr>
          <p:cNvPr id="11" name="DE059669-D665-4EC3-AAD3-76458BA39420" descr="AE5E8382-2306-409F-AEAD-CB65EA6A496C"/>
          <p:cNvPicPr>
            <a:picLocks noChangeAspect="1" noChangeArrowheads="1"/>
          </p:cNvPicPr>
          <p:nvPr userDrawn="1"/>
        </p:nvPicPr>
        <p:blipFill>
          <a:blip r:embed="rId6" cstate="screen">
            <a:extLst>
              <a:ext uri="{28A0092B-C50C-407E-A947-70E740481C1C}">
                <a14:useLocalDpi xmlns:a14="http://schemas.microsoft.com/office/drawing/2010/main"/>
              </a:ext>
            </a:extLst>
          </a:blip>
          <a:stretch>
            <a:fillRect/>
          </a:stretch>
        </p:blipFill>
        <p:spPr bwMode="auto">
          <a:xfrm>
            <a:off x="1457699" y="6591613"/>
            <a:ext cx="2854324" cy="158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Slide Number Placeholder 5"/>
          <p:cNvSpPr>
            <a:spLocks noGrp="1"/>
          </p:cNvSpPr>
          <p:nvPr>
            <p:ph type="sldNum" sz="quarter" idx="4"/>
          </p:nvPr>
        </p:nvSpPr>
        <p:spPr>
          <a:xfrm>
            <a:off x="11601450" y="6595745"/>
            <a:ext cx="234951" cy="138499"/>
          </a:xfrm>
          <a:prstGeom prst="rect">
            <a:avLst/>
          </a:prstGeom>
        </p:spPr>
        <p:txBody>
          <a:bodyPr vert="horz" wrap="square" lIns="0" tIns="0" rIns="0" bIns="0" rtlCol="0" anchor="ctr">
            <a:spAutoFit/>
          </a:bodyPr>
          <a:lstStyle>
            <a:lvl1pPr algn="r">
              <a:defRPr sz="900">
                <a:solidFill>
                  <a:schemeClr val="tx1">
                    <a:tint val="75000"/>
                  </a:schemeClr>
                </a:solidFill>
              </a:defRPr>
            </a:lvl1pPr>
          </a:lstStyle>
          <a:p>
            <a:fld id="{48F63A3B-78C7-47BE-AE5E-E10140E04643}" type="slidenum">
              <a:rPr lang="en-US" smtClean="0"/>
              <a:pPr/>
              <a:t>‹#›</a:t>
            </a:fld>
            <a:endParaRPr lang="en-US" dirty="0"/>
          </a:p>
        </p:txBody>
      </p:sp>
      <p:sp>
        <p:nvSpPr>
          <p:cNvPr id="13" name="Footer Placeholder 81"/>
          <p:cNvSpPr txBox="1">
            <a:spLocks noGrp="1"/>
          </p:cNvSpPr>
          <p:nvPr userDrawn="1"/>
        </p:nvSpPr>
        <p:spPr bwMode="auto">
          <a:xfrm>
            <a:off x="8839201" y="6595056"/>
            <a:ext cx="2762251" cy="153888"/>
          </a:xfrm>
          <a:prstGeom prst="rect">
            <a:avLst/>
          </a:prstGeom>
          <a:noFill/>
          <a:ln>
            <a:noFill/>
          </a:ln>
        </p:spPr>
        <p:txBody>
          <a:bodyPr wrap="square" lIns="0" tIns="0" rIns="0" bIns="0">
            <a:spAutoFit/>
          </a:bodyPr>
          <a:lstStyle>
            <a:lvl1pPr eaLnBrk="0" hangingPunct="0">
              <a:defRPr sz="800">
                <a:solidFill>
                  <a:schemeClr val="bg1"/>
                </a:solidFill>
                <a:latin typeface="Arial" charset="0"/>
                <a:ea typeface="ＭＳ Ｐゴシック" pitchFamily="34" charset="-128"/>
              </a:defRPr>
            </a:lvl1pPr>
            <a:lvl2pPr marL="742950" indent="-285750" eaLnBrk="0" hangingPunct="0">
              <a:defRPr sz="800">
                <a:solidFill>
                  <a:schemeClr val="bg1"/>
                </a:solidFill>
                <a:latin typeface="Arial" charset="0"/>
                <a:ea typeface="ＭＳ Ｐゴシック" pitchFamily="34" charset="-128"/>
              </a:defRPr>
            </a:lvl2pPr>
            <a:lvl3pPr marL="1143000" indent="-228600" eaLnBrk="0" hangingPunct="0">
              <a:defRPr sz="800">
                <a:solidFill>
                  <a:schemeClr val="bg1"/>
                </a:solidFill>
                <a:latin typeface="Arial" charset="0"/>
                <a:ea typeface="ＭＳ Ｐゴシック" pitchFamily="34" charset="-128"/>
              </a:defRPr>
            </a:lvl3pPr>
            <a:lvl4pPr marL="1600200" indent="-228600" eaLnBrk="0" hangingPunct="0">
              <a:defRPr sz="800">
                <a:solidFill>
                  <a:schemeClr val="bg1"/>
                </a:solidFill>
                <a:latin typeface="Arial" charset="0"/>
                <a:ea typeface="ＭＳ Ｐゴシック" pitchFamily="34" charset="-128"/>
              </a:defRPr>
            </a:lvl4pPr>
            <a:lvl5pPr marL="2057400" indent="-228600" eaLnBrk="0" hangingPunct="0">
              <a:defRPr sz="8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8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8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8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800">
                <a:solidFill>
                  <a:schemeClr val="bg1"/>
                </a:solidFill>
                <a:latin typeface="Arial" charset="0"/>
                <a:ea typeface="ＭＳ Ｐゴシック" pitchFamily="34" charset="-128"/>
              </a:defRPr>
            </a:lvl9pPr>
          </a:lstStyle>
          <a:p>
            <a:pPr algn="ctr">
              <a:defRPr/>
            </a:pPr>
            <a:r>
              <a:rPr lang="en-US" sz="1000" dirty="0">
                <a:solidFill>
                  <a:srgbClr val="414141"/>
                </a:solidFill>
                <a:latin typeface="Calibri Light"/>
                <a:ea typeface="Arial Unicode MS" pitchFamily="34" charset="-128"/>
                <a:cs typeface="Arial Unicode MS" pitchFamily="34" charset="-128"/>
              </a:rPr>
              <a:t>© 2018</a:t>
            </a:r>
            <a:r>
              <a:rPr lang="en-US" sz="1000" baseline="0" dirty="0">
                <a:solidFill>
                  <a:srgbClr val="414141"/>
                </a:solidFill>
                <a:latin typeface="Calibri Light"/>
                <a:ea typeface="Arial Unicode MS" pitchFamily="34" charset="-128"/>
                <a:cs typeface="Arial Unicode MS" pitchFamily="34" charset="-128"/>
              </a:rPr>
              <a:t> </a:t>
            </a:r>
            <a:r>
              <a:rPr lang="en-US" sz="1000" dirty="0">
                <a:solidFill>
                  <a:srgbClr val="414141"/>
                </a:solidFill>
                <a:latin typeface="Calibri Light"/>
                <a:ea typeface="Arial Unicode MS" pitchFamily="34" charset="-128"/>
                <a:cs typeface="Arial Unicode MS" pitchFamily="34" charset="-128"/>
              </a:rPr>
              <a:t>Copyright Genpact. All Rights Reserved.</a:t>
            </a:r>
          </a:p>
        </p:txBody>
      </p:sp>
      <p:cxnSp>
        <p:nvCxnSpPr>
          <p:cNvPr id="14" name="Straight Connector 13"/>
          <p:cNvCxnSpPr/>
          <p:nvPr userDrawn="1"/>
        </p:nvCxnSpPr>
        <p:spPr>
          <a:xfrm>
            <a:off x="0" y="6477001"/>
            <a:ext cx="12192000" cy="1588"/>
          </a:xfrm>
          <a:prstGeom prst="line">
            <a:avLst/>
          </a:prstGeom>
          <a:ln w="9525">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sz="quarter" idx="15"/>
          </p:nvPr>
        </p:nvSpPr>
        <p:spPr>
          <a:xfrm>
            <a:off x="364067" y="21224"/>
            <a:ext cx="6874933" cy="338555"/>
          </a:xfrm>
        </p:spPr>
        <p:txBody>
          <a:bodyPr wrap="square" lIns="0" rIns="0" anchor="ctr">
            <a:spAutoFit/>
          </a:bodyPr>
          <a:lstStyle>
            <a:lvl1pPr marL="0" indent="0">
              <a:lnSpc>
                <a:spcPct val="100000"/>
              </a:lnSpc>
              <a:buNone/>
              <a:defRPr sz="14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233819101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838"/>
            <a:ext cx="12209991" cy="6869837"/>
          </a:xfrm>
          <a:prstGeom prst="rect">
            <a:avLst/>
          </a:prstGeom>
        </p:spPr>
      </p:pic>
      <p:sp>
        <p:nvSpPr>
          <p:cNvPr id="16" name="Text Placeholder 15"/>
          <p:cNvSpPr>
            <a:spLocks noGrp="1"/>
          </p:cNvSpPr>
          <p:nvPr>
            <p:ph type="body" sz="quarter" idx="13" hasCustomPrompt="1"/>
          </p:nvPr>
        </p:nvSpPr>
        <p:spPr>
          <a:xfrm>
            <a:off x="3182233" y="4175579"/>
            <a:ext cx="6459537" cy="1828800"/>
          </a:xfrm>
          <a:prstGeom prst="rect">
            <a:avLst/>
          </a:prstGeom>
        </p:spPr>
        <p:txBody>
          <a:bodyPr/>
          <a:lstStyle>
            <a:lvl1pPr>
              <a:lnSpc>
                <a:spcPts val="2200"/>
              </a:lnSpc>
              <a:defRPr sz="2000">
                <a:solidFill>
                  <a:schemeClr val="accent6"/>
                </a:solidFill>
                <a:latin typeface="Calibri" panose="020F0502020204030204" pitchFamily="34" charset="0"/>
              </a:defRPr>
            </a:lvl1pPr>
            <a:lvl2pPr algn="l">
              <a:defRPr/>
            </a:lvl2pPr>
          </a:lstStyle>
          <a:p>
            <a:pPr lvl="0"/>
            <a:r>
              <a:rPr lang="en-US" dirty="0"/>
              <a:t>Second level</a:t>
            </a:r>
          </a:p>
          <a:p>
            <a:pPr lvl="0"/>
            <a:r>
              <a:rPr lang="en-US" dirty="0"/>
              <a:t>Third level</a:t>
            </a:r>
          </a:p>
        </p:txBody>
      </p:sp>
      <p:sp>
        <p:nvSpPr>
          <p:cNvPr id="7" name="Text Placeholder 6"/>
          <p:cNvSpPr>
            <a:spLocks noGrp="1"/>
          </p:cNvSpPr>
          <p:nvPr>
            <p:ph type="body" sz="quarter" idx="10" hasCustomPrompt="1"/>
          </p:nvPr>
        </p:nvSpPr>
        <p:spPr>
          <a:xfrm>
            <a:off x="3182233" y="2008094"/>
            <a:ext cx="6858000" cy="381000"/>
          </a:xfrm>
          <a:prstGeom prst="rect">
            <a:avLst/>
          </a:prstGeom>
        </p:spPr>
        <p:txBody>
          <a:bodyPr/>
          <a:lstStyle>
            <a:lvl1pPr>
              <a:defRPr sz="2000" baseline="0">
                <a:solidFill>
                  <a:schemeClr val="accent6"/>
                </a:solidFill>
                <a:latin typeface="Calibri" panose="020F0502020204030204" pitchFamily="34" charset="0"/>
              </a:defRPr>
            </a:lvl1pPr>
          </a:lstStyle>
          <a:p>
            <a:pPr lvl="0"/>
            <a:r>
              <a:rPr lang="en-US" dirty="0"/>
              <a:t>Click to edit text</a:t>
            </a:r>
          </a:p>
        </p:txBody>
      </p:sp>
      <p:pic>
        <p:nvPicPr>
          <p:cNvPr id="8" name="Picture 7"/>
          <p:cNvPicPr>
            <a:picLocks noChangeAspect="1"/>
          </p:cNvPicPr>
          <p:nvPr userDrawn="1"/>
        </p:nvPicPr>
        <p:blipFill>
          <a:blip r:embed="rId3"/>
          <a:stretch>
            <a:fillRect/>
          </a:stretch>
        </p:blipFill>
        <p:spPr>
          <a:xfrm>
            <a:off x="9753600" y="475034"/>
            <a:ext cx="1979794" cy="728362"/>
          </a:xfrm>
          <a:prstGeom prst="rect">
            <a:avLst/>
          </a:prstGeom>
        </p:spPr>
      </p:pic>
      <p:sp>
        <p:nvSpPr>
          <p:cNvPr id="10" name="Title 4"/>
          <p:cNvSpPr txBox="1">
            <a:spLocks/>
          </p:cNvSpPr>
          <p:nvPr userDrawn="1"/>
        </p:nvSpPr>
        <p:spPr>
          <a:xfrm>
            <a:off x="457200" y="6408032"/>
            <a:ext cx="5129684" cy="256233"/>
          </a:xfrm>
          <a:prstGeom prst="rect">
            <a:avLst/>
          </a:prstGeom>
        </p:spPr>
        <p:txBody>
          <a:bodyPr lIns="0" tIns="0" rIns="0" bIns="0"/>
          <a:lstStyle>
            <a:lvl1pPr algn="l" defTabSz="914400" rtl="0" eaLnBrk="1" latinLnBrk="0" hangingPunct="1">
              <a:lnSpc>
                <a:spcPct val="90000"/>
              </a:lnSpc>
              <a:spcBef>
                <a:spcPct val="0"/>
              </a:spcBef>
              <a:buNone/>
              <a:defRPr sz="3000" kern="1200">
                <a:solidFill>
                  <a:srgbClr val="053061"/>
                </a:solidFill>
                <a:latin typeface="Georgia" charset="0"/>
                <a:ea typeface="Georgia" charset="0"/>
                <a:cs typeface="Georgia" charset="0"/>
              </a:defRPr>
            </a:lvl1pPr>
          </a:lstStyle>
          <a:p>
            <a:r>
              <a:rPr lang="en-US" sz="800" dirty="0">
                <a:solidFill>
                  <a:srgbClr val="44546A"/>
                </a:solidFill>
                <a:latin typeface="Calibri" charset="0"/>
                <a:ea typeface="Calibri" charset="0"/>
                <a:cs typeface="Calibri" charset="0"/>
              </a:rPr>
              <a:t>® 2018 Copyright Genpact. All Rights Reserved.</a:t>
            </a:r>
          </a:p>
        </p:txBody>
      </p:sp>
      <p:sp>
        <p:nvSpPr>
          <p:cNvPr id="5" name="Text Placeholder 4"/>
          <p:cNvSpPr>
            <a:spLocks noGrp="1"/>
          </p:cNvSpPr>
          <p:nvPr>
            <p:ph type="body" sz="quarter" idx="14" hasCustomPrompt="1"/>
          </p:nvPr>
        </p:nvSpPr>
        <p:spPr>
          <a:xfrm>
            <a:off x="3182233" y="2597150"/>
            <a:ext cx="6876167" cy="1447800"/>
          </a:xfrm>
          <a:prstGeom prst="rect">
            <a:avLst/>
          </a:prstGeom>
        </p:spPr>
        <p:txBody>
          <a:bodyPr/>
          <a:lstStyle>
            <a:lvl1pPr>
              <a:lnSpc>
                <a:spcPts val="5100"/>
              </a:lnSpc>
              <a:defRPr kumimoji="0" lang="en-US" sz="4800" b="0" i="0" u="none" strike="noStrike" kern="1200" cap="none" spc="0" normalizeH="0" baseline="0" dirty="0" smtClean="0">
                <a:ln>
                  <a:noFill/>
                </a:ln>
                <a:solidFill>
                  <a:schemeClr val="accent6"/>
                </a:solidFill>
                <a:effectLst/>
                <a:uLnTx/>
                <a:uFillTx/>
                <a:latin typeface="Georgia" charset="0"/>
                <a:ea typeface="+mn-ea"/>
                <a:cs typeface="+mn-cs"/>
              </a:defRPr>
            </a:lvl1pPr>
            <a:lvl2pPr>
              <a:defRPr kumimoji="0" lang="en-US" sz="4800" b="0" i="0" u="none" strike="noStrike" kern="1200" cap="none" spc="0" normalizeH="0" baseline="0" dirty="0" smtClean="0">
                <a:ln>
                  <a:noFill/>
                </a:ln>
                <a:solidFill>
                  <a:schemeClr val="accent6"/>
                </a:solidFill>
                <a:effectLst/>
                <a:uLnTx/>
                <a:uFillTx/>
                <a:latin typeface="Georgia" charset="0"/>
                <a:ea typeface="+mn-ea"/>
                <a:cs typeface="+mn-cs"/>
              </a:defRPr>
            </a:lvl2pPr>
            <a:lvl3pPr>
              <a:defRPr kumimoji="0" lang="en-US" sz="4800" b="0" i="0" u="none" strike="noStrike" kern="1200" cap="none" spc="0" normalizeH="0" baseline="0" dirty="0" smtClean="0">
                <a:ln>
                  <a:noFill/>
                </a:ln>
                <a:solidFill>
                  <a:schemeClr val="accent6"/>
                </a:solidFill>
                <a:effectLst/>
                <a:uLnTx/>
                <a:uFillTx/>
                <a:latin typeface="Georgia" charset="0"/>
                <a:ea typeface="+mn-ea"/>
                <a:cs typeface="+mn-cs"/>
              </a:defRPr>
            </a:lvl3pPr>
            <a:lvl4pPr>
              <a:defRPr kumimoji="0" lang="en-US" sz="4800" b="0" i="0" u="none" strike="noStrike" kern="1200" cap="none" spc="0" normalizeH="0" baseline="0" dirty="0" smtClean="0">
                <a:ln>
                  <a:noFill/>
                </a:ln>
                <a:solidFill>
                  <a:schemeClr val="accent6"/>
                </a:solidFill>
                <a:effectLst/>
                <a:uLnTx/>
                <a:uFillTx/>
                <a:latin typeface="Georgia" charset="0"/>
                <a:ea typeface="+mn-ea"/>
                <a:cs typeface="+mn-cs"/>
              </a:defRPr>
            </a:lvl4pPr>
            <a:lvl5pPr>
              <a:defRPr kumimoji="0" lang="en-US" sz="4800" b="0" i="0" u="none" strike="noStrike" kern="1200" cap="none" spc="0" normalizeH="0" baseline="0" dirty="0">
                <a:ln>
                  <a:noFill/>
                </a:ln>
                <a:solidFill>
                  <a:schemeClr val="accent6"/>
                </a:solidFill>
                <a:effectLst/>
                <a:uLnTx/>
                <a:uFillTx/>
                <a:latin typeface="Georgia" charset="0"/>
                <a:ea typeface="+mn-ea"/>
                <a:cs typeface="+mn-cs"/>
              </a:defRPr>
            </a:lvl5pPr>
          </a:lstStyle>
          <a:p>
            <a:pPr lvl="0"/>
            <a:r>
              <a:rPr lang="en-US" dirty="0"/>
              <a:t>Click to edit title text</a:t>
            </a:r>
          </a:p>
        </p:txBody>
      </p:sp>
    </p:spTree>
    <p:extLst>
      <p:ext uri="{BB962C8B-B14F-4D97-AF65-F5344CB8AC3E}">
        <p14:creationId xmlns:p14="http://schemas.microsoft.com/office/powerpoint/2010/main" val="394073741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152533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8" name="Group 7"/>
          <p:cNvGrpSpPr/>
          <p:nvPr userDrawn="1"/>
        </p:nvGrpSpPr>
        <p:grpSpPr>
          <a:xfrm>
            <a:off x="0" y="6785103"/>
            <a:ext cx="12192000" cy="86145"/>
            <a:chOff x="0" y="0"/>
            <a:chExt cx="12192000" cy="126124"/>
          </a:xfrm>
        </p:grpSpPr>
        <p:sp>
          <p:nvSpPr>
            <p:cNvPr id="9" name="Rectangle 8"/>
            <p:cNvSpPr/>
            <p:nvPr userDrawn="1"/>
          </p:nvSpPr>
          <p:spPr>
            <a:xfrm>
              <a:off x="0" y="0"/>
              <a:ext cx="5065986" cy="126124"/>
            </a:xfrm>
            <a:prstGeom prst="rect">
              <a:avLst/>
            </a:prstGeom>
            <a:solidFill>
              <a:srgbClr val="195E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4906437" y="0"/>
              <a:ext cx="1002277" cy="126124"/>
            </a:xfrm>
            <a:prstGeom prst="rect">
              <a:avLst/>
            </a:prstGeom>
            <a:solidFill>
              <a:srgbClr val="3982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5908714" y="0"/>
              <a:ext cx="2368676" cy="126124"/>
            </a:xfrm>
            <a:prstGeom prst="rect">
              <a:avLst/>
            </a:prstGeom>
            <a:solidFill>
              <a:srgbClr val="161E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userDrawn="1"/>
          </p:nvSpPr>
          <p:spPr>
            <a:xfrm>
              <a:off x="8277390" y="0"/>
              <a:ext cx="1258357" cy="126124"/>
            </a:xfrm>
            <a:prstGeom prst="rect">
              <a:avLst/>
            </a:prstGeom>
            <a:solidFill>
              <a:srgbClr val="830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userDrawn="1"/>
          </p:nvSpPr>
          <p:spPr>
            <a:xfrm>
              <a:off x="9387709" y="0"/>
              <a:ext cx="2804291" cy="126124"/>
            </a:xfrm>
            <a:prstGeom prst="rect">
              <a:avLst/>
            </a:prstGeom>
            <a:solidFill>
              <a:srgbClr val="DA1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65333863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Title Only Slide">
    <p:spTree>
      <p:nvGrpSpPr>
        <p:cNvPr id="1" name=""/>
        <p:cNvGrpSpPr/>
        <p:nvPr/>
      </p:nvGrpSpPr>
      <p:grpSpPr>
        <a:xfrm>
          <a:off x="0" y="0"/>
          <a:ext cx="0" cy="0"/>
          <a:chOff x="0" y="0"/>
          <a:chExt cx="0" cy="0"/>
        </a:xfrm>
      </p:grpSpPr>
      <p:sp>
        <p:nvSpPr>
          <p:cNvPr id="3" name="Title 6"/>
          <p:cNvSpPr>
            <a:spLocks noGrp="1"/>
          </p:cNvSpPr>
          <p:nvPr>
            <p:ph type="title" hasCustomPrompt="1"/>
          </p:nvPr>
        </p:nvSpPr>
        <p:spPr>
          <a:xfrm>
            <a:off x="364068" y="384179"/>
            <a:ext cx="11446933" cy="549272"/>
          </a:xfrm>
          <a:prstGeom prst="rect">
            <a:avLst/>
          </a:prstGeom>
        </p:spPr>
        <p:txBody>
          <a:bodyPr/>
          <a:lstStyle>
            <a:lvl1pPr>
              <a:defRPr sz="2200" baseline="0"/>
            </a:lvl1pPr>
          </a:lstStyle>
          <a:p>
            <a:r>
              <a:rPr lang="en-US" dirty="0"/>
              <a:t>CLICK TO EDIT MASTER TITLE STYLE</a:t>
            </a:r>
          </a:p>
        </p:txBody>
      </p:sp>
    </p:spTree>
    <p:custDataLst>
      <p:tags r:id="rId1"/>
    </p:custDataLst>
    <p:extLst>
      <p:ext uri="{BB962C8B-B14F-4D97-AF65-F5344CB8AC3E}">
        <p14:creationId xmlns:p14="http://schemas.microsoft.com/office/powerpoint/2010/main" val="2779938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Slide Option 2">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7" y="0"/>
            <a:ext cx="12188946" cy="6872511"/>
          </a:xfrm>
          <a:prstGeom prst="rect">
            <a:avLst/>
          </a:prstGeom>
        </p:spPr>
      </p:pic>
      <p:sp>
        <p:nvSpPr>
          <p:cNvPr id="4"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prstClr val="white"/>
                </a:solidFill>
                <a:latin typeface="+mn-lt"/>
              </a:rPr>
              <a:pPr/>
              <a:t>‹#›</a:t>
            </a:fld>
            <a:endParaRPr lang="en-US" b="1" dirty="0">
              <a:solidFill>
                <a:prstClr val="white"/>
              </a:solidFill>
              <a:latin typeface="+mn-lt"/>
            </a:endParaRPr>
          </a:p>
        </p:txBody>
      </p:sp>
      <p:sp>
        <p:nvSpPr>
          <p:cNvPr id="5" name="TextBox 4"/>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prstClr val="white"/>
                </a:solidFill>
                <a:latin typeface="+mn-lt"/>
                <a:ea typeface="Georgia" charset="0"/>
                <a:cs typeface="Georgia" charset="0"/>
              </a:rPr>
              <a:t>® 2018 Copyright Genpact. All Rights Reserved.</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74375" y="6446360"/>
            <a:ext cx="868156" cy="340728"/>
          </a:xfrm>
          <a:prstGeom prst="rect">
            <a:avLst/>
          </a:prstGeom>
        </p:spPr>
      </p:pic>
      <p:sp>
        <p:nvSpPr>
          <p:cNvPr id="8" name="Text Placeholder 7"/>
          <p:cNvSpPr>
            <a:spLocks noGrp="1"/>
          </p:cNvSpPr>
          <p:nvPr>
            <p:ph type="body" sz="quarter" idx="10" hasCustomPrompt="1"/>
          </p:nvPr>
        </p:nvSpPr>
        <p:spPr>
          <a:xfrm>
            <a:off x="464594" y="2473184"/>
            <a:ext cx="6397625" cy="1600200"/>
          </a:xfrm>
          <a:prstGeom prst="rect">
            <a:avLst/>
          </a:prstGeom>
        </p:spPr>
        <p:txBody>
          <a:bodyPr anchor="ctr"/>
          <a:lstStyle>
            <a:lvl1pPr>
              <a:defRPr sz="4800">
                <a:solidFill>
                  <a:schemeClr val="bg1"/>
                </a:solidFill>
              </a:defRPr>
            </a:lvl1pPr>
            <a:lvl2pPr>
              <a:defRPr sz="4800">
                <a:solidFill>
                  <a:schemeClr val="bg1"/>
                </a:solidFill>
              </a:defRPr>
            </a:lvl2pPr>
            <a:lvl3pPr>
              <a:defRPr sz="4800">
                <a:solidFill>
                  <a:schemeClr val="bg1"/>
                </a:solidFill>
              </a:defRPr>
            </a:lvl3pPr>
            <a:lvl4pPr>
              <a:defRPr sz="4800">
                <a:solidFill>
                  <a:schemeClr val="bg1"/>
                </a:solidFill>
              </a:defRPr>
            </a:lvl4pPr>
            <a:lvl5pPr>
              <a:defRPr sz="4800">
                <a:solidFill>
                  <a:schemeClr val="bg1"/>
                </a:solidFill>
              </a:defRPr>
            </a:lvl5pPr>
          </a:lstStyle>
          <a:p>
            <a:r>
              <a:rPr lang="en-US" sz="4800" dirty="0">
                <a:solidFill>
                  <a:schemeClr val="bg1"/>
                </a:solidFill>
              </a:rPr>
              <a:t>Divider slide options</a:t>
            </a:r>
          </a:p>
          <a:p>
            <a:r>
              <a:rPr lang="en-US" sz="4800" dirty="0">
                <a:solidFill>
                  <a:schemeClr val="bg1"/>
                </a:solidFill>
              </a:rPr>
              <a:t>Lorem ipsum dolor</a:t>
            </a:r>
          </a:p>
        </p:txBody>
      </p:sp>
      <p:sp>
        <p:nvSpPr>
          <p:cNvPr id="11" name="Text Placeholder 10"/>
          <p:cNvSpPr>
            <a:spLocks noGrp="1"/>
          </p:cNvSpPr>
          <p:nvPr>
            <p:ph type="body" sz="quarter" idx="11" hasCustomPrompt="1"/>
          </p:nvPr>
        </p:nvSpPr>
        <p:spPr>
          <a:xfrm>
            <a:off x="464593" y="4267200"/>
            <a:ext cx="6397625" cy="381000"/>
          </a:xfrm>
          <a:prstGeom prst="rect">
            <a:avLst/>
          </a:prstGeom>
        </p:spPr>
        <p:txBody>
          <a:bodyPr anchor="ctr"/>
          <a:lstStyle>
            <a:lvl1pPr>
              <a:defRPr sz="1800">
                <a:solidFill>
                  <a:schemeClr val="bg1"/>
                </a:solidFill>
                <a:latin typeface="+mj-lt"/>
              </a:defRPr>
            </a:lvl1pPr>
            <a:lvl2pPr>
              <a:defRPr>
                <a:solidFill>
                  <a:schemeClr val="bg1"/>
                </a:solidFill>
                <a:latin typeface="Calibri" panose="020F0502020204030204" pitchFamily="34" charset="0"/>
              </a:defRPr>
            </a:lvl2pPr>
            <a:lvl3pPr>
              <a:defRPr>
                <a:solidFill>
                  <a:schemeClr val="bg1"/>
                </a:solidFill>
                <a:latin typeface="Calibri" panose="020F0502020204030204" pitchFamily="34" charset="0"/>
              </a:defRPr>
            </a:lvl3pPr>
            <a:lvl4pPr>
              <a:defRPr>
                <a:solidFill>
                  <a:schemeClr val="bg1"/>
                </a:solidFill>
                <a:latin typeface="Calibri" panose="020F0502020204030204" pitchFamily="34" charset="0"/>
              </a:defRPr>
            </a:lvl4pPr>
            <a:lvl5pPr>
              <a:defRPr>
                <a:solidFill>
                  <a:schemeClr val="bg1"/>
                </a:solidFill>
                <a:latin typeface="Calibri" panose="020F0502020204030204" pitchFamily="34" charset="0"/>
              </a:defRPr>
            </a:lvl5pPr>
          </a:lstStyle>
          <a:p>
            <a:pPr lvl="0"/>
            <a:r>
              <a:rPr lang="en-US" dirty="0"/>
              <a:t>Subtitle, if needed</a:t>
            </a:r>
            <a:endParaRPr lang="en-IN" dirty="0"/>
          </a:p>
        </p:txBody>
      </p:sp>
    </p:spTree>
    <p:extLst>
      <p:ext uri="{BB962C8B-B14F-4D97-AF65-F5344CB8AC3E}">
        <p14:creationId xmlns:p14="http://schemas.microsoft.com/office/powerpoint/2010/main" val="2947470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Slide Option 3">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7" y="0"/>
            <a:ext cx="12188946" cy="6872510"/>
          </a:xfrm>
          <a:prstGeom prst="rect">
            <a:avLst/>
          </a:prstGeom>
        </p:spPr>
      </p:pic>
      <p:sp>
        <p:nvSpPr>
          <p:cNvPr id="4"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bg1"/>
                </a:solidFill>
                <a:latin typeface="+mn-lt"/>
              </a:rPr>
              <a:pPr/>
              <a:t>‹#›</a:t>
            </a:fld>
            <a:endParaRPr lang="en-US" b="1" dirty="0">
              <a:solidFill>
                <a:schemeClr val="bg1"/>
              </a:solidFill>
              <a:latin typeface="+mn-lt"/>
            </a:endParaRPr>
          </a:p>
        </p:txBody>
      </p:sp>
      <p:sp>
        <p:nvSpPr>
          <p:cNvPr id="5" name="TextBox 4"/>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bg1"/>
                </a:solidFill>
                <a:latin typeface="+mn-lt"/>
                <a:ea typeface="Georgia" charset="0"/>
                <a:cs typeface="Georgia" charset="0"/>
              </a:rPr>
              <a:t>® 2018 Copyright Genpact. All Rights Reserved.</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74375" y="6446360"/>
            <a:ext cx="868156" cy="340728"/>
          </a:xfrm>
          <a:prstGeom prst="rect">
            <a:avLst/>
          </a:prstGeom>
        </p:spPr>
      </p:pic>
      <p:sp>
        <p:nvSpPr>
          <p:cNvPr id="8" name="Text Placeholder 7"/>
          <p:cNvSpPr>
            <a:spLocks noGrp="1"/>
          </p:cNvSpPr>
          <p:nvPr>
            <p:ph type="body" sz="quarter" idx="10" hasCustomPrompt="1"/>
          </p:nvPr>
        </p:nvSpPr>
        <p:spPr>
          <a:xfrm>
            <a:off x="464594" y="2473184"/>
            <a:ext cx="6397625" cy="1600200"/>
          </a:xfrm>
          <a:prstGeom prst="rect">
            <a:avLst/>
          </a:prstGeom>
        </p:spPr>
        <p:txBody>
          <a:bodyPr anchor="ctr"/>
          <a:lstStyle>
            <a:lvl1pPr>
              <a:defRPr sz="4800">
                <a:solidFill>
                  <a:schemeClr val="bg1"/>
                </a:solidFill>
              </a:defRPr>
            </a:lvl1pPr>
            <a:lvl2pPr>
              <a:defRPr sz="4800">
                <a:solidFill>
                  <a:schemeClr val="bg1"/>
                </a:solidFill>
              </a:defRPr>
            </a:lvl2pPr>
            <a:lvl3pPr>
              <a:defRPr sz="4800">
                <a:solidFill>
                  <a:schemeClr val="bg1"/>
                </a:solidFill>
              </a:defRPr>
            </a:lvl3pPr>
            <a:lvl4pPr>
              <a:defRPr sz="4800">
                <a:solidFill>
                  <a:schemeClr val="bg1"/>
                </a:solidFill>
              </a:defRPr>
            </a:lvl4pPr>
            <a:lvl5pPr>
              <a:defRPr sz="4800">
                <a:solidFill>
                  <a:schemeClr val="bg1"/>
                </a:solidFill>
              </a:defRPr>
            </a:lvl5pPr>
          </a:lstStyle>
          <a:p>
            <a:r>
              <a:rPr lang="en-US" sz="4800" dirty="0">
                <a:solidFill>
                  <a:schemeClr val="bg1"/>
                </a:solidFill>
              </a:rPr>
              <a:t>Divider slide options Lorem ipsum dolor</a:t>
            </a:r>
          </a:p>
        </p:txBody>
      </p:sp>
      <p:sp>
        <p:nvSpPr>
          <p:cNvPr id="11" name="Text Placeholder 10"/>
          <p:cNvSpPr>
            <a:spLocks noGrp="1"/>
          </p:cNvSpPr>
          <p:nvPr>
            <p:ph type="body" sz="quarter" idx="11" hasCustomPrompt="1"/>
          </p:nvPr>
        </p:nvSpPr>
        <p:spPr>
          <a:xfrm>
            <a:off x="464593" y="4267200"/>
            <a:ext cx="6397625" cy="381000"/>
          </a:xfrm>
          <a:prstGeom prst="rect">
            <a:avLst/>
          </a:prstGeom>
        </p:spPr>
        <p:txBody>
          <a:bodyPr anchor="ctr"/>
          <a:lstStyle>
            <a:lvl1pPr>
              <a:defRPr sz="1800">
                <a:solidFill>
                  <a:schemeClr val="bg1"/>
                </a:solidFill>
                <a:latin typeface="+mj-lt"/>
              </a:defRPr>
            </a:lvl1pPr>
            <a:lvl2pPr>
              <a:defRPr>
                <a:solidFill>
                  <a:schemeClr val="bg1"/>
                </a:solidFill>
                <a:latin typeface="Calibri" panose="020F0502020204030204" pitchFamily="34" charset="0"/>
              </a:defRPr>
            </a:lvl2pPr>
            <a:lvl3pPr>
              <a:defRPr>
                <a:solidFill>
                  <a:schemeClr val="bg1"/>
                </a:solidFill>
                <a:latin typeface="Calibri" panose="020F0502020204030204" pitchFamily="34" charset="0"/>
              </a:defRPr>
            </a:lvl3pPr>
            <a:lvl4pPr>
              <a:defRPr>
                <a:solidFill>
                  <a:schemeClr val="bg1"/>
                </a:solidFill>
                <a:latin typeface="Calibri" panose="020F0502020204030204" pitchFamily="34" charset="0"/>
              </a:defRPr>
            </a:lvl4pPr>
            <a:lvl5pPr>
              <a:defRPr>
                <a:solidFill>
                  <a:schemeClr val="bg1"/>
                </a:solidFill>
                <a:latin typeface="Calibri" panose="020F0502020204030204" pitchFamily="34" charset="0"/>
              </a:defRPr>
            </a:lvl5pPr>
          </a:lstStyle>
          <a:p>
            <a:pPr lvl="0"/>
            <a:r>
              <a:rPr lang="en-US" dirty="0"/>
              <a:t>Subtitle, if needed</a:t>
            </a:r>
            <a:endParaRPr lang="en-IN" dirty="0"/>
          </a:p>
        </p:txBody>
      </p:sp>
    </p:spTree>
    <p:extLst>
      <p:ext uri="{BB962C8B-B14F-4D97-AF65-F5344CB8AC3E}">
        <p14:creationId xmlns:p14="http://schemas.microsoft.com/office/powerpoint/2010/main" val="2473607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Option 4">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a:extLst>
              <a:ext uri="{28A0092B-C50C-407E-A947-70E740481C1C}">
                <a14:useLocalDpi xmlns:a14="http://schemas.microsoft.com/office/drawing/2010/main" val="0"/>
              </a:ext>
            </a:extLst>
          </a:blip>
          <a:srcRect l="57346"/>
          <a:stretch/>
        </p:blipFill>
        <p:spPr>
          <a:xfrm>
            <a:off x="6980347" y="0"/>
            <a:ext cx="5210123" cy="6872508"/>
          </a:xfrm>
          <a:prstGeom prst="rect">
            <a:avLst/>
          </a:prstGeom>
        </p:spPr>
      </p:pic>
      <p:sp>
        <p:nvSpPr>
          <p:cNvPr id="4"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5" name="TextBox 4"/>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2018 Copyright Genpact. All Rights Reserved.</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74375" y="6446360"/>
            <a:ext cx="868156" cy="340728"/>
          </a:xfrm>
          <a:prstGeom prst="rect">
            <a:avLst/>
          </a:prstGeom>
        </p:spPr>
      </p:pic>
      <p:sp>
        <p:nvSpPr>
          <p:cNvPr id="11" name="Text Placeholder 10"/>
          <p:cNvSpPr>
            <a:spLocks noGrp="1"/>
          </p:cNvSpPr>
          <p:nvPr>
            <p:ph type="body" sz="quarter" idx="11" hasCustomPrompt="1"/>
          </p:nvPr>
        </p:nvSpPr>
        <p:spPr>
          <a:xfrm>
            <a:off x="464593" y="4267200"/>
            <a:ext cx="6397625" cy="381000"/>
          </a:xfrm>
          <a:prstGeom prst="rect">
            <a:avLst/>
          </a:prstGeom>
        </p:spPr>
        <p:txBody>
          <a:bodyPr anchor="ctr"/>
          <a:lstStyle>
            <a:lvl1pPr>
              <a:defRPr sz="1800">
                <a:solidFill>
                  <a:srgbClr val="073262"/>
                </a:solidFill>
                <a:latin typeface="+mj-lt"/>
              </a:defRPr>
            </a:lvl1pPr>
            <a:lvl2pPr>
              <a:defRPr>
                <a:solidFill>
                  <a:schemeClr val="bg1"/>
                </a:solidFill>
                <a:latin typeface="Calibri" panose="020F0502020204030204" pitchFamily="34" charset="0"/>
              </a:defRPr>
            </a:lvl2pPr>
            <a:lvl3pPr>
              <a:defRPr>
                <a:solidFill>
                  <a:schemeClr val="bg1"/>
                </a:solidFill>
                <a:latin typeface="Calibri" panose="020F0502020204030204" pitchFamily="34" charset="0"/>
              </a:defRPr>
            </a:lvl3pPr>
            <a:lvl4pPr>
              <a:defRPr>
                <a:solidFill>
                  <a:schemeClr val="bg1"/>
                </a:solidFill>
                <a:latin typeface="Calibri" panose="020F0502020204030204" pitchFamily="34" charset="0"/>
              </a:defRPr>
            </a:lvl4pPr>
            <a:lvl5pPr>
              <a:defRPr>
                <a:solidFill>
                  <a:schemeClr val="bg1"/>
                </a:solidFill>
                <a:latin typeface="Calibri" panose="020F0502020204030204" pitchFamily="34" charset="0"/>
              </a:defRPr>
            </a:lvl5pPr>
          </a:lstStyle>
          <a:p>
            <a:pPr lvl="0"/>
            <a:r>
              <a:rPr lang="en-US" dirty="0"/>
              <a:t>Subtitle, if needed</a:t>
            </a:r>
            <a:endParaRPr lang="en-IN" dirty="0"/>
          </a:p>
        </p:txBody>
      </p:sp>
      <p:sp>
        <p:nvSpPr>
          <p:cNvPr id="7" name="Text Placeholder 6"/>
          <p:cNvSpPr>
            <a:spLocks noGrp="1"/>
          </p:cNvSpPr>
          <p:nvPr>
            <p:ph type="body" sz="quarter" idx="12" hasCustomPrompt="1"/>
          </p:nvPr>
        </p:nvSpPr>
        <p:spPr>
          <a:xfrm>
            <a:off x="474118" y="2531240"/>
            <a:ext cx="7086600" cy="1447800"/>
          </a:xfrm>
          <a:prstGeom prst="rect">
            <a:avLst/>
          </a:prstGeom>
        </p:spPr>
        <p:txBody>
          <a:bodyPr anchor="ctr"/>
          <a:lstStyle>
            <a:lvl1pPr>
              <a:defRPr sz="4800">
                <a:solidFill>
                  <a:srgbClr val="073262"/>
                </a:solidFill>
              </a:defRPr>
            </a:lvl1pPr>
            <a:lvl2pPr>
              <a:defRPr sz="4800">
                <a:solidFill>
                  <a:schemeClr val="tx2"/>
                </a:solidFill>
              </a:defRPr>
            </a:lvl2pPr>
            <a:lvl3pPr>
              <a:defRPr sz="4800">
                <a:solidFill>
                  <a:schemeClr val="tx2"/>
                </a:solidFill>
              </a:defRPr>
            </a:lvl3pPr>
            <a:lvl4pPr>
              <a:defRPr sz="4800">
                <a:solidFill>
                  <a:schemeClr val="tx2"/>
                </a:solidFill>
              </a:defRPr>
            </a:lvl4pPr>
            <a:lvl5pPr>
              <a:defRPr sz="4800">
                <a:solidFill>
                  <a:schemeClr val="tx2"/>
                </a:solidFill>
              </a:defRPr>
            </a:lvl5pPr>
          </a:lstStyle>
          <a:p>
            <a:pPr lvl="0"/>
            <a:r>
              <a:rPr lang="en-US" dirty="0"/>
              <a:t>Divider slide options</a:t>
            </a:r>
          </a:p>
          <a:p>
            <a:pPr lvl="0"/>
            <a:r>
              <a:rPr lang="en-US" dirty="0"/>
              <a:t>Lorem ipsum dolor</a:t>
            </a:r>
            <a:endParaRPr lang="en-IN" dirty="0"/>
          </a:p>
        </p:txBody>
      </p:sp>
    </p:spTree>
    <p:extLst>
      <p:ext uri="{BB962C8B-B14F-4D97-AF65-F5344CB8AC3E}">
        <p14:creationId xmlns:p14="http://schemas.microsoft.com/office/powerpoint/2010/main" val="2784488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ointer slide">
    <p:spTree>
      <p:nvGrpSpPr>
        <p:cNvPr id="1" name=""/>
        <p:cNvGrpSpPr/>
        <p:nvPr/>
      </p:nvGrpSpPr>
      <p:grpSpPr>
        <a:xfrm>
          <a:off x="0" y="0"/>
          <a:ext cx="0" cy="0"/>
          <a:chOff x="0" y="0"/>
          <a:chExt cx="0" cy="0"/>
        </a:xfrm>
      </p:grpSpPr>
      <p:sp>
        <p:nvSpPr>
          <p:cNvPr id="26" name="Text Placeholder 22"/>
          <p:cNvSpPr>
            <a:spLocks noGrp="1"/>
          </p:cNvSpPr>
          <p:nvPr>
            <p:ph type="body" sz="quarter" idx="13" hasCustomPrompt="1"/>
          </p:nvPr>
        </p:nvSpPr>
        <p:spPr>
          <a:xfrm>
            <a:off x="457200" y="1846944"/>
            <a:ext cx="11277600" cy="3892551"/>
          </a:xfrm>
          <a:prstGeom prst="rect">
            <a:avLst/>
          </a:prstGeom>
        </p:spPr>
        <p:txBody>
          <a:bodyPr anchor="t"/>
          <a:lstStyle>
            <a:lvl1pPr marL="285750" indent="-285750">
              <a:lnSpc>
                <a:spcPct val="100000"/>
              </a:lnSpc>
              <a:spcBef>
                <a:spcPts val="600"/>
              </a:spcBef>
              <a:spcAft>
                <a:spcPts val="600"/>
              </a:spcAft>
              <a:buClr>
                <a:srgbClr val="FF545F"/>
              </a:buClr>
              <a:buFont typeface="Wingdings" panose="05000000000000000000" pitchFamily="2" charset="2"/>
              <a:buChar char="§"/>
              <a:defRPr sz="1600">
                <a:solidFill>
                  <a:srgbClr val="063161"/>
                </a:solidFill>
                <a:latin typeface="Georgia" panose="02040502050405020303" pitchFamily="18" charset="0"/>
              </a:defRPr>
            </a:lvl1pPr>
            <a:lvl2pPr marL="742950" indent="-285750">
              <a:spcBef>
                <a:spcPts val="600"/>
              </a:spcBef>
              <a:spcAft>
                <a:spcPts val="600"/>
              </a:spcAft>
              <a:buClr>
                <a:srgbClr val="EA3946"/>
              </a:buClr>
              <a:buFont typeface="Arial" panose="020B0604020202020204" pitchFamily="34" charset="0"/>
              <a:buChar char="•"/>
              <a:defRPr sz="1600">
                <a:solidFill>
                  <a:srgbClr val="063161"/>
                </a:solidFill>
              </a:defRPr>
            </a:lvl2pPr>
            <a:lvl3pPr marL="1200150" indent="-285750">
              <a:spcBef>
                <a:spcPts val="600"/>
              </a:spcBef>
              <a:spcAft>
                <a:spcPts val="600"/>
              </a:spcAft>
              <a:buClr>
                <a:srgbClr val="C00000"/>
              </a:buClr>
              <a:buFont typeface="Georgia" panose="02040502050405020303" pitchFamily="18" charset="0"/>
              <a:buChar char="─"/>
              <a:defRPr sz="1200">
                <a:solidFill>
                  <a:srgbClr val="063161"/>
                </a:solidFill>
              </a:defRPr>
            </a:lvl3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a:t>
            </a:r>
          </a:p>
          <a:p>
            <a:pPr lvl="1"/>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 </a:t>
            </a:r>
            <a:r>
              <a:rPr lang="en-US" dirty="0" err="1"/>
              <a:t>Sed</a:t>
            </a:r>
            <a:r>
              <a:rPr lang="en-US" dirty="0"/>
              <a:t> </a:t>
            </a:r>
            <a:r>
              <a:rPr lang="en-US" dirty="0" err="1"/>
              <a:t>ut</a:t>
            </a:r>
            <a:r>
              <a:rPr lang="en-US" dirty="0"/>
              <a:t> </a:t>
            </a:r>
            <a:r>
              <a:rPr lang="en-US" dirty="0" err="1"/>
              <a:t>perspiciatis</a:t>
            </a:r>
            <a:r>
              <a:rPr lang="en-US" dirty="0"/>
              <a:t> </a:t>
            </a:r>
            <a:r>
              <a:rPr lang="en-US" dirty="0" err="1"/>
              <a:t>unde</a:t>
            </a:r>
            <a:r>
              <a:rPr lang="en-US" dirty="0"/>
              <a:t> </a:t>
            </a:r>
            <a:r>
              <a:rPr lang="en-US" dirty="0" err="1"/>
              <a:t>omnis</a:t>
            </a:r>
            <a:r>
              <a:rPr lang="en-US" dirty="0"/>
              <a:t> </a:t>
            </a:r>
            <a:r>
              <a:rPr lang="en-US" dirty="0" err="1"/>
              <a:t>iste</a:t>
            </a:r>
            <a:r>
              <a:rPr lang="en-US" dirty="0"/>
              <a:t> </a:t>
            </a:r>
            <a:r>
              <a:rPr lang="en-US" dirty="0" err="1"/>
              <a:t>natus</a:t>
            </a:r>
            <a:r>
              <a:rPr lang="en-US" dirty="0"/>
              <a:t> error sit </a:t>
            </a:r>
            <a:r>
              <a:rPr lang="en-US" dirty="0" err="1"/>
              <a:t>voluptatem</a:t>
            </a:r>
            <a:r>
              <a:rPr lang="en-US" dirty="0"/>
              <a:t> </a:t>
            </a:r>
            <a:r>
              <a:rPr lang="en-US" dirty="0" err="1"/>
              <a:t>accusantium</a:t>
            </a:r>
            <a:r>
              <a:rPr lang="en-US" dirty="0"/>
              <a:t> </a:t>
            </a:r>
            <a:r>
              <a:rPr lang="en-US" dirty="0" err="1"/>
              <a:t>doloremque</a:t>
            </a:r>
            <a:r>
              <a:rPr lang="en-US" dirty="0"/>
              <a:t> </a:t>
            </a:r>
            <a:r>
              <a:rPr lang="en-US" dirty="0" err="1"/>
              <a:t>laudantium</a:t>
            </a:r>
            <a:r>
              <a:rPr lang="en-US" dirty="0"/>
              <a:t>.</a:t>
            </a:r>
          </a:p>
          <a:p>
            <a:pPr lvl="2"/>
            <a:r>
              <a:rPr lang="en-US" dirty="0" err="1"/>
              <a:t>Totam</a:t>
            </a:r>
            <a:r>
              <a:rPr lang="en-US" dirty="0"/>
              <a:t> rem </a:t>
            </a:r>
            <a:r>
              <a:rPr lang="en-US" dirty="0" err="1"/>
              <a:t>aperiam</a:t>
            </a:r>
            <a:r>
              <a:rPr lang="en-US" dirty="0"/>
              <a:t>, </a:t>
            </a:r>
            <a:r>
              <a:rPr lang="en-US" dirty="0" err="1"/>
              <a:t>eaque</a:t>
            </a:r>
            <a:r>
              <a:rPr lang="en-US" dirty="0"/>
              <a:t> </a:t>
            </a:r>
            <a:r>
              <a:rPr lang="en-US" dirty="0" err="1"/>
              <a:t>ipsa</a:t>
            </a:r>
            <a:r>
              <a:rPr lang="en-US" dirty="0"/>
              <a:t> quae ab </a:t>
            </a:r>
            <a:r>
              <a:rPr lang="en-US" dirty="0" err="1"/>
              <a:t>illo</a:t>
            </a:r>
            <a:r>
              <a:rPr lang="en-US" dirty="0"/>
              <a:t> </a:t>
            </a:r>
            <a:r>
              <a:rPr lang="en-US" dirty="0" err="1"/>
              <a:t>inventore</a:t>
            </a:r>
            <a:r>
              <a:rPr lang="en-US" dirty="0"/>
              <a:t> </a:t>
            </a:r>
            <a:r>
              <a:rPr lang="en-US" dirty="0" err="1"/>
              <a:t>veritatis</a:t>
            </a:r>
            <a:r>
              <a:rPr lang="en-US" dirty="0"/>
              <a:t> et quasi </a:t>
            </a:r>
            <a:r>
              <a:rPr lang="en-US" dirty="0" err="1"/>
              <a:t>architecto</a:t>
            </a:r>
            <a:r>
              <a:rPr lang="en-US" dirty="0"/>
              <a:t> </a:t>
            </a:r>
            <a:r>
              <a:rPr lang="en-US" dirty="0" err="1"/>
              <a:t>beatae</a:t>
            </a:r>
            <a:r>
              <a:rPr lang="en-US" dirty="0"/>
              <a:t> vitae dicta </a:t>
            </a:r>
            <a:r>
              <a:rPr lang="en-US" dirty="0" err="1"/>
              <a:t>sunt</a:t>
            </a:r>
            <a:r>
              <a:rPr lang="en-US" dirty="0"/>
              <a:t> </a:t>
            </a:r>
            <a:r>
              <a:rPr lang="en-US" dirty="0" err="1"/>
              <a:t>explicabo</a:t>
            </a:r>
            <a:r>
              <a:rPr lang="en-US" dirty="0"/>
              <a:t>. Nemo </a:t>
            </a:r>
            <a:r>
              <a:rPr lang="en-US" dirty="0" err="1"/>
              <a:t>enim</a:t>
            </a:r>
            <a:r>
              <a:rPr lang="en-US" dirty="0"/>
              <a:t> </a:t>
            </a:r>
            <a:r>
              <a:rPr lang="en-US" dirty="0" err="1"/>
              <a:t>ipsam</a:t>
            </a:r>
            <a:r>
              <a:rPr lang="en-US" dirty="0"/>
              <a:t> </a:t>
            </a:r>
            <a:r>
              <a:rPr lang="en-US" dirty="0" err="1"/>
              <a:t>voluptatem</a:t>
            </a:r>
            <a:r>
              <a:rPr lang="en-US" dirty="0"/>
              <a:t> </a:t>
            </a:r>
            <a:r>
              <a:rPr lang="en-US" dirty="0" err="1"/>
              <a:t>quia</a:t>
            </a:r>
            <a:r>
              <a:rPr lang="en-US" dirty="0"/>
              <a:t> </a:t>
            </a:r>
            <a:r>
              <a:rPr lang="en-US" dirty="0" err="1"/>
              <a:t>voluptas</a:t>
            </a:r>
            <a:r>
              <a:rPr lang="en-US" dirty="0"/>
              <a:t> sit </a:t>
            </a:r>
            <a:r>
              <a:rPr lang="en-US" dirty="0" err="1"/>
              <a:t>aspernatur</a:t>
            </a:r>
            <a:r>
              <a:rPr lang="en-US" dirty="0"/>
              <a:t> </a:t>
            </a:r>
            <a:r>
              <a:rPr lang="en-US" dirty="0" err="1"/>
              <a:t>aut</a:t>
            </a:r>
            <a:r>
              <a:rPr lang="en-US" dirty="0"/>
              <a:t> </a:t>
            </a:r>
            <a:r>
              <a:rPr lang="en-US" dirty="0" err="1"/>
              <a:t>odit</a:t>
            </a:r>
            <a:r>
              <a:rPr lang="en-US" dirty="0"/>
              <a:t> </a:t>
            </a:r>
            <a:r>
              <a:rPr lang="en-US" dirty="0" err="1"/>
              <a:t>aut</a:t>
            </a:r>
            <a:r>
              <a:rPr lang="en-US" dirty="0"/>
              <a:t> fugit, </a:t>
            </a:r>
            <a:r>
              <a:rPr lang="en-US" dirty="0" err="1"/>
              <a:t>sed</a:t>
            </a:r>
            <a:r>
              <a:rPr lang="en-US" dirty="0"/>
              <a:t> </a:t>
            </a:r>
            <a:r>
              <a:rPr lang="en-US" dirty="0" err="1"/>
              <a:t>quia</a:t>
            </a:r>
            <a:r>
              <a:rPr lang="en-US" dirty="0"/>
              <a:t> </a:t>
            </a:r>
            <a:r>
              <a:rPr lang="en-US" dirty="0" err="1"/>
              <a:t>consequuntur</a:t>
            </a:r>
            <a:r>
              <a:rPr lang="en-US" dirty="0"/>
              <a:t> </a:t>
            </a:r>
            <a:r>
              <a:rPr lang="en-US" dirty="0" err="1"/>
              <a:t>magni</a:t>
            </a:r>
            <a:r>
              <a:rPr lang="en-US" dirty="0"/>
              <a:t> </a:t>
            </a:r>
            <a:r>
              <a:rPr lang="en-US" dirty="0" err="1"/>
              <a:t>dolores</a:t>
            </a:r>
            <a:r>
              <a:rPr lang="en-US" dirty="0"/>
              <a:t> </a:t>
            </a:r>
            <a:r>
              <a:rPr lang="en-US" dirty="0" err="1"/>
              <a:t>eos</a:t>
            </a:r>
            <a:endParaRPr lang="en-US" dirty="0"/>
          </a:p>
          <a:p>
            <a:pPr lvl="0"/>
            <a:r>
              <a:rPr lang="en-US" dirty="0"/>
              <a:t>Qui </a:t>
            </a:r>
            <a:r>
              <a:rPr lang="en-US" dirty="0" err="1"/>
              <a:t>ratione</a:t>
            </a:r>
            <a:r>
              <a:rPr lang="en-US" dirty="0"/>
              <a:t> </a:t>
            </a:r>
            <a:r>
              <a:rPr lang="en-US" dirty="0" err="1"/>
              <a:t>voluptatem</a:t>
            </a:r>
            <a:r>
              <a:rPr lang="en-US" dirty="0"/>
              <a:t> </a:t>
            </a:r>
            <a:r>
              <a:rPr lang="en-US" dirty="0" err="1"/>
              <a:t>sequi</a:t>
            </a:r>
            <a:r>
              <a:rPr lang="en-US" dirty="0"/>
              <a:t> </a:t>
            </a:r>
            <a:r>
              <a:rPr lang="en-US" dirty="0" err="1"/>
              <a:t>nesciunt</a:t>
            </a:r>
            <a:r>
              <a:rPr lang="en-US" dirty="0"/>
              <a:t>. </a:t>
            </a:r>
            <a:r>
              <a:rPr lang="en-US" dirty="0" err="1"/>
              <a:t>Neque</a:t>
            </a:r>
            <a:r>
              <a:rPr lang="en-US" dirty="0"/>
              <a:t> </a:t>
            </a:r>
            <a:r>
              <a:rPr lang="en-US" dirty="0" err="1"/>
              <a:t>porro</a:t>
            </a:r>
            <a:r>
              <a:rPr lang="en-US" dirty="0"/>
              <a:t> </a:t>
            </a:r>
            <a:r>
              <a:rPr lang="en-US" dirty="0" err="1"/>
              <a:t>quisquam</a:t>
            </a:r>
            <a:r>
              <a:rPr lang="en-US" dirty="0"/>
              <a:t> </a:t>
            </a:r>
            <a:r>
              <a:rPr lang="en-US" dirty="0" err="1"/>
              <a:t>est</a:t>
            </a:r>
            <a:r>
              <a:rPr lang="en-US" dirty="0"/>
              <a:t>, qui </a:t>
            </a:r>
            <a:r>
              <a:rPr lang="en-US" dirty="0" err="1"/>
              <a:t>dolorem</a:t>
            </a:r>
            <a:r>
              <a:rPr lang="en-US" dirty="0"/>
              <a:t> ipsum </a:t>
            </a:r>
            <a:r>
              <a:rPr lang="en-US" dirty="0" err="1"/>
              <a:t>quia</a:t>
            </a:r>
            <a:r>
              <a:rPr lang="en-US" dirty="0"/>
              <a:t> dolor sit </a:t>
            </a:r>
            <a:r>
              <a:rPr lang="en-US" dirty="0" err="1"/>
              <a:t>amet</a:t>
            </a:r>
            <a:r>
              <a:rPr lang="en-US" dirty="0"/>
              <a:t>, </a:t>
            </a:r>
            <a:r>
              <a:rPr lang="en-US" dirty="0" err="1"/>
              <a:t>consectetur</a:t>
            </a:r>
            <a:r>
              <a:rPr lang="en-US" dirty="0"/>
              <a:t>, </a:t>
            </a:r>
            <a:r>
              <a:rPr lang="en-US" dirty="0" err="1"/>
              <a:t>adipisci</a:t>
            </a:r>
            <a:r>
              <a:rPr lang="en-US" dirty="0"/>
              <a:t> </a:t>
            </a:r>
            <a:r>
              <a:rPr lang="en-US" dirty="0" err="1"/>
              <a:t>velit</a:t>
            </a:r>
            <a:r>
              <a:rPr lang="en-US" dirty="0"/>
              <a:t>, </a:t>
            </a:r>
            <a:r>
              <a:rPr lang="en-US" dirty="0" err="1"/>
              <a:t>sed</a:t>
            </a:r>
            <a:r>
              <a:rPr lang="en-US" dirty="0"/>
              <a:t> </a:t>
            </a:r>
            <a:r>
              <a:rPr lang="en-US" dirty="0" err="1"/>
              <a:t>quia</a:t>
            </a:r>
            <a:r>
              <a:rPr lang="en-US" dirty="0"/>
              <a:t> non </a:t>
            </a:r>
            <a:r>
              <a:rPr lang="en-US" dirty="0" err="1"/>
              <a:t>numquam</a:t>
            </a:r>
            <a:r>
              <a:rPr lang="en-US" dirty="0"/>
              <a:t> </a:t>
            </a:r>
            <a:r>
              <a:rPr lang="en-US" dirty="0" err="1"/>
              <a:t>eius</a:t>
            </a:r>
            <a:r>
              <a:rPr lang="en-US" dirty="0"/>
              <a:t> </a:t>
            </a:r>
            <a:r>
              <a:rPr lang="en-US" dirty="0" err="1"/>
              <a:t>modi</a:t>
            </a:r>
            <a:r>
              <a:rPr lang="en-US" dirty="0"/>
              <a:t> </a:t>
            </a:r>
            <a:r>
              <a:rPr lang="en-US" dirty="0" err="1"/>
              <a:t>tempora</a:t>
            </a:r>
            <a:r>
              <a:rPr lang="en-US" dirty="0"/>
              <a:t> </a:t>
            </a:r>
            <a:r>
              <a:rPr lang="en-US" dirty="0" err="1"/>
              <a:t>incidunt</a:t>
            </a:r>
            <a:r>
              <a:rPr lang="en-US" dirty="0"/>
              <a:t> </a:t>
            </a:r>
            <a:r>
              <a:rPr lang="en-US" dirty="0" err="1"/>
              <a:t>ut</a:t>
            </a:r>
            <a:r>
              <a:rPr lang="en-US" dirty="0"/>
              <a:t> </a:t>
            </a:r>
            <a:r>
              <a:rPr lang="en-US" dirty="0" err="1"/>
              <a:t>labore</a:t>
            </a:r>
            <a:r>
              <a:rPr lang="en-US" dirty="0"/>
              <a:t> et </a:t>
            </a:r>
            <a:r>
              <a:rPr lang="en-US" dirty="0" err="1"/>
              <a:t>dolore</a:t>
            </a:r>
            <a:r>
              <a:rPr lang="en-US" dirty="0"/>
              <a:t> </a:t>
            </a:r>
            <a:r>
              <a:rPr lang="en-US" dirty="0" err="1"/>
              <a:t>magnam</a:t>
            </a:r>
            <a:r>
              <a:rPr lang="en-US" dirty="0"/>
              <a:t> </a:t>
            </a:r>
            <a:r>
              <a:rPr lang="en-US" dirty="0" err="1"/>
              <a:t>aliquam</a:t>
            </a:r>
            <a:r>
              <a:rPr lang="en-US" dirty="0"/>
              <a:t> </a:t>
            </a:r>
            <a:r>
              <a:rPr lang="en-US" dirty="0" err="1"/>
              <a:t>quaerat</a:t>
            </a:r>
            <a:r>
              <a:rPr lang="en-US" dirty="0"/>
              <a:t> </a:t>
            </a:r>
            <a:r>
              <a:rPr lang="en-US" dirty="0" err="1"/>
              <a:t>voluptatem</a:t>
            </a:r>
            <a:r>
              <a:rPr lang="en-US" dirty="0"/>
              <a:t>.</a:t>
            </a:r>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2018 Copyright Genpact.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sp>
        <p:nvSpPr>
          <p:cNvPr id="33" name="Text Placeholder 22"/>
          <p:cNvSpPr>
            <a:spLocks noGrp="1"/>
          </p:cNvSpPr>
          <p:nvPr>
            <p:ph type="body" sz="quarter" idx="11" hasCustomPrompt="1"/>
          </p:nvPr>
        </p:nvSpPr>
        <p:spPr>
          <a:xfrm>
            <a:off x="460744" y="471715"/>
            <a:ext cx="7235456" cy="533400"/>
          </a:xfrm>
          <a:prstGeom prst="rect">
            <a:avLst/>
          </a:prstGeom>
        </p:spPr>
        <p:txBody>
          <a:bodyPr anchor="ctr"/>
          <a:lstStyle>
            <a:lvl1pPr>
              <a:defRPr sz="3000">
                <a:solidFill>
                  <a:srgbClr val="063161"/>
                </a:solidFill>
                <a:latin typeface="Georgia" panose="02040502050405020303" pitchFamily="18" charset="0"/>
              </a:defRPr>
            </a:lvl1pPr>
          </a:lstStyle>
          <a:p>
            <a:pPr lvl="0"/>
            <a:r>
              <a:rPr lang="en-US" dirty="0"/>
              <a:t>Content slide title goes here</a:t>
            </a:r>
          </a:p>
        </p:txBody>
      </p:sp>
      <p:sp>
        <p:nvSpPr>
          <p:cNvPr id="34"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Tree>
    <p:extLst>
      <p:ext uri="{BB962C8B-B14F-4D97-AF65-F5344CB8AC3E}">
        <p14:creationId xmlns:p14="http://schemas.microsoft.com/office/powerpoint/2010/main" val="2376456112"/>
      </p:ext>
    </p:extLst>
  </p:cSld>
  <p:clrMapOvr>
    <a:masterClrMapping/>
  </p:clrMapOvr>
  <p:extLst>
    <p:ext uri="{DCECCB84-F9BA-43D5-87BE-67443E8EF086}">
      <p15:sldGuideLst xmlns:p15="http://schemas.microsoft.com/office/powerpoint/2012/main">
        <p15:guide id="2" pos="288">
          <p15:clr>
            <a:srgbClr val="FBAE40"/>
          </p15:clr>
        </p15:guide>
        <p15:guide id="3" pos="7392">
          <p15:clr>
            <a:srgbClr val="FBAE40"/>
          </p15:clr>
        </p15:guide>
        <p15:guide id="5" orient="horz" pos="288">
          <p15:clr>
            <a:srgbClr val="FBAE40"/>
          </p15:clr>
        </p15:guide>
        <p15:guide id="6" orient="horz" pos="403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2 Column">
    <p:spTree>
      <p:nvGrpSpPr>
        <p:cNvPr id="1" name=""/>
        <p:cNvGrpSpPr/>
        <p:nvPr/>
      </p:nvGrpSpPr>
      <p:grpSpPr>
        <a:xfrm>
          <a:off x="0" y="0"/>
          <a:ext cx="0" cy="0"/>
          <a:chOff x="0" y="0"/>
          <a:chExt cx="0" cy="0"/>
        </a:xfrm>
      </p:grpSpPr>
      <p:sp>
        <p:nvSpPr>
          <p:cNvPr id="4"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5" name="TextBox 4"/>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2018 Copyright Genpact. All Rights Reserved.</a:t>
            </a:r>
          </a:p>
        </p:txBody>
      </p:sp>
      <p:pic>
        <p:nvPicPr>
          <p:cNvPr id="6" name="Picture 5"/>
          <p:cNvPicPr>
            <a:picLocks noChangeAspect="1"/>
          </p:cNvPicPr>
          <p:nvPr userDrawn="1"/>
        </p:nvPicPr>
        <p:blipFill>
          <a:blip r:embed="rId2"/>
          <a:stretch>
            <a:fillRect/>
          </a:stretch>
        </p:blipFill>
        <p:spPr>
          <a:xfrm>
            <a:off x="10893034" y="6462131"/>
            <a:ext cx="839972" cy="309081"/>
          </a:xfrm>
          <a:prstGeom prst="rect">
            <a:avLst/>
          </a:prstGeom>
        </p:spPr>
      </p:pic>
      <p:sp>
        <p:nvSpPr>
          <p:cNvPr id="7" name="Text Placeholder 22"/>
          <p:cNvSpPr>
            <a:spLocks noGrp="1"/>
          </p:cNvSpPr>
          <p:nvPr>
            <p:ph type="body" sz="quarter" idx="11" hasCustomPrompt="1"/>
          </p:nvPr>
        </p:nvSpPr>
        <p:spPr>
          <a:xfrm>
            <a:off x="460744" y="471715"/>
            <a:ext cx="7235456" cy="533400"/>
          </a:xfrm>
          <a:prstGeom prst="rect">
            <a:avLst/>
          </a:prstGeom>
        </p:spPr>
        <p:txBody>
          <a:bodyPr anchor="ctr"/>
          <a:lstStyle>
            <a:lvl1pPr>
              <a:defRPr sz="3000">
                <a:solidFill>
                  <a:srgbClr val="063161"/>
                </a:solidFill>
                <a:latin typeface="Georgia" panose="02040502050405020303" pitchFamily="18" charset="0"/>
              </a:defRPr>
            </a:lvl1pPr>
          </a:lstStyle>
          <a:p>
            <a:pPr lvl="0"/>
            <a:r>
              <a:rPr lang="en-US" dirty="0"/>
              <a:t>Content slide title goes here</a:t>
            </a:r>
          </a:p>
        </p:txBody>
      </p:sp>
      <p:sp>
        <p:nvSpPr>
          <p:cNvPr id="8"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9" name="Text Placeholder 22"/>
          <p:cNvSpPr>
            <a:spLocks noGrp="1"/>
          </p:cNvSpPr>
          <p:nvPr>
            <p:ph type="body" sz="quarter" idx="13" hasCustomPrompt="1"/>
          </p:nvPr>
        </p:nvSpPr>
        <p:spPr>
          <a:xfrm>
            <a:off x="457200" y="2336801"/>
            <a:ext cx="5562600" cy="3435351"/>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600">
                <a:solidFill>
                  <a:srgbClr val="063161"/>
                </a:solidFill>
                <a:latin typeface="Georgia" panose="02040502050405020303" pitchFamily="18" charset="0"/>
              </a:defRPr>
            </a:lvl1pPr>
            <a:lvl2pPr>
              <a:defRPr sz="1400">
                <a:solidFill>
                  <a:srgbClr val="073262"/>
                </a:solidFill>
              </a:defRPr>
            </a:lvl2pPr>
            <a:lvl3pPr>
              <a:defRPr sz="1200">
                <a:solidFill>
                  <a:srgbClr val="073262"/>
                </a:solidFill>
              </a:defRPr>
            </a:lvl3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 </a:t>
            </a:r>
            <a:r>
              <a:rPr lang="en-US" dirty="0" err="1"/>
              <a:t>Sed</a:t>
            </a:r>
            <a:r>
              <a:rPr lang="en-US" dirty="0"/>
              <a:t> </a:t>
            </a:r>
            <a:r>
              <a:rPr lang="en-US" dirty="0" err="1"/>
              <a:t>ut</a:t>
            </a:r>
            <a:r>
              <a:rPr lang="en-US" dirty="0"/>
              <a:t> </a:t>
            </a:r>
            <a:r>
              <a:rPr lang="en-US" dirty="0" err="1"/>
              <a:t>perspiciatis</a:t>
            </a:r>
            <a:r>
              <a:rPr lang="en-US" dirty="0"/>
              <a:t> </a:t>
            </a:r>
            <a:r>
              <a:rPr lang="en-US" dirty="0" err="1"/>
              <a:t>unde</a:t>
            </a:r>
            <a:r>
              <a:rPr lang="en-US" dirty="0"/>
              <a:t> </a:t>
            </a:r>
            <a:r>
              <a:rPr lang="en-US" dirty="0" err="1"/>
              <a:t>omnis</a:t>
            </a:r>
            <a:r>
              <a:rPr lang="en-US" dirty="0"/>
              <a:t> </a:t>
            </a:r>
            <a:r>
              <a:rPr lang="en-US" dirty="0" err="1"/>
              <a:t>iste</a:t>
            </a:r>
            <a:r>
              <a:rPr lang="en-US" dirty="0"/>
              <a:t> </a:t>
            </a:r>
            <a:r>
              <a:rPr lang="en-US" dirty="0" err="1"/>
              <a:t>natus</a:t>
            </a:r>
            <a:r>
              <a:rPr lang="en-US" dirty="0"/>
              <a:t> error sit </a:t>
            </a:r>
            <a:r>
              <a:rPr lang="en-US" dirty="0" err="1"/>
              <a:t>voluptatem</a:t>
            </a:r>
            <a:r>
              <a:rPr lang="en-US" dirty="0"/>
              <a:t> </a:t>
            </a:r>
            <a:r>
              <a:rPr lang="en-US" dirty="0" err="1"/>
              <a:t>accusantium</a:t>
            </a:r>
            <a:r>
              <a:rPr lang="en-US" dirty="0"/>
              <a:t> </a:t>
            </a:r>
            <a:r>
              <a:rPr lang="en-US" dirty="0" err="1"/>
              <a:t>doloremque</a:t>
            </a:r>
            <a:r>
              <a:rPr lang="en-US" dirty="0"/>
              <a:t> </a:t>
            </a:r>
            <a:r>
              <a:rPr lang="en-US" dirty="0" err="1"/>
              <a:t>laudantium</a:t>
            </a:r>
            <a:r>
              <a:rPr lang="en-US" dirty="0"/>
              <a:t>. </a:t>
            </a:r>
            <a:r>
              <a:rPr lang="en-US" dirty="0" err="1"/>
              <a:t>Totam</a:t>
            </a:r>
            <a:r>
              <a:rPr lang="en-US" dirty="0"/>
              <a:t> rem </a:t>
            </a:r>
            <a:r>
              <a:rPr lang="en-US" dirty="0" err="1"/>
              <a:t>aperiam</a:t>
            </a:r>
            <a:r>
              <a:rPr lang="en-US" dirty="0"/>
              <a:t>, </a:t>
            </a:r>
            <a:r>
              <a:rPr lang="en-US" dirty="0" err="1"/>
              <a:t>eaque</a:t>
            </a:r>
            <a:r>
              <a:rPr lang="en-US" dirty="0"/>
              <a:t> </a:t>
            </a:r>
            <a:r>
              <a:rPr lang="en-US" dirty="0" err="1"/>
              <a:t>ipsa</a:t>
            </a:r>
            <a:r>
              <a:rPr lang="en-US" dirty="0"/>
              <a:t> quae ab </a:t>
            </a:r>
            <a:r>
              <a:rPr lang="en-US" dirty="0" err="1"/>
              <a:t>illo</a:t>
            </a:r>
            <a:r>
              <a:rPr lang="en-US" dirty="0"/>
              <a:t> </a:t>
            </a:r>
            <a:r>
              <a:rPr lang="en-US" dirty="0" err="1"/>
              <a:t>inventore</a:t>
            </a:r>
            <a:r>
              <a:rPr lang="en-US" dirty="0"/>
              <a:t> </a:t>
            </a:r>
            <a:r>
              <a:rPr lang="en-US" dirty="0" err="1"/>
              <a:t>veritatis</a:t>
            </a:r>
            <a:r>
              <a:rPr lang="en-US" dirty="0"/>
              <a:t> et quasi </a:t>
            </a:r>
            <a:r>
              <a:rPr lang="en-US" dirty="0" err="1"/>
              <a:t>architecto</a:t>
            </a:r>
            <a:r>
              <a:rPr lang="en-US" dirty="0"/>
              <a:t> </a:t>
            </a:r>
            <a:r>
              <a:rPr lang="en-US" dirty="0" err="1"/>
              <a:t>beatae</a:t>
            </a:r>
            <a:r>
              <a:rPr lang="en-US" dirty="0"/>
              <a:t> vitae dicta </a:t>
            </a:r>
            <a:r>
              <a:rPr lang="en-US" dirty="0" err="1"/>
              <a:t>sunt</a:t>
            </a:r>
            <a:r>
              <a:rPr lang="en-US" dirty="0"/>
              <a:t> </a:t>
            </a:r>
            <a:r>
              <a:rPr lang="en-US" dirty="0" err="1"/>
              <a:t>explicabo</a:t>
            </a:r>
            <a:r>
              <a:rPr lang="en-US" dirty="0"/>
              <a:t>.</a:t>
            </a:r>
          </a:p>
        </p:txBody>
      </p:sp>
      <p:sp>
        <p:nvSpPr>
          <p:cNvPr id="13" name="Text Placeholder 22"/>
          <p:cNvSpPr>
            <a:spLocks noGrp="1"/>
          </p:cNvSpPr>
          <p:nvPr>
            <p:ph type="body" sz="quarter" idx="14" hasCustomPrompt="1"/>
          </p:nvPr>
        </p:nvSpPr>
        <p:spPr>
          <a:xfrm>
            <a:off x="457200" y="1803402"/>
            <a:ext cx="5562600" cy="4572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20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endParaRPr lang="en-US" dirty="0"/>
          </a:p>
        </p:txBody>
      </p:sp>
      <p:sp>
        <p:nvSpPr>
          <p:cNvPr id="19" name="Text Placeholder 22"/>
          <p:cNvSpPr>
            <a:spLocks noGrp="1"/>
          </p:cNvSpPr>
          <p:nvPr>
            <p:ph type="body" sz="quarter" idx="15" hasCustomPrompt="1"/>
          </p:nvPr>
        </p:nvSpPr>
        <p:spPr>
          <a:xfrm>
            <a:off x="6170406" y="2336801"/>
            <a:ext cx="5562600" cy="3435351"/>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600">
                <a:solidFill>
                  <a:srgbClr val="063161"/>
                </a:solidFill>
                <a:latin typeface="Georgia" panose="02040502050405020303" pitchFamily="18" charset="0"/>
              </a:defRPr>
            </a:lvl1pPr>
            <a:lvl2pPr>
              <a:defRPr sz="1400">
                <a:solidFill>
                  <a:srgbClr val="073262"/>
                </a:solidFill>
              </a:defRPr>
            </a:lvl2pPr>
            <a:lvl3pPr>
              <a:defRPr sz="1200">
                <a:solidFill>
                  <a:srgbClr val="073262"/>
                </a:solidFill>
              </a:defRPr>
            </a:lvl3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 </a:t>
            </a:r>
            <a:r>
              <a:rPr lang="en-US" dirty="0" err="1"/>
              <a:t>Sed</a:t>
            </a:r>
            <a:r>
              <a:rPr lang="en-US" dirty="0"/>
              <a:t> </a:t>
            </a:r>
            <a:r>
              <a:rPr lang="en-US" dirty="0" err="1"/>
              <a:t>ut</a:t>
            </a:r>
            <a:r>
              <a:rPr lang="en-US" dirty="0"/>
              <a:t> </a:t>
            </a:r>
            <a:r>
              <a:rPr lang="en-US" dirty="0" err="1"/>
              <a:t>perspiciatis</a:t>
            </a:r>
            <a:r>
              <a:rPr lang="en-US" dirty="0"/>
              <a:t> </a:t>
            </a:r>
            <a:r>
              <a:rPr lang="en-US" dirty="0" err="1"/>
              <a:t>unde</a:t>
            </a:r>
            <a:r>
              <a:rPr lang="en-US" dirty="0"/>
              <a:t> </a:t>
            </a:r>
            <a:r>
              <a:rPr lang="en-US" dirty="0" err="1"/>
              <a:t>omnis</a:t>
            </a:r>
            <a:r>
              <a:rPr lang="en-US" dirty="0"/>
              <a:t> </a:t>
            </a:r>
            <a:r>
              <a:rPr lang="en-US" dirty="0" err="1"/>
              <a:t>iste</a:t>
            </a:r>
            <a:r>
              <a:rPr lang="en-US" dirty="0"/>
              <a:t> </a:t>
            </a:r>
            <a:r>
              <a:rPr lang="en-US" dirty="0" err="1"/>
              <a:t>natus</a:t>
            </a:r>
            <a:r>
              <a:rPr lang="en-US" dirty="0"/>
              <a:t> error sit </a:t>
            </a:r>
            <a:r>
              <a:rPr lang="en-US" dirty="0" err="1"/>
              <a:t>voluptatem</a:t>
            </a:r>
            <a:r>
              <a:rPr lang="en-US" dirty="0"/>
              <a:t> </a:t>
            </a:r>
            <a:r>
              <a:rPr lang="en-US" dirty="0" err="1"/>
              <a:t>accusantium</a:t>
            </a:r>
            <a:r>
              <a:rPr lang="en-US" dirty="0"/>
              <a:t> </a:t>
            </a:r>
            <a:r>
              <a:rPr lang="en-US" dirty="0" err="1"/>
              <a:t>doloremque</a:t>
            </a:r>
            <a:r>
              <a:rPr lang="en-US" dirty="0"/>
              <a:t> </a:t>
            </a:r>
            <a:r>
              <a:rPr lang="en-US" dirty="0" err="1"/>
              <a:t>laudantium</a:t>
            </a:r>
            <a:r>
              <a:rPr lang="en-US" dirty="0"/>
              <a:t>. </a:t>
            </a:r>
            <a:r>
              <a:rPr lang="en-US" dirty="0" err="1"/>
              <a:t>Totam</a:t>
            </a:r>
            <a:r>
              <a:rPr lang="en-US" dirty="0"/>
              <a:t> rem </a:t>
            </a:r>
            <a:r>
              <a:rPr lang="en-US" dirty="0" err="1"/>
              <a:t>aperiam</a:t>
            </a:r>
            <a:r>
              <a:rPr lang="en-US" dirty="0"/>
              <a:t>, </a:t>
            </a:r>
            <a:r>
              <a:rPr lang="en-US" dirty="0" err="1"/>
              <a:t>eaque</a:t>
            </a:r>
            <a:r>
              <a:rPr lang="en-US" dirty="0"/>
              <a:t> </a:t>
            </a:r>
            <a:r>
              <a:rPr lang="en-US" dirty="0" err="1"/>
              <a:t>ipsa</a:t>
            </a:r>
            <a:r>
              <a:rPr lang="en-US" dirty="0"/>
              <a:t> quae ab </a:t>
            </a:r>
            <a:r>
              <a:rPr lang="en-US" dirty="0" err="1"/>
              <a:t>illo</a:t>
            </a:r>
            <a:r>
              <a:rPr lang="en-US" dirty="0"/>
              <a:t> </a:t>
            </a:r>
            <a:r>
              <a:rPr lang="en-US" dirty="0" err="1"/>
              <a:t>inventore</a:t>
            </a:r>
            <a:r>
              <a:rPr lang="en-US" dirty="0"/>
              <a:t> </a:t>
            </a:r>
            <a:r>
              <a:rPr lang="en-US" dirty="0" err="1"/>
              <a:t>veritatis</a:t>
            </a:r>
            <a:r>
              <a:rPr lang="en-US" dirty="0"/>
              <a:t> et quasi </a:t>
            </a:r>
            <a:r>
              <a:rPr lang="en-US" dirty="0" err="1"/>
              <a:t>architecto</a:t>
            </a:r>
            <a:r>
              <a:rPr lang="en-US" dirty="0"/>
              <a:t> </a:t>
            </a:r>
            <a:r>
              <a:rPr lang="en-US" dirty="0" err="1"/>
              <a:t>beatae</a:t>
            </a:r>
            <a:r>
              <a:rPr lang="en-US" dirty="0"/>
              <a:t> vitae dicta </a:t>
            </a:r>
            <a:r>
              <a:rPr lang="en-US" dirty="0" err="1"/>
              <a:t>sunt</a:t>
            </a:r>
            <a:r>
              <a:rPr lang="en-US" dirty="0"/>
              <a:t> </a:t>
            </a:r>
            <a:r>
              <a:rPr lang="en-US" dirty="0" err="1"/>
              <a:t>explicabo</a:t>
            </a:r>
            <a:r>
              <a:rPr lang="en-US" dirty="0"/>
              <a:t>.</a:t>
            </a:r>
          </a:p>
        </p:txBody>
      </p:sp>
      <p:sp>
        <p:nvSpPr>
          <p:cNvPr id="20" name="Text Placeholder 22"/>
          <p:cNvSpPr>
            <a:spLocks noGrp="1"/>
          </p:cNvSpPr>
          <p:nvPr>
            <p:ph type="body" sz="quarter" idx="16" hasCustomPrompt="1"/>
          </p:nvPr>
        </p:nvSpPr>
        <p:spPr>
          <a:xfrm>
            <a:off x="6170406" y="1803402"/>
            <a:ext cx="5562600" cy="4572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20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endParaRPr lang="en-US" dirty="0"/>
          </a:p>
        </p:txBody>
      </p:sp>
    </p:spTree>
    <p:extLst>
      <p:ext uri="{BB962C8B-B14F-4D97-AF65-F5344CB8AC3E}">
        <p14:creationId xmlns:p14="http://schemas.microsoft.com/office/powerpoint/2010/main" val="230940093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8.xml"/><Relationship Id="rId2" Type="http://schemas.openxmlformats.org/officeDocument/2006/relationships/slideLayout" Target="../slideLayouts/slideLayout47.xml"/><Relationship Id="rId1" Type="http://schemas.openxmlformats.org/officeDocument/2006/relationships/slideLayout" Target="../slideLayouts/slideLayout46.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037466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715"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7" r:id="rId43"/>
    <p:sldLayoutId id="2147483717" r:id="rId44"/>
    <p:sldLayoutId id="2147483718" r:id="rId45"/>
  </p:sldLayoutIdLst>
  <p:hf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9153594"/>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4"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94597" y="940301"/>
            <a:ext cx="2847039" cy="55123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Line 9"/>
          <p:cNvSpPr>
            <a:spLocks noChangeShapeType="1"/>
          </p:cNvSpPr>
          <p:nvPr/>
        </p:nvSpPr>
        <p:spPr bwMode="auto">
          <a:xfrm flipH="1">
            <a:off x="3056031" y="949405"/>
            <a:ext cx="0" cy="550800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lIns="72000" tIns="72000" rIns="72000" bIns="7200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0" cap="none" spc="0" normalizeH="0" baseline="0" noProof="0" dirty="0">
              <a:ln>
                <a:noFill/>
              </a:ln>
              <a:solidFill>
                <a:srgbClr val="414141"/>
              </a:solidFill>
              <a:effectLst/>
              <a:uLnTx/>
              <a:uFillTx/>
              <a:latin typeface="Georgia"/>
              <a:ea typeface="ＭＳ Ｐゴシック" panose="020B0600070205080204" pitchFamily="34" charset="-128"/>
              <a:cs typeface="+mn-cs"/>
            </a:endParaRPr>
          </a:p>
        </p:txBody>
      </p:sp>
      <p:sp>
        <p:nvSpPr>
          <p:cNvPr id="20" name="Text Placeholder 1"/>
          <p:cNvSpPr>
            <a:spLocks noGrp="1"/>
          </p:cNvSpPr>
          <p:nvPr>
            <p:ph type="body" sz="quarter" idx="11"/>
          </p:nvPr>
        </p:nvSpPr>
        <p:spPr>
          <a:xfrm>
            <a:off x="346444" y="273478"/>
            <a:ext cx="11426456" cy="533400"/>
          </a:xfrm>
        </p:spPr>
        <p:txBody>
          <a:bodyPr/>
          <a:lstStyle/>
          <a:p>
            <a:r>
              <a:rPr lang="en-GB" dirty="0"/>
              <a:t>Kaushik Das– Senior Manager– Genpact Digital</a:t>
            </a:r>
          </a:p>
        </p:txBody>
      </p:sp>
      <p:sp>
        <p:nvSpPr>
          <p:cNvPr id="10" name="TextBox 9"/>
          <p:cNvSpPr txBox="1"/>
          <p:nvPr/>
        </p:nvSpPr>
        <p:spPr>
          <a:xfrm>
            <a:off x="3147985" y="806878"/>
            <a:ext cx="8624915" cy="1277273"/>
          </a:xfrm>
          <a:prstGeom prst="rect">
            <a:avLst/>
          </a:prstGeom>
          <a:noFill/>
        </p:spPr>
        <p:txBody>
          <a:bodyPr wrap="square" rtlCol="0">
            <a:spAutoFit/>
          </a:bodyPr>
          <a:lstStyle/>
          <a:p>
            <a:pPr lvl="0">
              <a:spcBef>
                <a:spcPts val="600"/>
              </a:spcBef>
            </a:pPr>
            <a:r>
              <a:rPr lang="en-US" sz="1100" b="1" dirty="0">
                <a:solidFill>
                  <a:srgbClr val="FF555F"/>
                </a:solidFill>
                <a:cs typeface="Arial" panose="020B0604020202020204" pitchFamily="34" charset="0"/>
              </a:rPr>
              <a:t>Background</a:t>
            </a:r>
          </a:p>
          <a:p>
            <a:pPr lvl="0">
              <a:spcBef>
                <a:spcPts val="600"/>
              </a:spcBef>
            </a:pPr>
            <a:endParaRPr lang="en-US" sz="1100" b="1" dirty="0">
              <a:solidFill>
                <a:srgbClr val="FF555F"/>
              </a:solidFill>
              <a:cs typeface="Arial" panose="020B0604020202020204" pitchFamily="34" charset="0"/>
            </a:endParaRPr>
          </a:p>
          <a:p>
            <a:pPr>
              <a:defRPr/>
            </a:pPr>
            <a:r>
              <a:rPr lang="en-US" sz="1000" kern="0" dirty="0">
                <a:solidFill>
                  <a:srgbClr val="595959"/>
                </a:solidFill>
                <a:ea typeface="Arial"/>
                <a:cs typeface="Arial"/>
              </a:rPr>
              <a:t>	</a:t>
            </a:r>
            <a:r>
              <a:rPr lang="en-US" sz="1000" dirty="0">
                <a:solidFill>
                  <a:srgbClr val="073262"/>
                </a:solidFill>
                <a:latin typeface="+mj-lt"/>
                <a:ea typeface="ＭＳ Ｐゴシック"/>
              </a:rPr>
              <a:t>Currently working  as Lead Full stack Developer and part of Technology Competency Group team - Genpact Digital, which leads technology, innovation and delivery acceleration.</a:t>
            </a:r>
          </a:p>
          <a:p>
            <a:pPr>
              <a:defRPr/>
            </a:pPr>
            <a:r>
              <a:rPr lang="en-US" sz="1000" dirty="0">
                <a:solidFill>
                  <a:srgbClr val="073262"/>
                </a:solidFill>
                <a:latin typeface="+mj-lt"/>
                <a:ea typeface="ＭＳ Ｐゴシック"/>
                <a:sym typeface="Arial"/>
              </a:rPr>
              <a:t>Kaushik has </a:t>
            </a:r>
            <a:r>
              <a:rPr lang="en-US" sz="1000" dirty="0">
                <a:solidFill>
                  <a:srgbClr val="073262"/>
                </a:solidFill>
                <a:latin typeface="+mj-lt"/>
                <a:ea typeface="ＭＳ Ｐゴシック"/>
              </a:rPr>
              <a:t>7+ years of solid experience in design and development for Product &amp; Services. He has worked across the software product and professional services industry in various segments like Web application development, Cloud based SAAS &amp; PAAS platforms, Technology Consulting and Cloud architecture &amp; operations. In </a:t>
            </a:r>
            <a:r>
              <a:rPr lang="en-US" sz="1000">
                <a:solidFill>
                  <a:srgbClr val="073262"/>
                </a:solidFill>
                <a:latin typeface="+mj-lt"/>
                <a:ea typeface="ＭＳ Ｐゴシック"/>
              </a:rPr>
              <a:t>these 7+ </a:t>
            </a:r>
            <a:r>
              <a:rPr lang="en-US" sz="1000" dirty="0">
                <a:solidFill>
                  <a:srgbClr val="073262"/>
                </a:solidFill>
                <a:latin typeface="+mj-lt"/>
                <a:ea typeface="ＭＳ Ｐゴシック"/>
              </a:rPr>
              <a:t>years he has worked mostly in the design and development projects for Investment Banks.</a:t>
            </a:r>
          </a:p>
        </p:txBody>
      </p:sp>
      <p:sp>
        <p:nvSpPr>
          <p:cNvPr id="11" name="TextBox 10"/>
          <p:cNvSpPr txBox="1"/>
          <p:nvPr/>
        </p:nvSpPr>
        <p:spPr>
          <a:xfrm>
            <a:off x="144217" y="2395240"/>
            <a:ext cx="2865837" cy="4270400"/>
          </a:xfrm>
          <a:prstGeom prst="rect">
            <a:avLst/>
          </a:prstGeom>
          <a:noFill/>
        </p:spPr>
        <p:txBody>
          <a:bodyPr wrap="square" rtlCol="0">
            <a:spAutoFit/>
          </a:bodyPr>
          <a:lstStyle/>
          <a:p>
            <a:pPr>
              <a:buClr>
                <a:srgbClr val="9FA1A4"/>
              </a:buClr>
              <a:defRPr/>
            </a:pPr>
            <a:r>
              <a:rPr lang="en-US" sz="1100" b="1" dirty="0">
                <a:solidFill>
                  <a:srgbClr val="FF555F"/>
                </a:solidFill>
                <a:latin typeface="+mj-lt"/>
                <a:ea typeface="ＭＳ Ｐゴシック"/>
              </a:rPr>
              <a:t>Employment History</a:t>
            </a:r>
          </a:p>
          <a:p>
            <a:pPr marL="171450" indent="-171450">
              <a:spcBef>
                <a:spcPts val="300"/>
              </a:spcBef>
              <a:buClr>
                <a:schemeClr val="bg1">
                  <a:lumMod val="50000"/>
                </a:schemeClr>
              </a:buClr>
              <a:buFont typeface="Arial" panose="020B0604020202020204" pitchFamily="34" charset="0"/>
              <a:buChar char="•"/>
              <a:defRPr/>
            </a:pPr>
            <a:r>
              <a:rPr lang="en-US" sz="1000" dirty="0">
                <a:solidFill>
                  <a:srgbClr val="073262"/>
                </a:solidFill>
                <a:latin typeface="+mj-lt"/>
                <a:ea typeface="ＭＳ Ｐゴシック"/>
              </a:rPr>
              <a:t>Genpact: Senior Manager, Digital Consulting</a:t>
            </a:r>
          </a:p>
          <a:p>
            <a:pPr marL="171450" indent="-171450">
              <a:spcBef>
                <a:spcPts val="300"/>
              </a:spcBef>
              <a:buClr>
                <a:schemeClr val="bg1">
                  <a:lumMod val="50000"/>
                </a:schemeClr>
              </a:buClr>
              <a:buFont typeface="Arial" panose="020B0604020202020204" pitchFamily="34" charset="0"/>
              <a:buChar char="•"/>
              <a:defRPr/>
            </a:pPr>
            <a:r>
              <a:rPr lang="en-US" sz="1000" dirty="0">
                <a:solidFill>
                  <a:srgbClr val="073262"/>
                </a:solidFill>
                <a:latin typeface="+mj-lt"/>
                <a:ea typeface="ＭＳ Ｐゴシック"/>
              </a:rPr>
              <a:t>Morgan Stanley : Manager</a:t>
            </a:r>
          </a:p>
          <a:p>
            <a:pPr marL="171450" indent="-171450">
              <a:spcBef>
                <a:spcPts val="300"/>
              </a:spcBef>
              <a:buClr>
                <a:schemeClr val="bg1">
                  <a:lumMod val="50000"/>
                </a:schemeClr>
              </a:buClr>
              <a:buFont typeface="Arial" panose="020B0604020202020204" pitchFamily="34" charset="0"/>
              <a:buChar char="•"/>
              <a:defRPr/>
            </a:pPr>
            <a:r>
              <a:rPr lang="en-US" sz="1000" dirty="0">
                <a:solidFill>
                  <a:srgbClr val="073262"/>
                </a:solidFill>
                <a:latin typeface="+mj-lt"/>
                <a:ea typeface="ＭＳ Ｐゴシック"/>
              </a:rPr>
              <a:t>Citicorp India: Assistant Manager</a:t>
            </a:r>
          </a:p>
          <a:p>
            <a:pPr marL="171450" indent="-171450">
              <a:spcBef>
                <a:spcPts val="300"/>
              </a:spcBef>
              <a:buClr>
                <a:schemeClr val="bg1">
                  <a:lumMod val="50000"/>
                </a:schemeClr>
              </a:buClr>
              <a:buFont typeface="Arial" panose="020B0604020202020204" pitchFamily="34" charset="0"/>
              <a:buChar char="•"/>
              <a:defRPr/>
            </a:pPr>
            <a:r>
              <a:rPr lang="en-US" sz="1000" dirty="0">
                <a:solidFill>
                  <a:srgbClr val="073262"/>
                </a:solidFill>
                <a:latin typeface="+mj-lt"/>
                <a:ea typeface="ＭＳ Ｐゴシック"/>
              </a:rPr>
              <a:t>Sony India Software Center : Senior Software Engineer</a:t>
            </a:r>
          </a:p>
          <a:p>
            <a:pPr marL="171450" indent="-171450">
              <a:spcBef>
                <a:spcPts val="300"/>
              </a:spcBef>
              <a:buClr>
                <a:schemeClr val="bg1">
                  <a:lumMod val="50000"/>
                </a:schemeClr>
              </a:buClr>
              <a:buFont typeface="Arial" panose="020B0604020202020204" pitchFamily="34" charset="0"/>
              <a:buChar char="•"/>
              <a:defRPr/>
            </a:pPr>
            <a:endParaRPr lang="en-US" sz="1200" b="1" dirty="0">
              <a:solidFill>
                <a:srgbClr val="FF555F"/>
              </a:solidFill>
              <a:latin typeface="+mj-lt"/>
              <a:ea typeface="ＭＳ Ｐゴシック"/>
            </a:endParaRPr>
          </a:p>
          <a:p>
            <a:pPr lvl="0" fontAlgn="base">
              <a:spcBef>
                <a:spcPct val="0"/>
              </a:spcBef>
              <a:spcAft>
                <a:spcPts val="600"/>
              </a:spcAft>
              <a:buClr>
                <a:srgbClr val="9FA1A4"/>
              </a:buClr>
              <a:defRPr/>
            </a:pPr>
            <a:r>
              <a:rPr lang="en-US" sz="1100" b="1" dirty="0">
                <a:solidFill>
                  <a:srgbClr val="FF555F"/>
                </a:solidFill>
                <a:latin typeface="+mj-lt"/>
                <a:ea typeface="ＭＳ Ｐゴシック"/>
              </a:rPr>
              <a:t>Skills</a:t>
            </a:r>
            <a:endParaRPr lang="en-US" sz="900" b="1" dirty="0">
              <a:solidFill>
                <a:srgbClr val="FF555F"/>
              </a:solidFill>
              <a:latin typeface="+mj-lt"/>
              <a:ea typeface="ＭＳ Ｐゴシック"/>
            </a:endParaRPr>
          </a:p>
          <a:p>
            <a:pPr marL="171450" lvl="0" indent="-171450" fontAlgn="auto">
              <a:spcBef>
                <a:spcPts val="300"/>
              </a:spcBef>
              <a:spcAft>
                <a:spcPts val="0"/>
              </a:spcAft>
              <a:buClr>
                <a:srgbClr val="9FA1A4"/>
              </a:buClr>
              <a:buSzPct val="100000"/>
              <a:buFont typeface="Arial"/>
              <a:buChar char="•"/>
              <a:defRPr/>
            </a:pPr>
            <a:r>
              <a:rPr lang="en-US" sz="1000" dirty="0">
                <a:solidFill>
                  <a:srgbClr val="073262"/>
                </a:solidFill>
                <a:latin typeface="+mj-lt"/>
                <a:ea typeface="ＭＳ Ｐゴシック"/>
                <a:sym typeface="Arial"/>
              </a:rPr>
              <a:t>Full stack Lead Developer  with experience on Java 1.8, React JS 16.x, Mongo DB, Kafka streams .</a:t>
            </a:r>
          </a:p>
          <a:p>
            <a:pPr marL="171450" lvl="0" indent="-171450" fontAlgn="auto">
              <a:spcBef>
                <a:spcPts val="300"/>
              </a:spcBef>
              <a:spcAft>
                <a:spcPts val="0"/>
              </a:spcAft>
              <a:buClr>
                <a:srgbClr val="9FA1A4"/>
              </a:buClr>
              <a:buSzPct val="100000"/>
              <a:buFont typeface="Arial"/>
              <a:buChar char="•"/>
              <a:defRPr/>
            </a:pPr>
            <a:r>
              <a:rPr lang="en-US" sz="1000" dirty="0">
                <a:solidFill>
                  <a:srgbClr val="073262"/>
                </a:solidFill>
                <a:latin typeface="+mj-lt"/>
                <a:ea typeface="ＭＳ Ｐゴシック"/>
              </a:rPr>
              <a:t>Web Techs: Spring boot, Microservices, SOAP, RESTful Services</a:t>
            </a:r>
          </a:p>
          <a:p>
            <a:pPr marL="171450" lvl="0" indent="-171450" fontAlgn="auto">
              <a:spcBef>
                <a:spcPts val="300"/>
              </a:spcBef>
              <a:spcAft>
                <a:spcPts val="0"/>
              </a:spcAft>
              <a:buClr>
                <a:srgbClr val="9FA1A4"/>
              </a:buClr>
              <a:buSzPct val="100000"/>
              <a:buFont typeface="Arial"/>
              <a:buChar char="•"/>
              <a:defRPr/>
            </a:pPr>
            <a:r>
              <a:rPr lang="en-US" sz="1000" dirty="0">
                <a:solidFill>
                  <a:srgbClr val="073262"/>
                </a:solidFill>
                <a:latin typeface="+mj-lt"/>
                <a:ea typeface="ＭＳ Ｐゴシック"/>
              </a:rPr>
              <a:t>Frameworks: Hibernate, JMS, Kafka, Drools, Lucene, </a:t>
            </a:r>
            <a:r>
              <a:rPr lang="en-US" sz="1000" dirty="0" err="1">
                <a:solidFill>
                  <a:srgbClr val="073262"/>
                </a:solidFill>
                <a:latin typeface="+mj-lt"/>
                <a:ea typeface="ＭＳ Ｐゴシック"/>
              </a:rPr>
              <a:t>Solr</a:t>
            </a:r>
            <a:r>
              <a:rPr lang="en-US" sz="1000" dirty="0">
                <a:solidFill>
                  <a:srgbClr val="073262"/>
                </a:solidFill>
                <a:latin typeface="+mj-lt"/>
                <a:ea typeface="ＭＳ Ｐゴシック"/>
              </a:rPr>
              <a:t>, </a:t>
            </a:r>
            <a:r>
              <a:rPr lang="en-US" sz="1000" dirty="0" err="1">
                <a:solidFill>
                  <a:srgbClr val="073262"/>
                </a:solidFill>
                <a:latin typeface="+mj-lt"/>
                <a:ea typeface="ＭＳ Ｐゴシック"/>
              </a:rPr>
              <a:t>Nutch</a:t>
            </a:r>
            <a:r>
              <a:rPr lang="en-US" sz="1000" dirty="0">
                <a:solidFill>
                  <a:srgbClr val="073262"/>
                </a:solidFill>
                <a:latin typeface="+mj-lt"/>
                <a:ea typeface="ＭＳ Ｐゴシック"/>
              </a:rPr>
              <a:t>, Elastic Search, </a:t>
            </a:r>
            <a:r>
              <a:rPr lang="en-US" sz="1000" dirty="0" err="1">
                <a:solidFill>
                  <a:srgbClr val="073262"/>
                </a:solidFill>
                <a:latin typeface="+mj-lt"/>
                <a:ea typeface="ＭＳ Ｐゴシック"/>
              </a:rPr>
              <a:t>EhCache</a:t>
            </a:r>
            <a:r>
              <a:rPr lang="en-US" sz="1000" dirty="0">
                <a:solidFill>
                  <a:srgbClr val="073262"/>
                </a:solidFill>
                <a:latin typeface="+mj-lt"/>
                <a:ea typeface="ＭＳ Ｐゴシック"/>
              </a:rPr>
              <a:t>, </a:t>
            </a:r>
            <a:r>
              <a:rPr lang="en-US" sz="1000" dirty="0" err="1">
                <a:solidFill>
                  <a:srgbClr val="073262"/>
                </a:solidFill>
                <a:latin typeface="+mj-lt"/>
                <a:ea typeface="ＭＳ Ｐゴシック"/>
              </a:rPr>
              <a:t>Hystrix</a:t>
            </a:r>
            <a:r>
              <a:rPr lang="en-US" sz="1000" dirty="0">
                <a:solidFill>
                  <a:srgbClr val="073262"/>
                </a:solidFill>
                <a:latin typeface="+mj-lt"/>
                <a:ea typeface="ＭＳ Ｐゴシック"/>
              </a:rPr>
              <a:t>, </a:t>
            </a:r>
            <a:r>
              <a:rPr lang="en-US" sz="1000" dirty="0" err="1">
                <a:solidFill>
                  <a:srgbClr val="073262"/>
                </a:solidFill>
                <a:latin typeface="+mj-lt"/>
                <a:ea typeface="ＭＳ Ｐゴシック"/>
              </a:rPr>
              <a:t>Jbehave</a:t>
            </a:r>
            <a:r>
              <a:rPr lang="en-US" sz="1000" dirty="0">
                <a:solidFill>
                  <a:srgbClr val="073262"/>
                </a:solidFill>
                <a:latin typeface="+mj-lt"/>
                <a:ea typeface="ＭＳ Ｐゴシック"/>
              </a:rPr>
              <a:t>, Apache Camel</a:t>
            </a:r>
          </a:p>
          <a:p>
            <a:pPr marL="171450" lvl="0" indent="-171450" fontAlgn="auto">
              <a:spcBef>
                <a:spcPts val="300"/>
              </a:spcBef>
              <a:spcAft>
                <a:spcPts val="0"/>
              </a:spcAft>
              <a:buClr>
                <a:srgbClr val="9FA1A4"/>
              </a:buClr>
              <a:buSzPct val="100000"/>
              <a:buFont typeface="Arial"/>
              <a:buChar char="•"/>
              <a:defRPr/>
            </a:pPr>
            <a:endParaRPr lang="en-US" sz="1000" dirty="0">
              <a:solidFill>
                <a:srgbClr val="073262"/>
              </a:solidFill>
              <a:latin typeface="+mj-lt"/>
              <a:ea typeface="ＭＳ Ｐゴシック"/>
            </a:endParaRPr>
          </a:p>
          <a:p>
            <a:pPr marL="171450" lvl="0" indent="-171450" fontAlgn="auto">
              <a:spcBef>
                <a:spcPts val="300"/>
              </a:spcBef>
              <a:spcAft>
                <a:spcPts val="0"/>
              </a:spcAft>
              <a:buClr>
                <a:srgbClr val="9FA1A4"/>
              </a:buClr>
              <a:buSzPct val="100000"/>
              <a:buFont typeface="Arial"/>
              <a:buChar char="•"/>
              <a:defRPr/>
            </a:pPr>
            <a:r>
              <a:rPr lang="en-US" sz="1000" dirty="0">
                <a:solidFill>
                  <a:srgbClr val="073262"/>
                </a:solidFill>
                <a:latin typeface="+mj-lt"/>
                <a:ea typeface="ＭＳ Ｐゴシック"/>
              </a:rPr>
              <a:t>Cloud: Amazon AWS –S3, EC2, ELB</a:t>
            </a:r>
          </a:p>
          <a:p>
            <a:pPr marL="171450" lvl="0" indent="-171450" fontAlgn="auto">
              <a:spcBef>
                <a:spcPts val="300"/>
              </a:spcBef>
              <a:spcAft>
                <a:spcPts val="0"/>
              </a:spcAft>
              <a:buClr>
                <a:srgbClr val="9FA1A4"/>
              </a:buClr>
              <a:buSzPct val="100000"/>
              <a:buFont typeface="Arial"/>
              <a:buChar char="•"/>
              <a:defRPr/>
            </a:pPr>
            <a:r>
              <a:rPr lang="en-US" sz="1000" dirty="0">
                <a:solidFill>
                  <a:srgbClr val="073262"/>
                </a:solidFill>
                <a:latin typeface="+mj-lt"/>
                <a:ea typeface="ＭＳ Ｐゴシック"/>
              </a:rPr>
              <a:t>Databases: Mongo DB, Redis MySQL </a:t>
            </a:r>
          </a:p>
          <a:p>
            <a:pPr marL="171450" lvl="0" indent="-171450" fontAlgn="auto">
              <a:spcBef>
                <a:spcPts val="300"/>
              </a:spcBef>
              <a:spcAft>
                <a:spcPts val="0"/>
              </a:spcAft>
              <a:buClr>
                <a:srgbClr val="9FA1A4"/>
              </a:buClr>
              <a:buSzPct val="100000"/>
              <a:buFont typeface="Arial"/>
              <a:buChar char="•"/>
              <a:defRPr/>
            </a:pPr>
            <a:r>
              <a:rPr lang="en-US" sz="1000" dirty="0">
                <a:solidFill>
                  <a:srgbClr val="073262"/>
                </a:solidFill>
                <a:latin typeface="+mj-lt"/>
                <a:ea typeface="ＭＳ Ｐゴシック"/>
              </a:rPr>
              <a:t>Tools: Git, Jenkins, </a:t>
            </a:r>
            <a:r>
              <a:rPr lang="en-US" sz="1000" dirty="0" err="1">
                <a:solidFill>
                  <a:srgbClr val="073262"/>
                </a:solidFill>
                <a:latin typeface="+mj-lt"/>
                <a:ea typeface="ＭＳ Ｐゴシック"/>
              </a:rPr>
              <a:t>Teamcity</a:t>
            </a:r>
            <a:r>
              <a:rPr lang="en-US" sz="1000" dirty="0">
                <a:solidFill>
                  <a:srgbClr val="073262"/>
                </a:solidFill>
                <a:latin typeface="+mj-lt"/>
                <a:ea typeface="ＭＳ Ｐゴシック"/>
              </a:rPr>
              <a:t>, </a:t>
            </a:r>
            <a:r>
              <a:rPr lang="en-US" sz="1000" dirty="0" err="1">
                <a:solidFill>
                  <a:srgbClr val="073262"/>
                </a:solidFill>
                <a:latin typeface="+mj-lt"/>
                <a:ea typeface="ＭＳ Ｐゴシック"/>
              </a:rPr>
              <a:t>Sonarqube</a:t>
            </a:r>
            <a:r>
              <a:rPr lang="en-US" sz="1000" dirty="0">
                <a:solidFill>
                  <a:srgbClr val="073262"/>
                </a:solidFill>
                <a:latin typeface="+mj-lt"/>
                <a:ea typeface="ＭＳ Ｐゴシック"/>
              </a:rPr>
              <a:t>, Splunk, Maven, Gradle</a:t>
            </a:r>
          </a:p>
          <a:p>
            <a:pPr marL="171450" lvl="0" indent="-171450" fontAlgn="auto">
              <a:spcBef>
                <a:spcPts val="300"/>
              </a:spcBef>
              <a:spcAft>
                <a:spcPts val="0"/>
              </a:spcAft>
              <a:buClr>
                <a:srgbClr val="9FA1A4"/>
              </a:buClr>
              <a:buSzPct val="100000"/>
              <a:buFont typeface="Arial"/>
              <a:buChar char="•"/>
              <a:defRPr/>
            </a:pPr>
            <a:r>
              <a:rPr lang="en-US" sz="1000" dirty="0">
                <a:solidFill>
                  <a:srgbClr val="073262"/>
                </a:solidFill>
                <a:latin typeface="+mj-lt"/>
                <a:ea typeface="ＭＳ Ｐゴシック"/>
              </a:rPr>
              <a:t>Agile Methodologies </a:t>
            </a:r>
          </a:p>
        </p:txBody>
      </p:sp>
      <p:sp>
        <p:nvSpPr>
          <p:cNvPr id="4" name="Rectangle 3"/>
          <p:cNvSpPr/>
          <p:nvPr/>
        </p:nvSpPr>
        <p:spPr>
          <a:xfrm>
            <a:off x="3147985" y="2149539"/>
            <a:ext cx="2436886" cy="261610"/>
          </a:xfrm>
          <a:prstGeom prst="rect">
            <a:avLst/>
          </a:prstGeom>
        </p:spPr>
        <p:txBody>
          <a:bodyPr wrap="none">
            <a:spAutoFit/>
          </a:bodyPr>
          <a:lstStyle/>
          <a:p>
            <a:pPr lvl="0">
              <a:spcBef>
                <a:spcPts val="600"/>
              </a:spcBef>
            </a:pPr>
            <a:r>
              <a:rPr lang="en-US" sz="1100" b="1" dirty="0">
                <a:solidFill>
                  <a:srgbClr val="FF555F"/>
                </a:solidFill>
                <a:cs typeface="Arial" panose="020B0604020202020204" pitchFamily="34" charset="0"/>
              </a:rPr>
              <a:t>Summary of  recent experience</a:t>
            </a:r>
          </a:p>
        </p:txBody>
      </p:sp>
      <p:sp>
        <p:nvSpPr>
          <p:cNvPr id="14" name="TextBox 13"/>
          <p:cNvSpPr txBox="1"/>
          <p:nvPr/>
        </p:nvSpPr>
        <p:spPr>
          <a:xfrm>
            <a:off x="3147985" y="2510933"/>
            <a:ext cx="4523350" cy="3247043"/>
          </a:xfrm>
          <a:prstGeom prst="rect">
            <a:avLst/>
          </a:prstGeom>
          <a:noFill/>
        </p:spPr>
        <p:txBody>
          <a:bodyPr wrap="square" rtlCol="0">
            <a:spAutoFit/>
          </a:bodyPr>
          <a:lstStyle/>
          <a:p>
            <a:pPr>
              <a:spcBef>
                <a:spcPts val="1200"/>
              </a:spcBef>
              <a:spcAft>
                <a:spcPts val="300"/>
              </a:spcAft>
              <a:buClr>
                <a:srgbClr val="0070C0"/>
              </a:buClr>
            </a:pPr>
            <a:r>
              <a:rPr lang="en-US" sz="1000" b="1" dirty="0">
                <a:solidFill>
                  <a:prstClr val="black"/>
                </a:solidFill>
                <a:cs typeface="Arial" panose="020B0604020202020204" pitchFamily="34" charset="0"/>
              </a:rPr>
              <a:t>Roles and Responsibilities:</a:t>
            </a:r>
          </a:p>
          <a:p>
            <a:endParaRPr lang="en-US" sz="1000" kern="0" dirty="0">
              <a:solidFill>
                <a:srgbClr val="595959"/>
              </a:solidFill>
              <a:ea typeface="Arial"/>
              <a:cs typeface="Arial"/>
            </a:endParaRPr>
          </a:p>
          <a:p>
            <a:pPr marL="171450" indent="-171450" algn="just">
              <a:buFont typeface="Arial" charset="0"/>
              <a:buChar char="•"/>
            </a:pPr>
            <a:r>
              <a:rPr lang="en-US" sz="1000" dirty="0"/>
              <a:t>Designed and Developed web based applications for Capital Markets, Credit Risk and Market Risk.</a:t>
            </a:r>
          </a:p>
          <a:p>
            <a:pPr marL="171450" indent="-171450" algn="just">
              <a:buFont typeface="Arial" charset="0"/>
              <a:buChar char="•"/>
            </a:pPr>
            <a:r>
              <a:rPr lang="en-US" sz="1000" dirty="0"/>
              <a:t>Worked on projects starting from scratch involving requirements gathering, design and development.</a:t>
            </a:r>
          </a:p>
          <a:p>
            <a:pPr marL="171450" indent="-171450" algn="just">
              <a:buFont typeface="Arial" charset="0"/>
              <a:buChar char="•"/>
            </a:pPr>
            <a:r>
              <a:rPr lang="en-US" sz="1000" dirty="0"/>
              <a:t>Extensive experience in developing backend applications in Java and React JS</a:t>
            </a:r>
          </a:p>
          <a:p>
            <a:pPr marL="171450" indent="-171450" algn="just">
              <a:buFont typeface="Arial" charset="0"/>
              <a:buChar char="•"/>
            </a:pPr>
            <a:r>
              <a:rPr lang="en-US" sz="1000" dirty="0"/>
              <a:t>Experienced in performance tuning of Java based web applications.</a:t>
            </a:r>
          </a:p>
          <a:p>
            <a:pPr marL="171450" indent="-171450">
              <a:buFont typeface="Arial" charset="0"/>
              <a:buChar char="•"/>
            </a:pPr>
            <a:endParaRPr lang="en-US" sz="1000" kern="0" dirty="0">
              <a:solidFill>
                <a:srgbClr val="595959"/>
              </a:solidFill>
              <a:ea typeface="Arial"/>
              <a:cs typeface="Arial"/>
            </a:endParaRPr>
          </a:p>
          <a:p>
            <a:endParaRPr lang="en-US" sz="1000" kern="0" dirty="0">
              <a:solidFill>
                <a:srgbClr val="595959"/>
              </a:solidFill>
              <a:ea typeface="Arial"/>
              <a:cs typeface="Arial"/>
            </a:endParaRPr>
          </a:p>
          <a:p>
            <a:pPr marL="171450" indent="-171450">
              <a:buFont typeface="Arial" charset="0"/>
              <a:buChar char="•"/>
            </a:pPr>
            <a:endParaRPr lang="en-US" sz="1000" kern="0" dirty="0">
              <a:solidFill>
                <a:srgbClr val="595959"/>
              </a:solidFill>
              <a:ea typeface="Arial"/>
              <a:cs typeface="Arial"/>
            </a:endParaRPr>
          </a:p>
          <a:p>
            <a:r>
              <a:rPr lang="en-US" sz="1000" b="1" dirty="0">
                <a:solidFill>
                  <a:prstClr val="black"/>
                </a:solidFill>
                <a:cs typeface="Arial" panose="020B0604020202020204" pitchFamily="34" charset="0"/>
              </a:rPr>
              <a:t>Experience: </a:t>
            </a:r>
          </a:p>
          <a:p>
            <a:endParaRPr lang="en-US" sz="1000" kern="0" dirty="0">
              <a:solidFill>
                <a:srgbClr val="595959"/>
              </a:solidFill>
              <a:ea typeface="Arial"/>
              <a:cs typeface="Arial"/>
            </a:endParaRPr>
          </a:p>
          <a:p>
            <a:pPr algn="just"/>
            <a:r>
              <a:rPr lang="en-US" sz="1000" dirty="0"/>
              <a:t>Kaushik has worked extensively on Web technologies, developing products for Equities/Fixed Income/Mutual Funds, Rest based API development, SOA and Microservices, React JS and Redux, Rule Engine, Text based Search Engines etc. Kaushik has previously worked with Morgan Stanley, Citicorp Services India Pvt. Ltd, Pune and Sony India Software Center, Bangalore. </a:t>
            </a:r>
          </a:p>
          <a:p>
            <a:pPr marL="3175">
              <a:spcBef>
                <a:spcPts val="300"/>
              </a:spcBef>
              <a:spcAft>
                <a:spcPts val="300"/>
              </a:spcAft>
              <a:buClr>
                <a:srgbClr val="0093D1"/>
              </a:buClr>
              <a:tabLst>
                <a:tab pos="1374775" algn="l"/>
              </a:tabLst>
            </a:pPr>
            <a:endParaRPr lang="en-GB" sz="1000" dirty="0"/>
          </a:p>
        </p:txBody>
      </p:sp>
      <p:sp>
        <p:nvSpPr>
          <p:cNvPr id="16" name="TextBox 15"/>
          <p:cNvSpPr txBox="1"/>
          <p:nvPr/>
        </p:nvSpPr>
        <p:spPr>
          <a:xfrm>
            <a:off x="7671335" y="2510933"/>
            <a:ext cx="4292867" cy="1361911"/>
          </a:xfrm>
          <a:prstGeom prst="rect">
            <a:avLst/>
          </a:prstGeom>
          <a:noFill/>
        </p:spPr>
        <p:txBody>
          <a:bodyPr wrap="square" rtlCol="0">
            <a:spAutoFit/>
          </a:bodyPr>
          <a:lstStyle/>
          <a:p>
            <a:pPr>
              <a:spcBef>
                <a:spcPts val="1200"/>
              </a:spcBef>
              <a:spcAft>
                <a:spcPts val="300"/>
              </a:spcAft>
              <a:buClr>
                <a:srgbClr val="0070C0"/>
              </a:buClr>
            </a:pPr>
            <a:r>
              <a:rPr lang="en-GB" sz="1000" b="1" dirty="0">
                <a:solidFill>
                  <a:prstClr val="black"/>
                </a:solidFill>
                <a:cs typeface="Arial" panose="020B0604020202020204" pitchFamily="34" charset="0"/>
              </a:rPr>
              <a:t>Added value for the customer</a:t>
            </a:r>
          </a:p>
          <a:p>
            <a:pPr marL="171450" indent="-171450" algn="just">
              <a:buFont typeface="Arial" charset="0"/>
              <a:buChar char="•"/>
            </a:pPr>
            <a:r>
              <a:rPr lang="en-US" sz="1000" dirty="0"/>
              <a:t>Create and execute customer centric tech strategy with end to end ownership from development, deployment and non functional requirements.</a:t>
            </a:r>
          </a:p>
          <a:p>
            <a:pPr marL="171450" indent="-171450" algn="just">
              <a:buFont typeface="Arial" charset="0"/>
              <a:buChar char="•"/>
            </a:pPr>
            <a:r>
              <a:rPr lang="en-US" sz="1000" dirty="0"/>
              <a:t>Provide technology consultancy and best practices in Web tech and Cloud operations for customers.</a:t>
            </a:r>
          </a:p>
          <a:p>
            <a:pPr marL="171450" indent="-171450" algn="just">
              <a:buFont typeface="Arial" charset="0"/>
              <a:buChar char="•"/>
            </a:pPr>
            <a:r>
              <a:rPr lang="en-US" sz="1000" dirty="0"/>
              <a:t>Evaluation and adoption new technology practices and leverage it with cost optimization for customers.</a:t>
            </a:r>
            <a:endParaRPr lang="en-GB" sz="1000" dirty="0"/>
          </a:p>
        </p:txBody>
      </p:sp>
      <p:pic>
        <p:nvPicPr>
          <p:cNvPr id="13" name="Picture 12">
            <a:extLst>
              <a:ext uri="{FF2B5EF4-FFF2-40B4-BE49-F238E27FC236}">
                <a16:creationId xmlns:a16="http://schemas.microsoft.com/office/drawing/2014/main" id="{1D347292-AA18-C24B-BD0C-712A7F2695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597" y="940301"/>
            <a:ext cx="1128594" cy="1451050"/>
          </a:xfrm>
          <a:prstGeom prst="rect">
            <a:avLst/>
          </a:prstGeom>
        </p:spPr>
      </p:pic>
      <p:sp>
        <p:nvSpPr>
          <p:cNvPr id="18" name="Shape 200">
            <a:extLst>
              <a:ext uri="{FF2B5EF4-FFF2-40B4-BE49-F238E27FC236}">
                <a16:creationId xmlns:a16="http://schemas.microsoft.com/office/drawing/2014/main" id="{080B99D1-3AD2-C342-B64B-44AC1A943493}"/>
              </a:ext>
            </a:extLst>
          </p:cNvPr>
          <p:cNvSpPr txBox="1">
            <a:spLocks noChangeArrowheads="1"/>
          </p:cNvSpPr>
          <p:nvPr/>
        </p:nvSpPr>
        <p:spPr bwMode="auto">
          <a:xfrm>
            <a:off x="7763288" y="4114512"/>
            <a:ext cx="1605186" cy="2876008"/>
          </a:xfrm>
          <a:prstGeom prst="rect">
            <a:avLst/>
          </a:prstGeom>
          <a:noFill/>
          <a:ln w="9525">
            <a:noFill/>
            <a:miter lim="800000"/>
            <a:headEnd/>
            <a:tailEnd/>
          </a:ln>
        </p:spPr>
        <p:txBody>
          <a:bodyPr lIns="0" tIns="0" rIns="91425" bIns="0"/>
          <a:lstStyle/>
          <a:p>
            <a:pPr>
              <a:lnSpc>
                <a:spcPct val="150000"/>
              </a:lnSpc>
              <a:spcBef>
                <a:spcPts val="600"/>
              </a:spcBef>
              <a:buSzPct val="25000"/>
            </a:pPr>
            <a:r>
              <a:rPr lang="en-GB" sz="1000" b="1" dirty="0">
                <a:solidFill>
                  <a:prstClr val="black"/>
                </a:solidFill>
                <a:cs typeface="Arial" panose="020B0604020202020204" pitchFamily="34" charset="0"/>
              </a:rPr>
              <a:t>Roles</a:t>
            </a:r>
          </a:p>
          <a:p>
            <a:pPr>
              <a:buSzPct val="25000"/>
            </a:pPr>
            <a:r>
              <a:rPr lang="en-GB" sz="1000" dirty="0"/>
              <a:t>Lead Backend Developer</a:t>
            </a:r>
          </a:p>
          <a:p>
            <a:pPr>
              <a:buSzPct val="25000"/>
            </a:pPr>
            <a:r>
              <a:rPr lang="en-GB" sz="1000" dirty="0"/>
              <a:t>Full stack developer</a:t>
            </a:r>
          </a:p>
          <a:p>
            <a:pPr>
              <a:buSzPct val="25000"/>
            </a:pPr>
            <a:r>
              <a:rPr lang="en-GB" sz="1000" dirty="0"/>
              <a:t>Technology Consulting</a:t>
            </a:r>
          </a:p>
          <a:p>
            <a:pPr>
              <a:buSzPct val="25000"/>
            </a:pPr>
            <a:endParaRPr lang="en-GB" sz="1000" dirty="0"/>
          </a:p>
          <a:p>
            <a:pPr>
              <a:lnSpc>
                <a:spcPct val="150000"/>
              </a:lnSpc>
              <a:spcBef>
                <a:spcPts val="600"/>
              </a:spcBef>
              <a:buSzPct val="25000"/>
            </a:pPr>
            <a:r>
              <a:rPr lang="en-GB" sz="1000" b="1" dirty="0">
                <a:solidFill>
                  <a:prstClr val="black"/>
                </a:solidFill>
                <a:cs typeface="Arial" panose="020B0604020202020204" pitchFamily="34" charset="0"/>
              </a:rPr>
              <a:t>Industries</a:t>
            </a:r>
            <a:endParaRPr lang="en-GB" sz="1000" dirty="0"/>
          </a:p>
          <a:p>
            <a:pPr>
              <a:buSzPct val="25000"/>
            </a:pPr>
            <a:r>
              <a:rPr lang="en-GB" sz="1000" dirty="0"/>
              <a:t>Banking</a:t>
            </a:r>
          </a:p>
          <a:p>
            <a:pPr>
              <a:buSzPct val="25000"/>
            </a:pPr>
            <a:r>
              <a:rPr lang="en-US" sz="1000" dirty="0"/>
              <a:t>E-Commerce</a:t>
            </a:r>
          </a:p>
        </p:txBody>
      </p:sp>
      <p:sp>
        <p:nvSpPr>
          <p:cNvPr id="19" name="Shape 200">
            <a:extLst>
              <a:ext uri="{FF2B5EF4-FFF2-40B4-BE49-F238E27FC236}">
                <a16:creationId xmlns:a16="http://schemas.microsoft.com/office/drawing/2014/main" id="{69A6786C-D446-0D40-A1F9-0CE847936580}"/>
              </a:ext>
            </a:extLst>
          </p:cNvPr>
          <p:cNvSpPr txBox="1">
            <a:spLocks noChangeArrowheads="1"/>
          </p:cNvSpPr>
          <p:nvPr/>
        </p:nvSpPr>
        <p:spPr bwMode="auto">
          <a:xfrm>
            <a:off x="9219305" y="4135726"/>
            <a:ext cx="2828478" cy="2882346"/>
          </a:xfrm>
          <a:prstGeom prst="rect">
            <a:avLst/>
          </a:prstGeom>
          <a:noFill/>
          <a:ln w="9525">
            <a:noFill/>
            <a:miter lim="800000"/>
            <a:headEnd/>
            <a:tailEnd/>
          </a:ln>
        </p:spPr>
        <p:txBody>
          <a:bodyPr lIns="0" tIns="0" rIns="91425" bIns="0"/>
          <a:lstStyle/>
          <a:p>
            <a:pPr fontAlgn="auto">
              <a:spcBef>
                <a:spcPts val="600"/>
              </a:spcBef>
              <a:spcAft>
                <a:spcPts val="0"/>
              </a:spcAft>
              <a:buClr>
                <a:srgbClr val="9FA1A4"/>
              </a:buClr>
              <a:buSzPct val="25000"/>
              <a:buFont typeface="Arial"/>
              <a:buNone/>
              <a:defRPr/>
            </a:pPr>
            <a:r>
              <a:rPr lang="en-GB" sz="1000" b="1" dirty="0">
                <a:solidFill>
                  <a:prstClr val="black"/>
                </a:solidFill>
                <a:cs typeface="Arial" panose="020B0604020202020204" pitchFamily="34" charset="0"/>
                <a:sym typeface="Arial"/>
              </a:rPr>
              <a:t>     Education</a:t>
            </a:r>
          </a:p>
          <a:p>
            <a:r>
              <a:rPr lang="en-GB" sz="1000" dirty="0">
                <a:sym typeface="Arial"/>
              </a:rPr>
              <a:t>      </a:t>
            </a:r>
            <a:r>
              <a:rPr lang="en-GB" sz="1000" dirty="0" err="1">
                <a:sym typeface="Arial"/>
              </a:rPr>
              <a:t>B.Tech</a:t>
            </a:r>
            <a:r>
              <a:rPr lang="en-GB" sz="1000" dirty="0">
                <a:sym typeface="Arial"/>
              </a:rPr>
              <a:t> – NIT </a:t>
            </a:r>
            <a:r>
              <a:rPr lang="en-GB" sz="1000" dirty="0" err="1">
                <a:sym typeface="Arial"/>
              </a:rPr>
              <a:t>Silchar</a:t>
            </a:r>
            <a:r>
              <a:rPr lang="en-GB" sz="1000" dirty="0">
                <a:sym typeface="Arial"/>
              </a:rPr>
              <a:t>(7.53 CGPA)</a:t>
            </a:r>
          </a:p>
          <a:p>
            <a:r>
              <a:rPr lang="en-GB" sz="1000" dirty="0">
                <a:sym typeface="Arial"/>
              </a:rPr>
              <a:t>      Electronics and Communication Engineering    </a:t>
            </a:r>
          </a:p>
          <a:p>
            <a:r>
              <a:rPr lang="en-GB" sz="1000" dirty="0">
                <a:sym typeface="Arial"/>
              </a:rPr>
              <a:t>      2008-2012 		   </a:t>
            </a:r>
          </a:p>
        </p:txBody>
      </p:sp>
    </p:spTree>
    <p:extLst>
      <p:ext uri="{BB962C8B-B14F-4D97-AF65-F5344CB8AC3E}">
        <p14:creationId xmlns:p14="http://schemas.microsoft.com/office/powerpoint/2010/main" val="29976311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maZ9NaIfvEKEF3_S41f9fg"/>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Blank">
  <a:themeElements>
    <a:clrScheme name="Genpact Transformation">
      <a:dk1>
        <a:srgbClr val="073262"/>
      </a:dk1>
      <a:lt1>
        <a:sysClr val="window" lastClr="FFFFFF"/>
      </a:lt1>
      <a:dk2>
        <a:srgbClr val="EBECED"/>
      </a:dk2>
      <a:lt2>
        <a:srgbClr val="BFC0C1"/>
      </a:lt2>
      <a:accent1>
        <a:srgbClr val="FF555F"/>
      </a:accent1>
      <a:accent2>
        <a:srgbClr val="00AECF"/>
      </a:accent2>
      <a:accent3>
        <a:srgbClr val="073262"/>
      </a:accent3>
      <a:accent4>
        <a:srgbClr val="EA3946"/>
      </a:accent4>
      <a:accent5>
        <a:srgbClr val="60C7D7"/>
      </a:accent5>
      <a:accent6>
        <a:srgbClr val="073262"/>
      </a:accent6>
      <a:hlink>
        <a:srgbClr val="60C7D7"/>
      </a:hlink>
      <a:folHlink>
        <a:srgbClr val="1F497D"/>
      </a:folHlink>
    </a:clrScheme>
    <a:fontScheme name="G PPT 2017">
      <a:majorFont>
        <a:latin typeface="Georgia"/>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20737</TotalTime>
  <Words>346</Words>
  <Application>Microsoft Office PowerPoint</Application>
  <PresentationFormat>Widescreen</PresentationFormat>
  <Paragraphs>49</Paragraphs>
  <Slides>1</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Arial</vt:lpstr>
      <vt:lpstr>Calibri</vt:lpstr>
      <vt:lpstr>Calibri Light</vt:lpstr>
      <vt:lpstr>Georgia</vt:lpstr>
      <vt:lpstr>Wingdings</vt:lpstr>
      <vt:lpstr>Blank</vt:lpstr>
      <vt:lpstr>Storyboard Layouts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Sankisa, Praveen</dc:creator>
  <cp:lastModifiedBy>DAS, KAUSHIK</cp:lastModifiedBy>
  <cp:revision>1753</cp:revision>
  <cp:lastPrinted>2017-11-02T17:02:41Z</cp:lastPrinted>
  <dcterms:created xsi:type="dcterms:W3CDTF">2017-10-19T09:57:23Z</dcterms:created>
  <dcterms:modified xsi:type="dcterms:W3CDTF">2020-04-18T08:35:16Z</dcterms:modified>
</cp:coreProperties>
</file>