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CCFC-215C-4570-BF86-47C787FD2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781E2-F8B0-489B-A9BA-4A8B86D13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FDD53-948D-4DAD-890C-BF4F63A4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D8BB-051B-40B4-B776-7DF51404BB9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B32DE-1676-407A-964F-616E6010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EB4FA-5E7C-450A-B63E-AA1FBF2C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E5CC-D406-4F59-A103-A1F22EFCF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5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6702-B02E-4DF5-B1F8-00CAE725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BC426-5C4E-41D1-8091-031EA5A74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517AE-A56C-4EE7-B024-64A3D628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D8BB-051B-40B4-B776-7DF51404BB9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7BC6-5484-449E-9C7C-3A0E6A9D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D5295-6CA6-4F96-9509-1191B192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E5CC-D406-4F59-A103-A1F22EFCF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ED5C3-6206-44E9-B4A8-748D87DD5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4EA5B-94E8-4AE5-8D35-3A98198C6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5920-630F-4214-8923-54CE1276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D8BB-051B-40B4-B776-7DF51404BB9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96A16-2174-4887-9671-8D2CB669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29998-71FF-4C17-BFB7-F9B470F2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E5CC-D406-4F59-A103-A1F22EFCF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8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DB08-30C7-4717-B8D7-E3F9692A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A9290-8B7B-4DC5-8DB6-6E9E8384C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A634-A118-4FD1-8AEC-EEAEE650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D8BB-051B-40B4-B776-7DF51404BB9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15CF3-DC60-401B-B9B2-43A6EFF1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654A7-49EA-49CA-A8F5-23F6DAD0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E5CC-D406-4F59-A103-A1F22EFCF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9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2554-AAC3-4CF1-99E9-62A86477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5220F-D591-452F-A568-E8EDEE78C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2A0B8-DC07-4C9B-8EF8-F3639A04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D8BB-051B-40B4-B776-7DF51404BB9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6B750-7874-4157-A1FB-847CE30A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3B50-6595-44C5-BF74-EC8A4D30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E5CC-D406-4F59-A103-A1F22EFCF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1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BA7A-6D99-43D3-81E9-D25778F6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29B19-F0AC-40AD-A2DD-7B5E2CBA9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BF362-B4CC-46CD-ADAC-FD2A54B43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98BB6-8B36-4589-80F8-B6DE853D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D8BB-051B-40B4-B776-7DF51404BB9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9FE8-2CBA-40FD-994A-E04E408D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E93E7-5EF3-4BCF-B8DD-B07D4F27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E5CC-D406-4F59-A103-A1F22EFCF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0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B0DF-1D57-4406-9ABF-7F54AFB2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4DF3D-B7C8-4F03-B2BF-5F570DB71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0D1CC-C889-46D1-BF89-A89E2A452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0DC41-6183-4D7D-89B8-A1D38DEAB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BF8CE-BD95-4B27-8D6B-5B7EE6BE4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FF61F-2E23-4BD4-AD26-5E019820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D8BB-051B-40B4-B776-7DF51404BB9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C3FF1-532D-4A88-900F-09D82B5B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AB3A7-672C-4344-829B-B19B4DE8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E5CC-D406-4F59-A103-A1F22EFCF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1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D34A-AD5C-488A-B1FA-5C680E39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5078E-3106-426F-81C7-C1A4A1FD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D8BB-051B-40B4-B776-7DF51404BB9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EDCEF-AF73-4754-8DD9-349C0B40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224C6-A109-469C-8F6E-9A1542A9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E5CC-D406-4F59-A103-A1F22EFCF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0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C209F-DF48-46AB-88A6-449AA69E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D8BB-051B-40B4-B776-7DF51404BB9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4DB1F-AFFB-41A9-BDD1-F78C8F37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F3A39-E91F-4947-A21D-742B9C22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E5CC-D406-4F59-A103-A1F22EFCF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0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6603-57B7-46AE-8391-3499AB1F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222B-2B7C-4572-8737-37A7DC44A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5C1D3-2F0F-4F3B-9BEB-80DC1B61E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8674E-3ACC-4DB2-BDC0-6AC4B23B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D8BB-051B-40B4-B776-7DF51404BB9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642EA-450A-4F21-ACAD-F2C6FDE0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4E03A-E2C2-4169-96DF-9BEF2712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E5CC-D406-4F59-A103-A1F22EFCF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7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D9F1-D2DB-47BD-A1F6-3D5E8BBD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B73B5-1372-4709-AC17-1FFB07888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BBBC4-4F6B-4335-B8B2-3A3E1FAFF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19FAE-7459-45FE-B07F-97A2FB2C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D8BB-051B-40B4-B776-7DF51404BB9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49840-6213-46B3-AAF6-8FD054B4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D2100-E85C-4073-8818-FD711982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E5CC-D406-4F59-A103-A1F22EFCF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4D48C-422A-4D95-8066-C075F4D7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38C79-3240-4E09-9DD7-0EC162B4F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26A02-BEEA-4765-9D22-CC9D12C0A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5D8BB-051B-40B4-B776-7DF51404BB9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AFF87-8796-4D22-B186-17435983B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2B8EA-E421-4E45-B0E4-E841A46A3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EE5CC-D406-4F59-A103-A1F22EFCF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1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82A725-3E63-4304-BD1E-3438ADBDC01A}"/>
              </a:ext>
            </a:extLst>
          </p:cNvPr>
          <p:cNvSpPr/>
          <p:nvPr/>
        </p:nvSpPr>
        <p:spPr>
          <a:xfrm>
            <a:off x="3710866" y="2272683"/>
            <a:ext cx="4873841" cy="1420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Challenge 5 : Configuration Stack Driver Monitor on Kubernetes </a:t>
            </a:r>
          </a:p>
        </p:txBody>
      </p:sp>
    </p:spTree>
    <p:extLst>
      <p:ext uri="{BB962C8B-B14F-4D97-AF65-F5344CB8AC3E}">
        <p14:creationId xmlns:p14="http://schemas.microsoft.com/office/powerpoint/2010/main" val="182781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240279-8D19-4C15-9781-D7F37792E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4" b="4595"/>
          <a:stretch/>
        </p:blipFill>
        <p:spPr>
          <a:xfrm>
            <a:off x="0" y="248574"/>
            <a:ext cx="12192000" cy="62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7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072EE1-1624-4036-84A8-27E09A11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9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1C4713-7D53-434D-A76E-C2F85BC7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0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276FD2-9B41-403A-AB27-EB62F106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3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Bardia, Komal (GE Healthcare, consultant)</dc:creator>
  <cp:lastModifiedBy>Bardia, Komal (GE Healthcare, consultant)</cp:lastModifiedBy>
  <cp:revision>7</cp:revision>
  <dcterms:created xsi:type="dcterms:W3CDTF">2019-09-22T20:46:10Z</dcterms:created>
  <dcterms:modified xsi:type="dcterms:W3CDTF">2019-09-22T20:51:18Z</dcterms:modified>
</cp:coreProperties>
</file>