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5" r:id="rId7"/>
    <p:sldId id="263" r:id="rId8"/>
    <p:sldId id="264" r:id="rId9"/>
    <p:sldId id="26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D455-5A44-4ADD-9616-C2850863C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2652" y="5113433"/>
            <a:ext cx="5799284" cy="1098629"/>
          </a:xfrm>
        </p:spPr>
        <p:txBody>
          <a:bodyPr/>
          <a:lstStyle/>
          <a:p>
            <a:r>
              <a:rPr lang="en-US" sz="8000" b="1" dirty="0"/>
              <a:t>EDA ON IPL </a:t>
            </a:r>
            <a:endParaRPr lang="en-IN" sz="80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E55A70-4402-4E98-8D71-5DB577FB8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6561" y="6212062"/>
            <a:ext cx="2285374" cy="416664"/>
          </a:xfrm>
        </p:spPr>
        <p:txBody>
          <a:bodyPr/>
          <a:lstStyle/>
          <a:p>
            <a:r>
              <a:rPr lang="en-US" dirty="0"/>
              <a:t>Version IPL.1.0.0</a:t>
            </a:r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3E95869-E01A-4B09-ACB6-81E7C2793562}"/>
              </a:ext>
            </a:extLst>
          </p:cNvPr>
          <p:cNvSpPr txBox="1">
            <a:spLocks/>
          </p:cNvSpPr>
          <p:nvPr/>
        </p:nvSpPr>
        <p:spPr>
          <a:xfrm>
            <a:off x="9144000" y="5982789"/>
            <a:ext cx="2912392" cy="875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By: Kaushik Rathod</a:t>
            </a:r>
          </a:p>
          <a:p>
            <a:r>
              <a:rPr lang="en-US" dirty="0">
                <a:solidFill>
                  <a:schemeClr val="bg2"/>
                </a:solidFill>
              </a:rPr>
              <a:t>Batch: Mar - 2020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9" name="Picture 2" descr="INSAID| International School of AI &amp; Data Science | Research ...">
            <a:extLst>
              <a:ext uri="{FF2B5EF4-FFF2-40B4-BE49-F238E27FC236}">
                <a16:creationId xmlns:a16="http://schemas.microsoft.com/office/drawing/2014/main" id="{682C112C-1B17-47AF-BF1B-7CE8809A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663"/>
            <a:ext cx="3421191" cy="8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CCCC60C1-9136-4F43-8EEE-2C9750CB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60" y="229274"/>
            <a:ext cx="11605680" cy="465623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832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7E57E4-6C3B-4AE4-B922-4D6556988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THANK YOU!</a:t>
            </a:r>
            <a:endParaRPr lang="en-IN" sz="6600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BCC7BAE-D7CB-448F-A773-2A48309B8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0" y="5982789"/>
            <a:ext cx="2912392" cy="8752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By: Kaushik Rathod</a:t>
            </a:r>
          </a:p>
          <a:p>
            <a:r>
              <a:rPr lang="en-US" dirty="0">
                <a:solidFill>
                  <a:schemeClr val="bg2"/>
                </a:solidFill>
              </a:rPr>
              <a:t>Batch: Mar - 2020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D455-5A44-4ADD-9616-C2850863C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181" y="261551"/>
            <a:ext cx="7766936" cy="680614"/>
          </a:xfrm>
        </p:spPr>
        <p:txBody>
          <a:bodyPr/>
          <a:lstStyle/>
          <a:p>
            <a:pPr algn="ctr"/>
            <a:r>
              <a:rPr lang="en-US" sz="4400" b="1" dirty="0"/>
              <a:t>REQUIREMENT</a:t>
            </a:r>
            <a:endParaRPr lang="en-IN" sz="4400" b="1" dirty="0"/>
          </a:p>
        </p:txBody>
      </p:sp>
      <p:pic>
        <p:nvPicPr>
          <p:cNvPr id="1026" name="Picture 2" descr="INSAID| International School of AI &amp; Data Science | Research ...">
            <a:extLst>
              <a:ext uri="{FF2B5EF4-FFF2-40B4-BE49-F238E27FC236}">
                <a16:creationId xmlns:a16="http://schemas.microsoft.com/office/drawing/2014/main" id="{1BD6F1C2-417C-4B77-A830-7D2E9A37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663"/>
            <a:ext cx="3421191" cy="8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72AE297-33AF-429F-AD57-D7D07762D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410789"/>
            <a:ext cx="7766936" cy="373694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Find the best and worst team performance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Find the best player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DL Rules which team doing best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DL Rules - which decision should we take bat first or field first</a:t>
            </a:r>
            <a:endParaRPr lang="en-IN" sz="32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0EF9C94-6936-475D-BB81-1C0CADFB653B}"/>
              </a:ext>
            </a:extLst>
          </p:cNvPr>
          <p:cNvSpPr txBox="1">
            <a:spLocks/>
          </p:cNvSpPr>
          <p:nvPr/>
        </p:nvSpPr>
        <p:spPr>
          <a:xfrm>
            <a:off x="9144000" y="5982789"/>
            <a:ext cx="2912392" cy="875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By: Kaushik Rathod</a:t>
            </a:r>
          </a:p>
          <a:p>
            <a:r>
              <a:rPr lang="en-US" dirty="0">
                <a:solidFill>
                  <a:schemeClr val="bg2"/>
                </a:solidFill>
              </a:rPr>
              <a:t>Batch: Mar - 2020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18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D455-5A44-4ADD-9616-C2850863C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6315"/>
            <a:ext cx="7766936" cy="680614"/>
          </a:xfrm>
        </p:spPr>
        <p:txBody>
          <a:bodyPr/>
          <a:lstStyle/>
          <a:p>
            <a:pPr algn="ctr"/>
            <a:r>
              <a:rPr lang="en-US" sz="4000" b="1" dirty="0"/>
              <a:t>Data Summary 2008-2018</a:t>
            </a:r>
            <a:endParaRPr lang="en-IN" sz="4000" b="1" dirty="0"/>
          </a:p>
        </p:txBody>
      </p:sp>
      <p:pic>
        <p:nvPicPr>
          <p:cNvPr id="1026" name="Picture 2" descr="INSAID| International School of AI &amp; Data Science | Research ...">
            <a:extLst>
              <a:ext uri="{FF2B5EF4-FFF2-40B4-BE49-F238E27FC236}">
                <a16:creationId xmlns:a16="http://schemas.microsoft.com/office/drawing/2014/main" id="{1BD6F1C2-417C-4B77-A830-7D2E9A37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663"/>
            <a:ext cx="3421191" cy="8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D5323E-5FFC-4267-83D2-35C9DA11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" y="995652"/>
            <a:ext cx="11586755" cy="4866696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8FFE7CB-8CA0-47AE-A602-2F6396D47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491" y="5554786"/>
            <a:ext cx="7766936" cy="10968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Highest No. of matches played in </a:t>
            </a:r>
            <a:r>
              <a:rPr lang="en-US" b="1" dirty="0">
                <a:solidFill>
                  <a:srgbClr val="1A32E4"/>
                </a:solidFill>
              </a:rPr>
              <a:t>2013</a:t>
            </a:r>
            <a:r>
              <a:rPr lang="en-US" b="1" dirty="0"/>
              <a:t> are </a:t>
            </a:r>
            <a:r>
              <a:rPr lang="en-US" b="1" dirty="0">
                <a:solidFill>
                  <a:srgbClr val="1A32E4"/>
                </a:solidFill>
              </a:rPr>
              <a:t>76</a:t>
            </a:r>
          </a:p>
          <a:p>
            <a:r>
              <a:rPr lang="en-US" b="1" dirty="0"/>
              <a:t>Lowest No. of matches played in </a:t>
            </a:r>
            <a:r>
              <a:rPr lang="en-US" b="1" dirty="0">
                <a:solidFill>
                  <a:srgbClr val="1A32E4"/>
                </a:solidFill>
              </a:rPr>
              <a:t>2009</a:t>
            </a:r>
            <a:r>
              <a:rPr lang="en-US" b="1" dirty="0"/>
              <a:t> are </a:t>
            </a:r>
            <a:r>
              <a:rPr lang="en-US" b="1" dirty="0">
                <a:solidFill>
                  <a:srgbClr val="1A32E4"/>
                </a:solidFill>
              </a:rPr>
              <a:t>57</a:t>
            </a:r>
            <a:r>
              <a:rPr lang="en-US" b="1" dirty="0"/>
              <a:t> </a:t>
            </a:r>
          </a:p>
          <a:p>
            <a:r>
              <a:rPr lang="en-US" b="1" dirty="0"/>
              <a:t>Total Matches are </a:t>
            </a:r>
            <a:r>
              <a:rPr lang="en-US" b="1" dirty="0">
                <a:solidFill>
                  <a:srgbClr val="1A32E4"/>
                </a:solidFill>
              </a:rPr>
              <a:t>696</a:t>
            </a:r>
            <a:r>
              <a:rPr lang="en-US" dirty="0"/>
              <a:t>   </a:t>
            </a:r>
          </a:p>
          <a:p>
            <a:endParaRPr lang="en-IN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FECFD3F-14E7-449A-89BD-30FE6719BB13}"/>
              </a:ext>
            </a:extLst>
          </p:cNvPr>
          <p:cNvSpPr txBox="1">
            <a:spLocks/>
          </p:cNvSpPr>
          <p:nvPr/>
        </p:nvSpPr>
        <p:spPr>
          <a:xfrm>
            <a:off x="9144000" y="5982789"/>
            <a:ext cx="2912392" cy="875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By: Kaushik Rathod</a:t>
            </a:r>
          </a:p>
          <a:p>
            <a:r>
              <a:rPr lang="en-US" dirty="0">
                <a:solidFill>
                  <a:schemeClr val="bg2"/>
                </a:solidFill>
              </a:rPr>
              <a:t>Batch: Mar - 2020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5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D455-5A44-4ADD-9616-C2850863C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064" y="0"/>
            <a:ext cx="7766936" cy="593418"/>
          </a:xfrm>
        </p:spPr>
        <p:txBody>
          <a:bodyPr/>
          <a:lstStyle/>
          <a:p>
            <a:pPr algn="ctr"/>
            <a:r>
              <a:rPr lang="en-US" sz="2800" b="1" dirty="0"/>
              <a:t>Team Summary – Total Matches All Seasons</a:t>
            </a:r>
            <a:endParaRPr lang="en-IN" sz="2800" b="1" dirty="0"/>
          </a:p>
        </p:txBody>
      </p:sp>
      <p:pic>
        <p:nvPicPr>
          <p:cNvPr id="1026" name="Picture 2" descr="INSAID| International School of AI &amp; Data Science | Research ...">
            <a:extLst>
              <a:ext uri="{FF2B5EF4-FFF2-40B4-BE49-F238E27FC236}">
                <a16:creationId xmlns:a16="http://schemas.microsoft.com/office/drawing/2014/main" id="{1BD6F1C2-417C-4B77-A830-7D2E9A37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663"/>
            <a:ext cx="3421191" cy="8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8FFE7CB-8CA0-47AE-A602-2F6396D47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491" y="5603966"/>
            <a:ext cx="8322320" cy="1216191"/>
          </a:xfrm>
        </p:spPr>
        <p:txBody>
          <a:bodyPr>
            <a:normAutofit/>
          </a:bodyPr>
          <a:lstStyle/>
          <a:p>
            <a:r>
              <a:rPr lang="en-US" b="1" dirty="0"/>
              <a:t>Total </a:t>
            </a:r>
            <a:r>
              <a:rPr lang="en-US" b="1" dirty="0">
                <a:solidFill>
                  <a:srgbClr val="1A32E4"/>
                </a:solidFill>
              </a:rPr>
              <a:t>12</a:t>
            </a:r>
            <a:r>
              <a:rPr lang="en-US" b="1" dirty="0"/>
              <a:t> Teams</a:t>
            </a:r>
          </a:p>
          <a:p>
            <a:r>
              <a:rPr lang="en-US" b="1" dirty="0"/>
              <a:t>Mumbai Indian on the Top with – </a:t>
            </a:r>
            <a:r>
              <a:rPr lang="en-US" b="1" dirty="0">
                <a:solidFill>
                  <a:srgbClr val="1A32E4"/>
                </a:solidFill>
              </a:rPr>
              <a:t>97 wins</a:t>
            </a:r>
          </a:p>
          <a:p>
            <a:r>
              <a:rPr lang="en-US" b="1" dirty="0"/>
              <a:t>Kochi at the Bottom with – </a:t>
            </a:r>
            <a:r>
              <a:rPr lang="en-US" b="1" dirty="0">
                <a:solidFill>
                  <a:srgbClr val="1A32E4"/>
                </a:solidFill>
              </a:rPr>
              <a:t>6 wins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5AEE2-BB61-42F4-86FD-C1EFB5CE6D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703" y="593418"/>
            <a:ext cx="10045337" cy="498442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C18F5AD-836D-401D-9E7B-D612910758B3}"/>
              </a:ext>
            </a:extLst>
          </p:cNvPr>
          <p:cNvSpPr txBox="1">
            <a:spLocks/>
          </p:cNvSpPr>
          <p:nvPr/>
        </p:nvSpPr>
        <p:spPr>
          <a:xfrm>
            <a:off x="9144000" y="5982789"/>
            <a:ext cx="2912392" cy="875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By: Kaushik Rathod</a:t>
            </a:r>
          </a:p>
          <a:p>
            <a:r>
              <a:rPr lang="en-US" dirty="0">
                <a:solidFill>
                  <a:schemeClr val="bg2"/>
                </a:solidFill>
              </a:rPr>
              <a:t>Batch: Mar - 2020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7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AID| International School of AI &amp; Data Science | Research ...">
            <a:extLst>
              <a:ext uri="{FF2B5EF4-FFF2-40B4-BE49-F238E27FC236}">
                <a16:creationId xmlns:a16="http://schemas.microsoft.com/office/drawing/2014/main" id="{1BD6F1C2-417C-4B77-A830-7D2E9A37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663"/>
            <a:ext cx="3421191" cy="8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8FFE7CB-8CA0-47AE-A602-2F6396D47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911451"/>
            <a:ext cx="8594736" cy="1045211"/>
          </a:xfrm>
        </p:spPr>
        <p:txBody>
          <a:bodyPr>
            <a:normAutofit fontScale="92500"/>
          </a:bodyPr>
          <a:lstStyle/>
          <a:p>
            <a:r>
              <a:rPr lang="en-US" sz="2400" i="1" dirty="0"/>
              <a:t>Showing Top 5 Team won and lost by Highest Margin</a:t>
            </a:r>
          </a:p>
          <a:p>
            <a:r>
              <a:rPr lang="en-US" sz="2400" i="1" dirty="0"/>
              <a:t>Mumbai Indians on Top of the table with 146 vs Delhi Daredevils</a:t>
            </a:r>
          </a:p>
          <a:p>
            <a:endParaRPr lang="en-IN" sz="2400" i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58BDF7-4550-4C9F-9920-A9C354829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6315"/>
            <a:ext cx="7766936" cy="593418"/>
          </a:xfrm>
        </p:spPr>
        <p:txBody>
          <a:bodyPr/>
          <a:lstStyle/>
          <a:p>
            <a:pPr algn="ctr"/>
            <a:r>
              <a:rPr lang="en-US" sz="2800" b="1" dirty="0"/>
              <a:t>Team Top / Worst Performance</a:t>
            </a:r>
            <a:endParaRPr lang="en-IN" sz="2800" b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B168650-8C8A-438B-B790-948D8BE3C1BB}"/>
              </a:ext>
            </a:extLst>
          </p:cNvPr>
          <p:cNvSpPr txBox="1">
            <a:spLocks/>
          </p:cNvSpPr>
          <p:nvPr/>
        </p:nvSpPr>
        <p:spPr>
          <a:xfrm>
            <a:off x="9144000" y="5982789"/>
            <a:ext cx="2912392" cy="875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By: Kaushik Rathod</a:t>
            </a:r>
          </a:p>
          <a:p>
            <a:r>
              <a:rPr lang="en-US" dirty="0">
                <a:solidFill>
                  <a:schemeClr val="bg2"/>
                </a:solidFill>
              </a:rPr>
              <a:t>Batch: Mar - 2020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9B05C7BD-6546-438E-A478-49C893AB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110432"/>
            <a:ext cx="9811472" cy="38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0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AID| International School of AI &amp; Data Science | Research ...">
            <a:extLst>
              <a:ext uri="{FF2B5EF4-FFF2-40B4-BE49-F238E27FC236}">
                <a16:creationId xmlns:a16="http://schemas.microsoft.com/office/drawing/2014/main" id="{1BD6F1C2-417C-4B77-A830-7D2E9A37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663"/>
            <a:ext cx="3421191" cy="8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8FFE7CB-8CA0-47AE-A602-2F6396D47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0868" y="5473337"/>
            <a:ext cx="7366827" cy="483325"/>
          </a:xfrm>
        </p:spPr>
        <p:txBody>
          <a:bodyPr>
            <a:normAutofit/>
          </a:bodyPr>
          <a:lstStyle/>
          <a:p>
            <a:pPr algn="ctr"/>
            <a:r>
              <a:rPr lang="en-US" sz="2400" i="1" dirty="0">
                <a:solidFill>
                  <a:srgbClr val="1A32E4"/>
                </a:solidFill>
              </a:rPr>
              <a:t>Gayle</a:t>
            </a:r>
            <a:r>
              <a:rPr lang="en-US" sz="2400" i="1" dirty="0"/>
              <a:t> is the top of the Table</a:t>
            </a:r>
            <a:endParaRPr lang="en-IN" sz="2400" i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58BDF7-4550-4C9F-9920-A9C354829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6315"/>
            <a:ext cx="7766936" cy="593418"/>
          </a:xfrm>
        </p:spPr>
        <p:txBody>
          <a:bodyPr/>
          <a:lstStyle/>
          <a:p>
            <a:pPr algn="ctr"/>
            <a:r>
              <a:rPr lang="en-US" sz="3200" b="1" dirty="0"/>
              <a:t>Player Performance</a:t>
            </a:r>
            <a:endParaRPr lang="en-IN" sz="3200" b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B168650-8C8A-438B-B790-948D8BE3C1BB}"/>
              </a:ext>
            </a:extLst>
          </p:cNvPr>
          <p:cNvSpPr txBox="1">
            <a:spLocks/>
          </p:cNvSpPr>
          <p:nvPr/>
        </p:nvSpPr>
        <p:spPr>
          <a:xfrm>
            <a:off x="9144000" y="5982789"/>
            <a:ext cx="2912392" cy="875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By: Kaushik Rathod</a:t>
            </a:r>
          </a:p>
          <a:p>
            <a:r>
              <a:rPr lang="en-US" dirty="0">
                <a:solidFill>
                  <a:schemeClr val="bg2"/>
                </a:solidFill>
              </a:rPr>
              <a:t>Batch: Mar - 2020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F771D6-AB70-47D0-AA6B-C3F47F63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901338"/>
            <a:ext cx="10829109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AID| International School of AI &amp; Data Science | Research ...">
            <a:extLst>
              <a:ext uri="{FF2B5EF4-FFF2-40B4-BE49-F238E27FC236}">
                <a16:creationId xmlns:a16="http://schemas.microsoft.com/office/drawing/2014/main" id="{1BD6F1C2-417C-4B77-A830-7D2E9A37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663"/>
            <a:ext cx="3421191" cy="8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8FFE7CB-8CA0-47AE-A602-2F6396D47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7176" y="5110029"/>
            <a:ext cx="7366827" cy="600896"/>
          </a:xfrm>
        </p:spPr>
        <p:txBody>
          <a:bodyPr>
            <a:normAutofit/>
          </a:bodyPr>
          <a:lstStyle/>
          <a:p>
            <a:r>
              <a:rPr lang="en-US" sz="2400" i="1" dirty="0"/>
              <a:t>Showing Top 5 Team won and lost by Highest Margin</a:t>
            </a:r>
          </a:p>
          <a:p>
            <a:endParaRPr lang="en-IN" sz="2400" i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58BDF7-4550-4C9F-9920-A9C354829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3969"/>
            <a:ext cx="7766936" cy="593418"/>
          </a:xfrm>
        </p:spPr>
        <p:txBody>
          <a:bodyPr/>
          <a:lstStyle/>
          <a:p>
            <a:pPr algn="ctr"/>
            <a:r>
              <a:rPr lang="en-US" sz="2800" b="1" dirty="0"/>
              <a:t>Team Performance on DL Rules</a:t>
            </a:r>
            <a:endParaRPr lang="en-IN" sz="2800" b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B168650-8C8A-438B-B790-948D8BE3C1BB}"/>
              </a:ext>
            </a:extLst>
          </p:cNvPr>
          <p:cNvSpPr txBox="1">
            <a:spLocks/>
          </p:cNvSpPr>
          <p:nvPr/>
        </p:nvSpPr>
        <p:spPr>
          <a:xfrm>
            <a:off x="9144000" y="5982789"/>
            <a:ext cx="2912392" cy="875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By: Kaushik Rathod</a:t>
            </a:r>
          </a:p>
          <a:p>
            <a:r>
              <a:rPr lang="en-US" dirty="0">
                <a:solidFill>
                  <a:schemeClr val="bg2"/>
                </a:solidFill>
              </a:rPr>
              <a:t>Batch: Mar - 2020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" name="Picture 2" descr="A picture containing screenshot, device&#10;&#10;Description automatically generated">
            <a:extLst>
              <a:ext uri="{FF2B5EF4-FFF2-40B4-BE49-F238E27FC236}">
                <a16:creationId xmlns:a16="http://schemas.microsoft.com/office/drawing/2014/main" id="{015A624C-E966-443E-9408-A32A88FEB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49" y="953952"/>
            <a:ext cx="9751925" cy="4676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D6C578D7-E22C-4CB8-B87D-CEC737C1F067}"/>
              </a:ext>
            </a:extLst>
          </p:cNvPr>
          <p:cNvSpPr txBox="1">
            <a:spLocks/>
          </p:cNvSpPr>
          <p:nvPr/>
        </p:nvSpPr>
        <p:spPr>
          <a:xfrm>
            <a:off x="2937866" y="5774451"/>
            <a:ext cx="6088569" cy="87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rgbClr val="1A32E4"/>
                </a:solidFill>
              </a:rPr>
              <a:t>KKR</a:t>
            </a:r>
            <a:r>
              <a:rPr lang="en-US" sz="2000" i="1" dirty="0"/>
              <a:t> is leading the tables in DL matches </a:t>
            </a:r>
            <a:r>
              <a:rPr lang="en-US" sz="2000" i="1" dirty="0">
                <a:solidFill>
                  <a:srgbClr val="1A32E4"/>
                </a:solidFill>
              </a:rPr>
              <a:t>4</a:t>
            </a:r>
            <a:r>
              <a:rPr lang="en-US" sz="2000" i="1" dirty="0"/>
              <a:t> Wins</a:t>
            </a:r>
          </a:p>
          <a:p>
            <a:r>
              <a:rPr lang="en-US" sz="2000" i="1" dirty="0"/>
              <a:t>Till now total 19 Matches gone for DL Rules</a:t>
            </a:r>
          </a:p>
          <a:p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207995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AID| International School of AI &amp; Data Science | Research ...">
            <a:extLst>
              <a:ext uri="{FF2B5EF4-FFF2-40B4-BE49-F238E27FC236}">
                <a16:creationId xmlns:a16="http://schemas.microsoft.com/office/drawing/2014/main" id="{1BD6F1C2-417C-4B77-A830-7D2E9A37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663"/>
            <a:ext cx="3421191" cy="8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8FFE7CB-8CA0-47AE-A602-2F6396D47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79" y="5031650"/>
            <a:ext cx="8138159" cy="1016452"/>
          </a:xfrm>
        </p:spPr>
        <p:txBody>
          <a:bodyPr>
            <a:normAutofit/>
          </a:bodyPr>
          <a:lstStyle/>
          <a:p>
            <a:r>
              <a:rPr lang="en-US" sz="2400" i="1" dirty="0"/>
              <a:t>Team who has decided </a:t>
            </a:r>
            <a:r>
              <a:rPr lang="en-US" sz="2400" i="1" dirty="0">
                <a:solidFill>
                  <a:srgbClr val="1A32E4"/>
                </a:solidFill>
              </a:rPr>
              <a:t>Bat First </a:t>
            </a:r>
            <a:r>
              <a:rPr lang="en-US" sz="2400" i="1" dirty="0"/>
              <a:t>and DL applied chances of winning is high compare to field first</a:t>
            </a:r>
          </a:p>
          <a:p>
            <a:endParaRPr lang="en-IN" sz="2400" i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58BDF7-4550-4C9F-9920-A9C354829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6315"/>
            <a:ext cx="7766936" cy="593418"/>
          </a:xfrm>
        </p:spPr>
        <p:txBody>
          <a:bodyPr/>
          <a:lstStyle/>
          <a:p>
            <a:pPr algn="ctr"/>
            <a:r>
              <a:rPr lang="en-US" sz="2800" b="1" dirty="0"/>
              <a:t>DL Rules Bat/Field First Decision</a:t>
            </a:r>
            <a:endParaRPr lang="en-IN" sz="2800" b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B168650-8C8A-438B-B790-948D8BE3C1BB}"/>
              </a:ext>
            </a:extLst>
          </p:cNvPr>
          <p:cNvSpPr txBox="1">
            <a:spLocks/>
          </p:cNvSpPr>
          <p:nvPr/>
        </p:nvSpPr>
        <p:spPr>
          <a:xfrm>
            <a:off x="9144000" y="5982789"/>
            <a:ext cx="2912392" cy="875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By: Kaushik Rathod</a:t>
            </a:r>
          </a:p>
          <a:p>
            <a:r>
              <a:rPr lang="en-US" dirty="0">
                <a:solidFill>
                  <a:schemeClr val="bg2"/>
                </a:solidFill>
              </a:rPr>
              <a:t>Batch: Mar - 2020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7C324D-A0F2-4CD4-8E24-DA29A73B3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49" y="909447"/>
            <a:ext cx="10045337" cy="420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3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D455-5A44-4ADD-9616-C2850863C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055" y="63970"/>
            <a:ext cx="7766936" cy="680614"/>
          </a:xfrm>
        </p:spPr>
        <p:txBody>
          <a:bodyPr/>
          <a:lstStyle/>
          <a:p>
            <a:pPr algn="ctr"/>
            <a:r>
              <a:rPr lang="en-US" sz="4400" b="1" dirty="0"/>
              <a:t>CONCLUSION</a:t>
            </a:r>
            <a:endParaRPr lang="en-IN" sz="4400" b="1" dirty="0"/>
          </a:p>
        </p:txBody>
      </p:sp>
      <p:pic>
        <p:nvPicPr>
          <p:cNvPr id="1026" name="Picture 2" descr="INSAID| International School of AI &amp; Data Science | Research ...">
            <a:extLst>
              <a:ext uri="{FF2B5EF4-FFF2-40B4-BE49-F238E27FC236}">
                <a16:creationId xmlns:a16="http://schemas.microsoft.com/office/drawing/2014/main" id="{1BD6F1C2-417C-4B77-A830-7D2E9A37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6663"/>
            <a:ext cx="3421191" cy="83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72AE297-33AF-429F-AD57-D7D07762D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4" y="901337"/>
            <a:ext cx="8621485" cy="2429692"/>
          </a:xfrm>
        </p:spPr>
        <p:txBody>
          <a:bodyPr>
            <a:normAutofit fontScale="7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As I said this first phase of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Mumbai Indians – Top performer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Cries Gayle - Best player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DL Rules - KKR has done well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Bat First decision has more chances to win the match in case of match gone for DL Rules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4A74E71-F952-410F-96B1-533E117BCB62}"/>
              </a:ext>
            </a:extLst>
          </p:cNvPr>
          <p:cNvSpPr txBox="1">
            <a:spLocks/>
          </p:cNvSpPr>
          <p:nvPr/>
        </p:nvSpPr>
        <p:spPr>
          <a:xfrm>
            <a:off x="9144000" y="5982789"/>
            <a:ext cx="2912392" cy="875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By: Kaushik Rathod</a:t>
            </a:r>
          </a:p>
          <a:p>
            <a:r>
              <a:rPr lang="en-US" dirty="0">
                <a:solidFill>
                  <a:schemeClr val="bg2"/>
                </a:solidFill>
              </a:rPr>
              <a:t>Batch: Mar -2020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7764A07-A539-482F-A85F-631F87B49242}"/>
              </a:ext>
            </a:extLst>
          </p:cNvPr>
          <p:cNvSpPr txBox="1">
            <a:spLocks/>
          </p:cNvSpPr>
          <p:nvPr/>
        </p:nvSpPr>
        <p:spPr>
          <a:xfrm>
            <a:off x="587829" y="3526972"/>
            <a:ext cx="10371907" cy="2220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         Not removed any data for analysis. For more accuracy we needs to do further analysis, needs to </a:t>
            </a:r>
          </a:p>
          <a:p>
            <a:pPr algn="l"/>
            <a:r>
              <a:rPr lang="en-US" sz="3200" dirty="0"/>
              <a:t>finalize how many years of data we should take for deep analysis.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56976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357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EDA ON IPL </vt:lpstr>
      <vt:lpstr>REQUIREMENT</vt:lpstr>
      <vt:lpstr>Data Summary 2008-2018</vt:lpstr>
      <vt:lpstr>Team Summary – Total Matches All Seasons</vt:lpstr>
      <vt:lpstr>Team Top / Worst Performance</vt:lpstr>
      <vt:lpstr>Player Performance</vt:lpstr>
      <vt:lpstr>Team Performance on DL Rules</vt:lpstr>
      <vt:lpstr>DL Rules Bat/Field First Decision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IPL </dc:title>
  <dc:creator>kaushik rathod</dc:creator>
  <cp:lastModifiedBy>kaushik rathod</cp:lastModifiedBy>
  <cp:revision>28</cp:revision>
  <dcterms:created xsi:type="dcterms:W3CDTF">2020-06-28T10:48:04Z</dcterms:created>
  <dcterms:modified xsi:type="dcterms:W3CDTF">2020-06-29T15:28:28Z</dcterms:modified>
</cp:coreProperties>
</file>