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4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-2264" y="-96"/>
      </p:cViewPr>
      <p:guideLst>
        <p:guide orient="horz" pos="932"/>
        <p:guide pos="27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78E54-4A0F-D643-A34E-FF5B19DAC384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D04EB-70A9-854E-8249-3649CD54C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I want the</a:t>
            </a:r>
            <a:r>
              <a:rPr lang="en-US" baseline="0" dirty="0" smtClean="0"/>
              <a:t> edit page to hold latest edited content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 also want to control editing by allowing only one editor at a time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An editor has 1 minute (?) to make changes. If 1 minutes passes and somebody else attempts to edit, original user is booted out. If nobody attempts to edit in that time, original updater continues to have control.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If another user attempts to edit when another user is already in the edit page (and the timeout for this user hasn’t passed), then the person trying to </a:t>
            </a:r>
            <a:r>
              <a:rPr lang="en-US" baseline="0" smtClean="0"/>
              <a:t>edit newly is </a:t>
            </a:r>
            <a:r>
              <a:rPr lang="en-US" baseline="0" dirty="0" smtClean="0"/>
              <a:t>not allowed and is informed of “who’s editing”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8D04EB-70A9-854E-8249-3649CD54C0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7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9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1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43EB-4C0F-D540-907B-D11E2656BACF}" type="datetimeFigureOut">
              <a:rPr lang="en-US" smtClean="0"/>
              <a:t>13/03/2013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50BD-8B70-D643-B9F4-9A10C393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843643" y="308430"/>
            <a:ext cx="1741714" cy="589641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Edit page</a:t>
            </a:r>
          </a:p>
          <a:p>
            <a:pPr algn="ctr"/>
            <a:r>
              <a:rPr lang="en-US" sz="1200" dirty="0" smtClean="0"/>
              <a:t>(auto save)</a:t>
            </a:r>
            <a:endParaRPr lang="en-US" sz="1200" dirty="0"/>
          </a:p>
        </p:txBody>
      </p:sp>
      <p:sp>
        <p:nvSpPr>
          <p:cNvPr id="5" name="Decision 4"/>
          <p:cNvSpPr/>
          <p:nvPr/>
        </p:nvSpPr>
        <p:spPr>
          <a:xfrm>
            <a:off x="916214" y="1270000"/>
            <a:ext cx="1596571" cy="970643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 I currently editing?</a:t>
            </a:r>
            <a:endParaRPr lang="en-US" sz="1200" dirty="0"/>
          </a:p>
        </p:txBody>
      </p:sp>
      <p:sp>
        <p:nvSpPr>
          <p:cNvPr id="7" name="Data 6"/>
          <p:cNvSpPr/>
          <p:nvPr/>
        </p:nvSpPr>
        <p:spPr>
          <a:xfrm>
            <a:off x="2216150" y="2476500"/>
            <a:ext cx="825501" cy="39914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8" name="Process 7"/>
          <p:cNvSpPr/>
          <p:nvPr/>
        </p:nvSpPr>
        <p:spPr>
          <a:xfrm>
            <a:off x="59870" y="3202215"/>
            <a:ext cx="1328059" cy="52614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bIns="46800" rtlCol="0" anchor="ctr"/>
          <a:lstStyle/>
          <a:p>
            <a:pPr marL="180975" indent="-90488">
              <a:buFont typeface="Arial"/>
              <a:buChar char="•"/>
              <a:tabLst>
                <a:tab pos="90488" algn="l"/>
              </a:tabLst>
            </a:pPr>
            <a:r>
              <a:rPr lang="en-US" sz="1000" dirty="0"/>
              <a:t>Proceed to edit page</a:t>
            </a:r>
          </a:p>
          <a:p>
            <a:pPr marL="180975" indent="-90488">
              <a:buFont typeface="Arial"/>
              <a:buChar char="•"/>
            </a:pPr>
            <a:r>
              <a:rPr lang="en-US" sz="1000" dirty="0" smtClean="0"/>
              <a:t>Update timestamp</a:t>
            </a:r>
            <a:endParaRPr lang="en-US" sz="1000" dirty="0"/>
          </a:p>
        </p:txBody>
      </p:sp>
      <p:sp>
        <p:nvSpPr>
          <p:cNvPr id="9" name="Decision 8"/>
          <p:cNvSpPr/>
          <p:nvPr/>
        </p:nvSpPr>
        <p:spPr>
          <a:xfrm>
            <a:off x="1714500" y="3243035"/>
            <a:ext cx="1844221" cy="970643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Has timeout (1 min) from last edit passed</a:t>
            </a:r>
            <a:endParaRPr lang="en-US" sz="1000" dirty="0"/>
          </a:p>
        </p:txBody>
      </p:sp>
      <p:sp>
        <p:nvSpPr>
          <p:cNvPr id="10" name="Data 9"/>
          <p:cNvSpPr/>
          <p:nvPr/>
        </p:nvSpPr>
        <p:spPr>
          <a:xfrm>
            <a:off x="1322614" y="4415971"/>
            <a:ext cx="825501" cy="39914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1" name="Data 10"/>
          <p:cNvSpPr/>
          <p:nvPr/>
        </p:nvSpPr>
        <p:spPr>
          <a:xfrm>
            <a:off x="3194051" y="4415971"/>
            <a:ext cx="825501" cy="39914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2" name="Process 11"/>
          <p:cNvSpPr/>
          <p:nvPr/>
        </p:nvSpPr>
        <p:spPr>
          <a:xfrm>
            <a:off x="480785" y="5141686"/>
            <a:ext cx="1923144" cy="69124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bIns="46800" rtlCol="0" anchor="ctr"/>
          <a:lstStyle/>
          <a:p>
            <a:pPr marL="180975" indent="-90488">
              <a:buFont typeface="Arial"/>
              <a:buChar char="•"/>
              <a:tabLst>
                <a:tab pos="90488" algn="l"/>
              </a:tabLst>
            </a:pPr>
            <a:r>
              <a:rPr lang="en-US" sz="1000" dirty="0" smtClean="0"/>
              <a:t>Change </a:t>
            </a:r>
            <a:r>
              <a:rPr lang="en-US" sz="1000" dirty="0" err="1" smtClean="0"/>
              <a:t>currently_updated_by</a:t>
            </a:r>
            <a:r>
              <a:rPr lang="en-US" sz="1000" dirty="0" smtClean="0"/>
              <a:t> to “you” along with timestamp</a:t>
            </a:r>
            <a:endParaRPr lang="en-US" sz="1000" dirty="0"/>
          </a:p>
          <a:p>
            <a:pPr marL="180975" indent="-90488">
              <a:buFont typeface="Arial"/>
              <a:buChar char="•"/>
            </a:pPr>
            <a:r>
              <a:rPr lang="en-US" sz="1000" dirty="0" smtClean="0"/>
              <a:t>Allow for editing</a:t>
            </a:r>
            <a:endParaRPr lang="en-US" sz="1000" dirty="0"/>
          </a:p>
        </p:txBody>
      </p:sp>
      <p:sp>
        <p:nvSpPr>
          <p:cNvPr id="13" name="Process 12"/>
          <p:cNvSpPr/>
          <p:nvPr/>
        </p:nvSpPr>
        <p:spPr>
          <a:xfrm>
            <a:off x="2719614" y="5141686"/>
            <a:ext cx="1652362" cy="69124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bIns="46800" rtlCol="0" anchor="ctr"/>
          <a:lstStyle/>
          <a:p>
            <a:pPr marL="180975" indent="-90488">
              <a:buFont typeface="Arial"/>
              <a:buChar char="•"/>
              <a:tabLst>
                <a:tab pos="90488" algn="l"/>
              </a:tabLst>
            </a:pPr>
            <a:r>
              <a:rPr lang="en-US" sz="1000" dirty="0" smtClean="0"/>
              <a:t>Redirect to show page</a:t>
            </a:r>
          </a:p>
          <a:p>
            <a:pPr marL="180975" indent="-90488">
              <a:buFont typeface="Arial"/>
              <a:buChar char="•"/>
              <a:tabLst>
                <a:tab pos="90488" algn="l"/>
              </a:tabLst>
            </a:pPr>
            <a:r>
              <a:rPr lang="en-US" sz="1000" dirty="0" smtClean="0"/>
              <a:t>Show notice “X is editing. Check back soon”</a:t>
            </a:r>
            <a:endParaRPr lang="en-US" sz="1000" dirty="0"/>
          </a:p>
        </p:txBody>
      </p:sp>
      <p:sp>
        <p:nvSpPr>
          <p:cNvPr id="14" name="Alternate Process 13"/>
          <p:cNvSpPr/>
          <p:nvPr/>
        </p:nvSpPr>
        <p:spPr>
          <a:xfrm>
            <a:off x="5894615" y="308430"/>
            <a:ext cx="1843314" cy="58964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Edit page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onKeyDown</a:t>
            </a:r>
            <a:r>
              <a:rPr lang="en-US" sz="1200" dirty="0" smtClean="0"/>
              <a:t>/10s passed)</a:t>
            </a:r>
            <a:endParaRPr lang="en-US" sz="1200" dirty="0"/>
          </a:p>
        </p:txBody>
      </p:sp>
      <p:sp>
        <p:nvSpPr>
          <p:cNvPr id="15" name="Process 14"/>
          <p:cNvSpPr/>
          <p:nvPr/>
        </p:nvSpPr>
        <p:spPr>
          <a:xfrm>
            <a:off x="6195046" y="1256393"/>
            <a:ext cx="1328059" cy="446313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bIns="46800" rtlCol="0" anchor="ctr"/>
          <a:lstStyle/>
          <a:p>
            <a:pPr marL="180975" indent="-90488">
              <a:buFont typeface="Arial"/>
              <a:buChar char="•"/>
              <a:tabLst>
                <a:tab pos="90488" algn="l"/>
              </a:tabLst>
            </a:pPr>
            <a:r>
              <a:rPr lang="en-US" sz="1000" dirty="0" smtClean="0"/>
              <a:t>Issue </a:t>
            </a:r>
            <a:r>
              <a:rPr lang="en-US" sz="1000" dirty="0" err="1"/>
              <a:t>a</a:t>
            </a:r>
            <a:r>
              <a:rPr lang="en-US" sz="1000" dirty="0" err="1" smtClean="0"/>
              <a:t>utosave</a:t>
            </a:r>
            <a:r>
              <a:rPr lang="en-US" sz="1000" dirty="0" smtClean="0"/>
              <a:t> </a:t>
            </a:r>
            <a:r>
              <a:rPr lang="en-US" sz="1000" dirty="0" err="1" smtClean="0"/>
              <a:t>ajax</a:t>
            </a:r>
            <a:endParaRPr lang="en-US" sz="1000" dirty="0"/>
          </a:p>
        </p:txBody>
      </p:sp>
      <p:sp>
        <p:nvSpPr>
          <p:cNvPr id="16" name="Decision 15"/>
          <p:cNvSpPr/>
          <p:nvPr/>
        </p:nvSpPr>
        <p:spPr>
          <a:xfrm>
            <a:off x="6057900" y="2066472"/>
            <a:ext cx="1596571" cy="970643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Are you currently updating?</a:t>
            </a:r>
            <a:endParaRPr lang="en-US" sz="1200" dirty="0"/>
          </a:p>
        </p:txBody>
      </p:sp>
      <p:sp>
        <p:nvSpPr>
          <p:cNvPr id="17" name="Data 16"/>
          <p:cNvSpPr/>
          <p:nvPr/>
        </p:nvSpPr>
        <p:spPr>
          <a:xfrm>
            <a:off x="5567815" y="3329214"/>
            <a:ext cx="825501" cy="39914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8" name="Data 17"/>
          <p:cNvSpPr/>
          <p:nvPr/>
        </p:nvSpPr>
        <p:spPr>
          <a:xfrm>
            <a:off x="7353301" y="3329214"/>
            <a:ext cx="825501" cy="39914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9" name="Process 18"/>
          <p:cNvSpPr/>
          <p:nvPr/>
        </p:nvSpPr>
        <p:spPr>
          <a:xfrm>
            <a:off x="5175703" y="4213678"/>
            <a:ext cx="1609725" cy="69124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bIns="46800" rtlCol="0" anchor="ctr"/>
          <a:lstStyle/>
          <a:p>
            <a:pPr marL="180975" indent="-90488">
              <a:buFont typeface="Arial"/>
              <a:buChar char="•"/>
              <a:tabLst>
                <a:tab pos="90488" algn="l"/>
              </a:tabLst>
            </a:pPr>
            <a:r>
              <a:rPr lang="en-US" sz="1000" dirty="0" smtClean="0"/>
              <a:t>Update stuff</a:t>
            </a:r>
          </a:p>
          <a:p>
            <a:pPr marL="180975" indent="-90488">
              <a:buFont typeface="Arial"/>
              <a:buChar char="•"/>
              <a:tabLst>
                <a:tab pos="90488" algn="l"/>
              </a:tabLst>
            </a:pPr>
            <a:r>
              <a:rPr lang="en-US" sz="1000" dirty="0" smtClean="0"/>
              <a:t>Update timestamp &amp; </a:t>
            </a:r>
            <a:r>
              <a:rPr lang="en-US" sz="1000" dirty="0" err="1" smtClean="0"/>
              <a:t>currently_updated_by</a:t>
            </a:r>
            <a:endParaRPr lang="en-US" sz="1000" dirty="0"/>
          </a:p>
        </p:txBody>
      </p:sp>
      <p:sp>
        <p:nvSpPr>
          <p:cNvPr id="20" name="Process 19"/>
          <p:cNvSpPr/>
          <p:nvPr/>
        </p:nvSpPr>
        <p:spPr>
          <a:xfrm>
            <a:off x="7106103" y="4213678"/>
            <a:ext cx="1665967" cy="69124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46800" rIns="36000" bIns="46800" rtlCol="0" anchor="ctr"/>
          <a:lstStyle/>
          <a:p>
            <a:pPr marL="180975" indent="-90488">
              <a:buFont typeface="Arial"/>
              <a:buChar char="•"/>
              <a:tabLst>
                <a:tab pos="90488" algn="l"/>
              </a:tabLst>
            </a:pPr>
            <a:r>
              <a:rPr lang="en-US" sz="1000" dirty="0" smtClean="0"/>
              <a:t>Boot to show page</a:t>
            </a:r>
          </a:p>
          <a:p>
            <a:pPr marL="180975" indent="-90488">
              <a:buFont typeface="Arial"/>
              <a:buChar char="•"/>
              <a:tabLst>
                <a:tab pos="90488" algn="l"/>
              </a:tabLst>
            </a:pPr>
            <a:r>
              <a:rPr lang="en-US" sz="1000" dirty="0" smtClean="0"/>
              <a:t>Show message “user X is currently editing. Check back soon”.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1714500" y="898071"/>
            <a:ext cx="0" cy="371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7" idx="0"/>
          </p:cNvCxnSpPr>
          <p:nvPr/>
        </p:nvCxnSpPr>
        <p:spPr>
          <a:xfrm>
            <a:off x="1714500" y="2240643"/>
            <a:ext cx="996951" cy="23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4"/>
            <a:endCxn id="9" idx="0"/>
          </p:cNvCxnSpPr>
          <p:nvPr/>
        </p:nvCxnSpPr>
        <p:spPr>
          <a:xfrm>
            <a:off x="2628901" y="2875643"/>
            <a:ext cx="7710" cy="36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9133" y="2748644"/>
            <a:ext cx="0" cy="453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a 5"/>
          <p:cNvSpPr/>
          <p:nvPr/>
        </p:nvSpPr>
        <p:spPr>
          <a:xfrm>
            <a:off x="344713" y="2476500"/>
            <a:ext cx="825501" cy="399143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5" idx="2"/>
            <a:endCxn id="6" idx="1"/>
          </p:cNvCxnSpPr>
          <p:nvPr/>
        </p:nvCxnSpPr>
        <p:spPr>
          <a:xfrm flipH="1">
            <a:off x="757464" y="2240643"/>
            <a:ext cx="957036" cy="235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" idx="1"/>
          </p:cNvCxnSpPr>
          <p:nvPr/>
        </p:nvCxnSpPr>
        <p:spPr>
          <a:xfrm>
            <a:off x="2636611" y="4213678"/>
            <a:ext cx="970191" cy="202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0" idx="0"/>
          </p:cNvCxnSpPr>
          <p:nvPr/>
        </p:nvCxnSpPr>
        <p:spPr>
          <a:xfrm flipH="1">
            <a:off x="1817915" y="4213678"/>
            <a:ext cx="818696" cy="202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06790" y="4815114"/>
            <a:ext cx="7710" cy="36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608983" y="4774294"/>
            <a:ext cx="7710" cy="36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4"/>
            <a:endCxn id="19" idx="0"/>
          </p:cNvCxnSpPr>
          <p:nvPr/>
        </p:nvCxnSpPr>
        <p:spPr>
          <a:xfrm>
            <a:off x="5980566" y="3728357"/>
            <a:ext cx="0" cy="485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737929" y="3728357"/>
            <a:ext cx="0" cy="485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8" idx="1"/>
          </p:cNvCxnSpPr>
          <p:nvPr/>
        </p:nvCxnSpPr>
        <p:spPr>
          <a:xfrm>
            <a:off x="6876596" y="3043838"/>
            <a:ext cx="889456" cy="285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7" idx="0"/>
          </p:cNvCxnSpPr>
          <p:nvPr/>
        </p:nvCxnSpPr>
        <p:spPr>
          <a:xfrm flipH="1">
            <a:off x="6063116" y="3043838"/>
            <a:ext cx="813480" cy="285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16" idx="0"/>
          </p:cNvCxnSpPr>
          <p:nvPr/>
        </p:nvCxnSpPr>
        <p:spPr>
          <a:xfrm flipH="1">
            <a:off x="6856186" y="1702706"/>
            <a:ext cx="2890" cy="363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822371" y="906234"/>
            <a:ext cx="2890" cy="363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3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214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Kriya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Gopal</dc:creator>
  <cp:lastModifiedBy>Kaushik Gopal</cp:lastModifiedBy>
  <cp:revision>3</cp:revision>
  <dcterms:created xsi:type="dcterms:W3CDTF">2013-03-14T05:52:47Z</dcterms:created>
  <dcterms:modified xsi:type="dcterms:W3CDTF">2013-03-14T06:13:48Z</dcterms:modified>
</cp:coreProperties>
</file>