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652" y="5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D18EEBC-59FE-41E6-A02F-F870B3E0D53C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9FA6F6-F258-4F60-BD56-0A29B9905D1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973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EEBC-59FE-41E6-A02F-F870B3E0D53C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A6F6-F258-4F60-BD56-0A29B9905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07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EEBC-59FE-41E6-A02F-F870B3E0D53C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A6F6-F258-4F60-BD56-0A29B9905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65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EEBC-59FE-41E6-A02F-F870B3E0D53C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A6F6-F258-4F60-BD56-0A29B9905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63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D18EEBC-59FE-41E6-A02F-F870B3E0D53C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9FA6F6-F258-4F60-BD56-0A29B9905D1A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83216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EEBC-59FE-41E6-A02F-F870B3E0D53C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A6F6-F258-4F60-BD56-0A29B9905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850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EEBC-59FE-41E6-A02F-F870B3E0D53C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A6F6-F258-4F60-BD56-0A29B9905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8624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EEBC-59FE-41E6-A02F-F870B3E0D53C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A6F6-F258-4F60-BD56-0A29B9905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44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EEBC-59FE-41E6-A02F-F870B3E0D53C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A6F6-F258-4F60-BD56-0A29B9905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09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D18EEBC-59FE-41E6-A02F-F870B3E0D53C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09FA6F6-F258-4F60-BD56-0A29B9905D1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6823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D18EEBC-59FE-41E6-A02F-F870B3E0D53C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09FA6F6-F258-4F60-BD56-0A29B9905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31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18EEBC-59FE-41E6-A02F-F870B3E0D53C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09FA6F6-F258-4F60-BD56-0A29B9905D1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589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F098-9169-4515-88C3-B3F671FB3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Life Is What YOU </a:t>
            </a:r>
            <a:r>
              <a:rPr lang="en-IN" dirty="0" err="1"/>
              <a:t>mAke</a:t>
            </a:r>
            <a:r>
              <a:rPr lang="en-IN" dirty="0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118098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9D3440-DBB7-47DF-B788-C56626FC5C87}"/>
              </a:ext>
            </a:extLst>
          </p:cNvPr>
          <p:cNvSpPr txBox="1"/>
          <p:nvPr/>
        </p:nvSpPr>
        <p:spPr>
          <a:xfrm>
            <a:off x="1160207" y="2585878"/>
            <a:ext cx="10854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1. Corona is a disease or an Opportunity?</a:t>
            </a:r>
          </a:p>
        </p:txBody>
      </p:sp>
    </p:spTree>
    <p:extLst>
      <p:ext uri="{BB962C8B-B14F-4D97-AF65-F5344CB8AC3E}">
        <p14:creationId xmlns:p14="http://schemas.microsoft.com/office/powerpoint/2010/main" val="73371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9D3440-DBB7-47DF-B788-C56626FC5C87}"/>
              </a:ext>
            </a:extLst>
          </p:cNvPr>
          <p:cNvSpPr txBox="1"/>
          <p:nvPr/>
        </p:nvSpPr>
        <p:spPr>
          <a:xfrm>
            <a:off x="1160207" y="2595712"/>
            <a:ext cx="10854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2.  A goal without a plan is just a wish.</a:t>
            </a:r>
          </a:p>
        </p:txBody>
      </p:sp>
    </p:spTree>
    <p:extLst>
      <p:ext uri="{BB962C8B-B14F-4D97-AF65-F5344CB8AC3E}">
        <p14:creationId xmlns:p14="http://schemas.microsoft.com/office/powerpoint/2010/main" val="375482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9D3440-DBB7-47DF-B788-C56626FC5C87}"/>
              </a:ext>
            </a:extLst>
          </p:cNvPr>
          <p:cNvSpPr txBox="1"/>
          <p:nvPr/>
        </p:nvSpPr>
        <p:spPr>
          <a:xfrm>
            <a:off x="1160207" y="2595711"/>
            <a:ext cx="10854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3. Emotion is energy in motion.</a:t>
            </a:r>
          </a:p>
        </p:txBody>
      </p:sp>
    </p:spTree>
    <p:extLst>
      <p:ext uri="{BB962C8B-B14F-4D97-AF65-F5344CB8AC3E}">
        <p14:creationId xmlns:p14="http://schemas.microsoft.com/office/powerpoint/2010/main" val="47683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9D3440-DBB7-47DF-B788-C56626FC5C87}"/>
              </a:ext>
            </a:extLst>
          </p:cNvPr>
          <p:cNvSpPr txBox="1"/>
          <p:nvPr/>
        </p:nvSpPr>
        <p:spPr>
          <a:xfrm>
            <a:off x="1160207" y="2595716"/>
            <a:ext cx="10854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4. Be a Lion.</a:t>
            </a:r>
          </a:p>
        </p:txBody>
      </p:sp>
    </p:spTree>
    <p:extLst>
      <p:ext uri="{BB962C8B-B14F-4D97-AF65-F5344CB8AC3E}">
        <p14:creationId xmlns:p14="http://schemas.microsoft.com/office/powerpoint/2010/main" val="260296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9D3440-DBB7-47DF-B788-C56626FC5C87}"/>
              </a:ext>
            </a:extLst>
          </p:cNvPr>
          <p:cNvSpPr txBox="1"/>
          <p:nvPr/>
        </p:nvSpPr>
        <p:spPr>
          <a:xfrm>
            <a:off x="1160207" y="2595710"/>
            <a:ext cx="10854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5. We belief in god but we don’t trust.</a:t>
            </a:r>
          </a:p>
        </p:txBody>
      </p:sp>
    </p:spTree>
    <p:extLst>
      <p:ext uri="{BB962C8B-B14F-4D97-AF65-F5344CB8AC3E}">
        <p14:creationId xmlns:p14="http://schemas.microsoft.com/office/powerpoint/2010/main" val="380441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9D3440-DBB7-47DF-B788-C56626FC5C87}"/>
              </a:ext>
            </a:extLst>
          </p:cNvPr>
          <p:cNvSpPr txBox="1"/>
          <p:nvPr/>
        </p:nvSpPr>
        <p:spPr>
          <a:xfrm>
            <a:off x="3785421" y="1905506"/>
            <a:ext cx="4306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336316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14</TotalTime>
  <Words>55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Life Is What YOU mAke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Jethva</dc:creator>
  <cp:lastModifiedBy>Kaushik Jethva</cp:lastModifiedBy>
  <cp:revision>7</cp:revision>
  <dcterms:created xsi:type="dcterms:W3CDTF">2020-06-09T13:17:12Z</dcterms:created>
  <dcterms:modified xsi:type="dcterms:W3CDTF">2020-06-09T13:31:20Z</dcterms:modified>
</cp:coreProperties>
</file>