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89" r:id="rId5"/>
    <p:sldId id="290" r:id="rId6"/>
    <p:sldId id="259" r:id="rId7"/>
    <p:sldId id="261" r:id="rId8"/>
    <p:sldId id="27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659453" y="1264331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677211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STAX Business Intelligence System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045950"/>
            <a:ext cx="357397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SUSHMITA SINHA</a:t>
            </a:r>
          </a:p>
          <a:p>
            <a:r>
              <a:rPr lang="en-US" sz="2000" dirty="0"/>
              <a:t>ASOK KAUSHIK</a:t>
            </a:r>
          </a:p>
          <a:p>
            <a:r>
              <a:rPr lang="en-US" sz="2000" dirty="0"/>
              <a:t>LODUGU NITHESH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059690" y="137715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Database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069572" y="1566112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PostgreSQL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 rot="16200000">
            <a:off x="1956949" y="22680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SQL Alchemy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024238" y="369163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Fira Sans"/>
                <a:ea typeface="Fira Sans"/>
                <a:cs typeface="Fira Sans"/>
                <a:sym typeface="Fira Sans"/>
              </a:rPr>
              <a:t>Flask + Python</a:t>
            </a: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Technology Architecture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847297" y="244220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Frontend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14699" y="263533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HTML + Bootstrap 5 </a:t>
            </a:r>
            <a:br>
              <a:rPr lang="en" sz="1200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+ Chart JS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238022" y="2320264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10414" y="3398841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127471" y="1359359"/>
            <a:ext cx="4368398" cy="2951424"/>
            <a:chOff x="2576241" y="1403508"/>
            <a:chExt cx="4368398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576241" y="372138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28477" y="2828134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8;p14">
            <a:extLst>
              <a:ext uri="{FF2B5EF4-FFF2-40B4-BE49-F238E27FC236}">
                <a16:creationId xmlns:a16="http://schemas.microsoft.com/office/drawing/2014/main" id="{62375F71-2622-D2F0-E5B7-E0D8B8E66DF9}"/>
              </a:ext>
            </a:extLst>
          </p:cNvPr>
          <p:cNvGrpSpPr/>
          <p:nvPr/>
        </p:nvGrpSpPr>
        <p:grpSpPr>
          <a:xfrm>
            <a:off x="431457" y="1421912"/>
            <a:ext cx="630131" cy="630131"/>
            <a:chOff x="6323089" y="3637093"/>
            <a:chExt cx="630131" cy="630131"/>
          </a:xfrm>
        </p:grpSpPr>
        <p:sp>
          <p:nvSpPr>
            <p:cNvPr id="3" name="Google Shape;189;p14">
              <a:extLst>
                <a:ext uri="{FF2B5EF4-FFF2-40B4-BE49-F238E27FC236}">
                  <a16:creationId xmlns:a16="http://schemas.microsoft.com/office/drawing/2014/main" id="{6396E95D-3E45-14E6-D74A-5C92094A9D75}"/>
                </a:ext>
              </a:extLst>
            </p:cNvPr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0;p14">
              <a:extLst>
                <a:ext uri="{FF2B5EF4-FFF2-40B4-BE49-F238E27FC236}">
                  <a16:creationId xmlns:a16="http://schemas.microsoft.com/office/drawing/2014/main" id="{CDB5E9EC-1A34-BCB2-D161-FFC00294E490}"/>
                </a:ext>
              </a:extLst>
            </p:cNvPr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4">
              <a:extLst>
                <a:ext uri="{FF2B5EF4-FFF2-40B4-BE49-F238E27FC236}">
                  <a16:creationId xmlns:a16="http://schemas.microsoft.com/office/drawing/2014/main" id="{4F2920B3-F87C-1856-D18D-53B9722F19F0}"/>
                </a:ext>
              </a:extLst>
            </p:cNvPr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2;p14">
              <a:extLst>
                <a:ext uri="{FF2B5EF4-FFF2-40B4-BE49-F238E27FC236}">
                  <a16:creationId xmlns:a16="http://schemas.microsoft.com/office/drawing/2014/main" id="{13D1BA5C-3D81-81CD-7EC1-6A48BC4C95C5}"/>
                </a:ext>
              </a:extLst>
            </p:cNvPr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3;p14">
              <a:extLst>
                <a:ext uri="{FF2B5EF4-FFF2-40B4-BE49-F238E27FC236}">
                  <a16:creationId xmlns:a16="http://schemas.microsoft.com/office/drawing/2014/main" id="{246B7839-2146-1AA3-373C-F03F5C0E70AA}"/>
                </a:ext>
              </a:extLst>
            </p:cNvPr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;p14">
              <a:extLst>
                <a:ext uri="{FF2B5EF4-FFF2-40B4-BE49-F238E27FC236}">
                  <a16:creationId xmlns:a16="http://schemas.microsoft.com/office/drawing/2014/main" id="{152B0F05-6D47-3CEC-04A6-BB1E46D859C9}"/>
                </a:ext>
              </a:extLst>
            </p:cNvPr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5;p14">
              <a:extLst>
                <a:ext uri="{FF2B5EF4-FFF2-40B4-BE49-F238E27FC236}">
                  <a16:creationId xmlns:a16="http://schemas.microsoft.com/office/drawing/2014/main" id="{E5696CAF-8AA8-165E-5F5D-D06B3119B352}"/>
                </a:ext>
              </a:extLst>
            </p:cNvPr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24;p14">
            <a:extLst>
              <a:ext uri="{FF2B5EF4-FFF2-40B4-BE49-F238E27FC236}">
                <a16:creationId xmlns:a16="http://schemas.microsoft.com/office/drawing/2014/main" id="{045991B3-F034-29A6-A2F4-34614469A576}"/>
              </a:ext>
            </a:extLst>
          </p:cNvPr>
          <p:cNvSpPr/>
          <p:nvPr/>
        </p:nvSpPr>
        <p:spPr>
          <a:xfrm rot="5400000" flipV="1">
            <a:off x="1798940" y="2615281"/>
            <a:ext cx="2034251" cy="89681"/>
          </a:xfrm>
          <a:custGeom>
            <a:avLst/>
            <a:gdLst/>
            <a:ahLst/>
            <a:cxnLst/>
            <a:rect l="l" t="t" r="r" b="b"/>
            <a:pathLst>
              <a:path w="26888" h="1" fill="none" extrusionOk="0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w="7925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4;p14">
            <a:extLst>
              <a:ext uri="{FF2B5EF4-FFF2-40B4-BE49-F238E27FC236}">
                <a16:creationId xmlns:a16="http://schemas.microsoft.com/office/drawing/2014/main" id="{055E2F2B-E029-8351-2331-5A14CFBB9003}"/>
              </a:ext>
            </a:extLst>
          </p:cNvPr>
          <p:cNvSpPr txBox="1"/>
          <p:nvPr/>
        </p:nvSpPr>
        <p:spPr>
          <a:xfrm>
            <a:off x="1199657" y="356657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Backend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" name="Google Shape;170;p14">
            <a:extLst>
              <a:ext uri="{FF2B5EF4-FFF2-40B4-BE49-F238E27FC236}">
                <a16:creationId xmlns:a16="http://schemas.microsoft.com/office/drawing/2014/main" id="{130D0CBF-55EC-D981-2DF5-9AF90561C753}"/>
              </a:ext>
            </a:extLst>
          </p:cNvPr>
          <p:cNvSpPr txBox="1"/>
          <p:nvPr/>
        </p:nvSpPr>
        <p:spPr>
          <a:xfrm>
            <a:off x="3421449" y="1388803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Cloud Heroku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7"/>
          <p:cNvSpPr txBox="1"/>
          <p:nvPr/>
        </p:nvSpPr>
        <p:spPr>
          <a:xfrm>
            <a:off x="630689" y="8391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STAR SCHEMA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0FC14-5975-DD04-7C39-853C3FD6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473"/>
            <a:ext cx="8796339" cy="45590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3C86-74C2-73C5-2527-80835E30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GENERATION</a:t>
            </a:r>
            <a:endParaRPr lang="en-IN" dirty="0"/>
          </a:p>
        </p:txBody>
      </p:sp>
      <p:sp>
        <p:nvSpPr>
          <p:cNvPr id="3" name="Google Shape;5155;p43">
            <a:extLst>
              <a:ext uri="{FF2B5EF4-FFF2-40B4-BE49-F238E27FC236}">
                <a16:creationId xmlns:a16="http://schemas.microsoft.com/office/drawing/2014/main" id="{0699BE38-EB74-C5AE-C65B-E7DCB70CBD0F}"/>
              </a:ext>
            </a:extLst>
          </p:cNvPr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56;p43">
            <a:extLst>
              <a:ext uri="{FF2B5EF4-FFF2-40B4-BE49-F238E27FC236}">
                <a16:creationId xmlns:a16="http://schemas.microsoft.com/office/drawing/2014/main" id="{CCA07DAF-17F3-6C04-334A-C1ED7745F29E}"/>
              </a:ext>
            </a:extLst>
          </p:cNvPr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57;p43">
            <a:extLst>
              <a:ext uri="{FF2B5EF4-FFF2-40B4-BE49-F238E27FC236}">
                <a16:creationId xmlns:a16="http://schemas.microsoft.com/office/drawing/2014/main" id="{FB75267D-8369-32EC-9C33-352D547099FD}"/>
              </a:ext>
            </a:extLst>
          </p:cNvPr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58;p43">
            <a:extLst>
              <a:ext uri="{FF2B5EF4-FFF2-40B4-BE49-F238E27FC236}">
                <a16:creationId xmlns:a16="http://schemas.microsoft.com/office/drawing/2014/main" id="{E592C6BD-2221-492C-15A8-AE1409EB34E5}"/>
              </a:ext>
            </a:extLst>
          </p:cNvPr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59;p43">
            <a:extLst>
              <a:ext uri="{FF2B5EF4-FFF2-40B4-BE49-F238E27FC236}">
                <a16:creationId xmlns:a16="http://schemas.microsoft.com/office/drawing/2014/main" id="{5440C127-EA9B-CB56-DC52-E119FAD77237}"/>
              </a:ext>
            </a:extLst>
          </p:cNvPr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60;p43">
            <a:extLst>
              <a:ext uri="{FF2B5EF4-FFF2-40B4-BE49-F238E27FC236}">
                <a16:creationId xmlns:a16="http://schemas.microsoft.com/office/drawing/2014/main" id="{C3D73D30-A87D-D08A-1139-1274566B5C41}"/>
              </a:ext>
            </a:extLst>
          </p:cNvPr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61;p43">
            <a:extLst>
              <a:ext uri="{FF2B5EF4-FFF2-40B4-BE49-F238E27FC236}">
                <a16:creationId xmlns:a16="http://schemas.microsoft.com/office/drawing/2014/main" id="{02C58C72-03B5-3F33-AC89-1D978D6D4929}"/>
              </a:ext>
            </a:extLst>
          </p:cNvPr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62;p43">
            <a:extLst>
              <a:ext uri="{FF2B5EF4-FFF2-40B4-BE49-F238E27FC236}">
                <a16:creationId xmlns:a16="http://schemas.microsoft.com/office/drawing/2014/main" id="{709E6986-212B-5877-0179-89DE2B395054}"/>
              </a:ext>
            </a:extLst>
          </p:cNvPr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63;p43">
            <a:extLst>
              <a:ext uri="{FF2B5EF4-FFF2-40B4-BE49-F238E27FC236}">
                <a16:creationId xmlns:a16="http://schemas.microsoft.com/office/drawing/2014/main" id="{FFD71E15-CDC0-F710-95AB-7ED57CF34524}"/>
              </a:ext>
            </a:extLst>
          </p:cNvPr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4;p43">
            <a:extLst>
              <a:ext uri="{FF2B5EF4-FFF2-40B4-BE49-F238E27FC236}">
                <a16:creationId xmlns:a16="http://schemas.microsoft.com/office/drawing/2014/main" id="{3F10E348-1103-DFA7-DE63-59A4993CD47B}"/>
              </a:ext>
            </a:extLst>
          </p:cNvPr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65;p43">
            <a:extLst>
              <a:ext uri="{FF2B5EF4-FFF2-40B4-BE49-F238E27FC236}">
                <a16:creationId xmlns:a16="http://schemas.microsoft.com/office/drawing/2014/main" id="{1875C315-EB54-771D-70BB-7D30FF57A4C7}"/>
              </a:ext>
            </a:extLst>
          </p:cNvPr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66;p43">
            <a:extLst>
              <a:ext uri="{FF2B5EF4-FFF2-40B4-BE49-F238E27FC236}">
                <a16:creationId xmlns:a16="http://schemas.microsoft.com/office/drawing/2014/main" id="{204132D1-781C-F537-257D-9002AF0F491D}"/>
              </a:ext>
            </a:extLst>
          </p:cNvPr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67;p43">
            <a:extLst>
              <a:ext uri="{FF2B5EF4-FFF2-40B4-BE49-F238E27FC236}">
                <a16:creationId xmlns:a16="http://schemas.microsoft.com/office/drawing/2014/main" id="{D34C7DFF-AFE7-42B0-A9BF-91B77EE4B28E}"/>
              </a:ext>
            </a:extLst>
          </p:cNvPr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168;p43">
            <a:extLst>
              <a:ext uri="{FF2B5EF4-FFF2-40B4-BE49-F238E27FC236}">
                <a16:creationId xmlns:a16="http://schemas.microsoft.com/office/drawing/2014/main" id="{2CB04BEF-ABFD-6C3A-B327-DA2F8DF08A7E}"/>
              </a:ext>
            </a:extLst>
          </p:cNvPr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69;p43">
            <a:extLst>
              <a:ext uri="{FF2B5EF4-FFF2-40B4-BE49-F238E27FC236}">
                <a16:creationId xmlns:a16="http://schemas.microsoft.com/office/drawing/2014/main" id="{2108BDE7-88AB-0340-5501-2F94A0A7D6E3}"/>
              </a:ext>
            </a:extLst>
          </p:cNvPr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70;p43">
            <a:extLst>
              <a:ext uri="{FF2B5EF4-FFF2-40B4-BE49-F238E27FC236}">
                <a16:creationId xmlns:a16="http://schemas.microsoft.com/office/drawing/2014/main" id="{9C971093-EFED-FD57-6476-9E240E829972}"/>
              </a:ext>
            </a:extLst>
          </p:cNvPr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71;p43">
            <a:extLst>
              <a:ext uri="{FF2B5EF4-FFF2-40B4-BE49-F238E27FC236}">
                <a16:creationId xmlns:a16="http://schemas.microsoft.com/office/drawing/2014/main" id="{ECBB615D-1FB5-6803-79AF-7CF5D5A23196}"/>
              </a:ext>
            </a:extLst>
          </p:cNvPr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72;p43">
            <a:extLst>
              <a:ext uri="{FF2B5EF4-FFF2-40B4-BE49-F238E27FC236}">
                <a16:creationId xmlns:a16="http://schemas.microsoft.com/office/drawing/2014/main" id="{E9F50D17-72F4-3F00-9D95-1FF8499901BC}"/>
              </a:ext>
            </a:extLst>
          </p:cNvPr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173;p43">
            <a:extLst>
              <a:ext uri="{FF2B5EF4-FFF2-40B4-BE49-F238E27FC236}">
                <a16:creationId xmlns:a16="http://schemas.microsoft.com/office/drawing/2014/main" id="{069ED826-9DB9-1BBF-C1E5-477FC2822B96}"/>
              </a:ext>
            </a:extLst>
          </p:cNvPr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174;p43">
            <a:extLst>
              <a:ext uri="{FF2B5EF4-FFF2-40B4-BE49-F238E27FC236}">
                <a16:creationId xmlns:a16="http://schemas.microsoft.com/office/drawing/2014/main" id="{0D1F367C-57F8-F14F-9027-B2A7EB7591ED}"/>
              </a:ext>
            </a:extLst>
          </p:cNvPr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75;p43">
            <a:extLst>
              <a:ext uri="{FF2B5EF4-FFF2-40B4-BE49-F238E27FC236}">
                <a16:creationId xmlns:a16="http://schemas.microsoft.com/office/drawing/2014/main" id="{9E8D8088-7DA5-B189-1B36-EFF98C82602D}"/>
              </a:ext>
            </a:extLst>
          </p:cNvPr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176;p43">
            <a:extLst>
              <a:ext uri="{FF2B5EF4-FFF2-40B4-BE49-F238E27FC236}">
                <a16:creationId xmlns:a16="http://schemas.microsoft.com/office/drawing/2014/main" id="{AB01C48C-4AB1-1B61-484B-8F34944A4E05}"/>
              </a:ext>
            </a:extLst>
          </p:cNvPr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77;p43">
            <a:extLst>
              <a:ext uri="{FF2B5EF4-FFF2-40B4-BE49-F238E27FC236}">
                <a16:creationId xmlns:a16="http://schemas.microsoft.com/office/drawing/2014/main" id="{95108BA5-84BC-1372-2DAF-016857898580}"/>
              </a:ext>
            </a:extLst>
          </p:cNvPr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78;p43">
            <a:extLst>
              <a:ext uri="{FF2B5EF4-FFF2-40B4-BE49-F238E27FC236}">
                <a16:creationId xmlns:a16="http://schemas.microsoft.com/office/drawing/2014/main" id="{3CF97C5E-E2E4-4242-6520-B9384646DB1C}"/>
              </a:ext>
            </a:extLst>
          </p:cNvPr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179;p43">
            <a:extLst>
              <a:ext uri="{FF2B5EF4-FFF2-40B4-BE49-F238E27FC236}">
                <a16:creationId xmlns:a16="http://schemas.microsoft.com/office/drawing/2014/main" id="{86A11025-72C9-F269-28E1-A67A63000F1D}"/>
              </a:ext>
            </a:extLst>
          </p:cNvPr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180;p43">
            <a:extLst>
              <a:ext uri="{FF2B5EF4-FFF2-40B4-BE49-F238E27FC236}">
                <a16:creationId xmlns:a16="http://schemas.microsoft.com/office/drawing/2014/main" id="{5D6EB3B3-44E3-6126-FB3F-0227ED9F16C0}"/>
              </a:ext>
            </a:extLst>
          </p:cNvPr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181;p43">
            <a:extLst>
              <a:ext uri="{FF2B5EF4-FFF2-40B4-BE49-F238E27FC236}">
                <a16:creationId xmlns:a16="http://schemas.microsoft.com/office/drawing/2014/main" id="{2D276E6E-3E80-2430-EEB8-D535D530B096}"/>
              </a:ext>
            </a:extLst>
          </p:cNvPr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182;p43">
            <a:extLst>
              <a:ext uri="{FF2B5EF4-FFF2-40B4-BE49-F238E27FC236}">
                <a16:creationId xmlns:a16="http://schemas.microsoft.com/office/drawing/2014/main" id="{31AF7DE7-56FF-F271-AB6E-2575E85A47AE}"/>
              </a:ext>
            </a:extLst>
          </p:cNvPr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183;p43">
            <a:extLst>
              <a:ext uri="{FF2B5EF4-FFF2-40B4-BE49-F238E27FC236}">
                <a16:creationId xmlns:a16="http://schemas.microsoft.com/office/drawing/2014/main" id="{8DAFECC8-2579-A6FE-10A6-9580F5CDEACB}"/>
              </a:ext>
            </a:extLst>
          </p:cNvPr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184;p43">
            <a:extLst>
              <a:ext uri="{FF2B5EF4-FFF2-40B4-BE49-F238E27FC236}">
                <a16:creationId xmlns:a16="http://schemas.microsoft.com/office/drawing/2014/main" id="{03CAB0D9-36DC-2A41-392D-3D2D2239CA26}"/>
              </a:ext>
            </a:extLst>
          </p:cNvPr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185;p43">
            <a:extLst>
              <a:ext uri="{FF2B5EF4-FFF2-40B4-BE49-F238E27FC236}">
                <a16:creationId xmlns:a16="http://schemas.microsoft.com/office/drawing/2014/main" id="{CB371D00-8546-0CEC-84CF-0F22A21EDB88}"/>
              </a:ext>
            </a:extLst>
          </p:cNvPr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186;p43">
            <a:extLst>
              <a:ext uri="{FF2B5EF4-FFF2-40B4-BE49-F238E27FC236}">
                <a16:creationId xmlns:a16="http://schemas.microsoft.com/office/drawing/2014/main" id="{9A68A7DC-A406-F509-229A-1BF5473C03A8}"/>
              </a:ext>
            </a:extLst>
          </p:cNvPr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187;p43">
            <a:extLst>
              <a:ext uri="{FF2B5EF4-FFF2-40B4-BE49-F238E27FC236}">
                <a16:creationId xmlns:a16="http://schemas.microsoft.com/office/drawing/2014/main" id="{7D8D7F46-5DC1-F29C-B09E-D6224951E1A6}"/>
              </a:ext>
            </a:extLst>
          </p:cNvPr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88;p43">
            <a:extLst>
              <a:ext uri="{FF2B5EF4-FFF2-40B4-BE49-F238E27FC236}">
                <a16:creationId xmlns:a16="http://schemas.microsoft.com/office/drawing/2014/main" id="{B507CE2A-7D5F-9ECF-4B8E-D5E315685745}"/>
              </a:ext>
            </a:extLst>
          </p:cNvPr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189;p43">
            <a:extLst>
              <a:ext uri="{FF2B5EF4-FFF2-40B4-BE49-F238E27FC236}">
                <a16:creationId xmlns:a16="http://schemas.microsoft.com/office/drawing/2014/main" id="{0639879D-702F-4643-37BE-66108132064C}"/>
              </a:ext>
            </a:extLst>
          </p:cNvPr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190;p43">
            <a:extLst>
              <a:ext uri="{FF2B5EF4-FFF2-40B4-BE49-F238E27FC236}">
                <a16:creationId xmlns:a16="http://schemas.microsoft.com/office/drawing/2014/main" id="{CBD6CC08-B6E1-3E12-AFEE-34EABA3E1EC5}"/>
              </a:ext>
            </a:extLst>
          </p:cNvPr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191;p43">
            <a:extLst>
              <a:ext uri="{FF2B5EF4-FFF2-40B4-BE49-F238E27FC236}">
                <a16:creationId xmlns:a16="http://schemas.microsoft.com/office/drawing/2014/main" id="{487E532E-CB23-F836-D68F-36C57D3E5339}"/>
              </a:ext>
            </a:extLst>
          </p:cNvPr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92;p43">
            <a:extLst>
              <a:ext uri="{FF2B5EF4-FFF2-40B4-BE49-F238E27FC236}">
                <a16:creationId xmlns:a16="http://schemas.microsoft.com/office/drawing/2014/main" id="{D4BA0B7E-18F8-0127-91F1-C82051A4F49F}"/>
              </a:ext>
            </a:extLst>
          </p:cNvPr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93;p43">
            <a:extLst>
              <a:ext uri="{FF2B5EF4-FFF2-40B4-BE49-F238E27FC236}">
                <a16:creationId xmlns:a16="http://schemas.microsoft.com/office/drawing/2014/main" id="{9C0C0A7B-26E0-557E-C0BD-30BF261711DF}"/>
              </a:ext>
            </a:extLst>
          </p:cNvPr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94;p43">
            <a:extLst>
              <a:ext uri="{FF2B5EF4-FFF2-40B4-BE49-F238E27FC236}">
                <a16:creationId xmlns:a16="http://schemas.microsoft.com/office/drawing/2014/main" id="{0CC17E5D-26B0-55D8-81D0-D9CD81EA6650}"/>
              </a:ext>
            </a:extLst>
          </p:cNvPr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195;p43">
            <a:extLst>
              <a:ext uri="{FF2B5EF4-FFF2-40B4-BE49-F238E27FC236}">
                <a16:creationId xmlns:a16="http://schemas.microsoft.com/office/drawing/2014/main" id="{3D6BEFDC-43D9-3DAD-7797-7B1A9E51FC7B}"/>
              </a:ext>
            </a:extLst>
          </p:cNvPr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196;p43">
            <a:extLst>
              <a:ext uri="{FF2B5EF4-FFF2-40B4-BE49-F238E27FC236}">
                <a16:creationId xmlns:a16="http://schemas.microsoft.com/office/drawing/2014/main" id="{5AC2E2CC-91F1-356B-5C64-BDB297F2C2C1}"/>
              </a:ext>
            </a:extLst>
          </p:cNvPr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197;p43">
            <a:extLst>
              <a:ext uri="{FF2B5EF4-FFF2-40B4-BE49-F238E27FC236}">
                <a16:creationId xmlns:a16="http://schemas.microsoft.com/office/drawing/2014/main" id="{533C7B9E-C12A-58A1-D370-D542C6293DFD}"/>
              </a:ext>
            </a:extLst>
          </p:cNvPr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198;p43">
            <a:extLst>
              <a:ext uri="{FF2B5EF4-FFF2-40B4-BE49-F238E27FC236}">
                <a16:creationId xmlns:a16="http://schemas.microsoft.com/office/drawing/2014/main" id="{9BC990EE-02F0-0F33-FA07-228B17BD1CEA}"/>
              </a:ext>
            </a:extLst>
          </p:cNvPr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199;p43">
            <a:extLst>
              <a:ext uri="{FF2B5EF4-FFF2-40B4-BE49-F238E27FC236}">
                <a16:creationId xmlns:a16="http://schemas.microsoft.com/office/drawing/2014/main" id="{2DD4290A-CB08-A9BD-B0DA-7875CA922DCE}"/>
              </a:ext>
            </a:extLst>
          </p:cNvPr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200;p43">
            <a:extLst>
              <a:ext uri="{FF2B5EF4-FFF2-40B4-BE49-F238E27FC236}">
                <a16:creationId xmlns:a16="http://schemas.microsoft.com/office/drawing/2014/main" id="{FD080628-1105-BC5B-41C2-C1CBFA53D433}"/>
              </a:ext>
            </a:extLst>
          </p:cNvPr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201;p43">
            <a:extLst>
              <a:ext uri="{FF2B5EF4-FFF2-40B4-BE49-F238E27FC236}">
                <a16:creationId xmlns:a16="http://schemas.microsoft.com/office/drawing/2014/main" id="{59A433DC-B39F-DBA2-B30B-83271D7CE248}"/>
              </a:ext>
            </a:extLst>
          </p:cNvPr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202;p43">
            <a:extLst>
              <a:ext uri="{FF2B5EF4-FFF2-40B4-BE49-F238E27FC236}">
                <a16:creationId xmlns:a16="http://schemas.microsoft.com/office/drawing/2014/main" id="{A3D73EE5-6DDA-2CD1-B77C-CCCA3EB8E18C}"/>
              </a:ext>
            </a:extLst>
          </p:cNvPr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203;p43">
            <a:extLst>
              <a:ext uri="{FF2B5EF4-FFF2-40B4-BE49-F238E27FC236}">
                <a16:creationId xmlns:a16="http://schemas.microsoft.com/office/drawing/2014/main" id="{57326B5F-E478-CBF0-AB62-D3F194B816F1}"/>
              </a:ext>
            </a:extLst>
          </p:cNvPr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04;p43">
            <a:extLst>
              <a:ext uri="{FF2B5EF4-FFF2-40B4-BE49-F238E27FC236}">
                <a16:creationId xmlns:a16="http://schemas.microsoft.com/office/drawing/2014/main" id="{7CC97F06-43FA-99C4-30C0-23E4DA12AA54}"/>
              </a:ext>
            </a:extLst>
          </p:cNvPr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205;p43">
            <a:extLst>
              <a:ext uri="{FF2B5EF4-FFF2-40B4-BE49-F238E27FC236}">
                <a16:creationId xmlns:a16="http://schemas.microsoft.com/office/drawing/2014/main" id="{2576E4FA-A75F-DB66-B632-9F761744BFA2}"/>
              </a:ext>
            </a:extLst>
          </p:cNvPr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206;p43">
            <a:extLst>
              <a:ext uri="{FF2B5EF4-FFF2-40B4-BE49-F238E27FC236}">
                <a16:creationId xmlns:a16="http://schemas.microsoft.com/office/drawing/2014/main" id="{23300A53-E479-96C5-47E7-4C7458256D94}"/>
              </a:ext>
            </a:extLst>
          </p:cNvPr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207;p43">
            <a:extLst>
              <a:ext uri="{FF2B5EF4-FFF2-40B4-BE49-F238E27FC236}">
                <a16:creationId xmlns:a16="http://schemas.microsoft.com/office/drawing/2014/main" id="{0C62120F-8B45-3501-A44B-07D77C4CB42D}"/>
              </a:ext>
            </a:extLst>
          </p:cNvPr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208;p43">
            <a:extLst>
              <a:ext uri="{FF2B5EF4-FFF2-40B4-BE49-F238E27FC236}">
                <a16:creationId xmlns:a16="http://schemas.microsoft.com/office/drawing/2014/main" id="{EBAD1621-C8EC-FD5B-4EE3-0A3948160BF1}"/>
              </a:ext>
            </a:extLst>
          </p:cNvPr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09;p43">
            <a:extLst>
              <a:ext uri="{FF2B5EF4-FFF2-40B4-BE49-F238E27FC236}">
                <a16:creationId xmlns:a16="http://schemas.microsoft.com/office/drawing/2014/main" id="{611ED4CF-AB3B-9394-CBE2-F7A2B9142B96}"/>
              </a:ext>
            </a:extLst>
          </p:cNvPr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210;p43">
            <a:extLst>
              <a:ext uri="{FF2B5EF4-FFF2-40B4-BE49-F238E27FC236}">
                <a16:creationId xmlns:a16="http://schemas.microsoft.com/office/drawing/2014/main" id="{8EF80454-7B52-EE03-4129-F1AB830F28B9}"/>
              </a:ext>
            </a:extLst>
          </p:cNvPr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211;p43">
            <a:extLst>
              <a:ext uri="{FF2B5EF4-FFF2-40B4-BE49-F238E27FC236}">
                <a16:creationId xmlns:a16="http://schemas.microsoft.com/office/drawing/2014/main" id="{F53223AB-9AED-5772-41A9-8CBB0D9DD1CB}"/>
              </a:ext>
            </a:extLst>
          </p:cNvPr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212;p43">
            <a:extLst>
              <a:ext uri="{FF2B5EF4-FFF2-40B4-BE49-F238E27FC236}">
                <a16:creationId xmlns:a16="http://schemas.microsoft.com/office/drawing/2014/main" id="{2F9E846A-96CA-D2F2-FBF2-6D533BF8E551}"/>
              </a:ext>
            </a:extLst>
          </p:cNvPr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213;p43">
            <a:extLst>
              <a:ext uri="{FF2B5EF4-FFF2-40B4-BE49-F238E27FC236}">
                <a16:creationId xmlns:a16="http://schemas.microsoft.com/office/drawing/2014/main" id="{11EDBD9F-AAD4-852B-EE3B-DAFB9C4612B1}"/>
              </a:ext>
            </a:extLst>
          </p:cNvPr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214;p43">
            <a:extLst>
              <a:ext uri="{FF2B5EF4-FFF2-40B4-BE49-F238E27FC236}">
                <a16:creationId xmlns:a16="http://schemas.microsoft.com/office/drawing/2014/main" id="{55D15FF7-2A43-CDE9-6478-B8D9EDDCC3F1}"/>
              </a:ext>
            </a:extLst>
          </p:cNvPr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215;p43">
            <a:extLst>
              <a:ext uri="{FF2B5EF4-FFF2-40B4-BE49-F238E27FC236}">
                <a16:creationId xmlns:a16="http://schemas.microsoft.com/office/drawing/2014/main" id="{3266C1EA-2B7D-DEB2-43A0-46D4DE162E27}"/>
              </a:ext>
            </a:extLst>
          </p:cNvPr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5216;p43">
            <a:extLst>
              <a:ext uri="{FF2B5EF4-FFF2-40B4-BE49-F238E27FC236}">
                <a16:creationId xmlns:a16="http://schemas.microsoft.com/office/drawing/2014/main" id="{D48C64B3-28FB-B704-789F-00F0E66B3528}"/>
              </a:ext>
            </a:extLst>
          </p:cNvPr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5217;p43">
            <a:extLst>
              <a:ext uri="{FF2B5EF4-FFF2-40B4-BE49-F238E27FC236}">
                <a16:creationId xmlns:a16="http://schemas.microsoft.com/office/drawing/2014/main" id="{98D2E760-51B0-B852-F5E6-1136B7B83B98}"/>
              </a:ext>
            </a:extLst>
          </p:cNvPr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218;p43">
            <a:extLst>
              <a:ext uri="{FF2B5EF4-FFF2-40B4-BE49-F238E27FC236}">
                <a16:creationId xmlns:a16="http://schemas.microsoft.com/office/drawing/2014/main" id="{E791BB55-A338-68A4-3DA1-3C1C81560E19}"/>
              </a:ext>
            </a:extLst>
          </p:cNvPr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5219;p43">
            <a:extLst>
              <a:ext uri="{FF2B5EF4-FFF2-40B4-BE49-F238E27FC236}">
                <a16:creationId xmlns:a16="http://schemas.microsoft.com/office/drawing/2014/main" id="{A0FCFFD1-E747-F8F5-74AF-4348FDE3A553}"/>
              </a:ext>
            </a:extLst>
          </p:cNvPr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5220;p43">
            <a:extLst>
              <a:ext uri="{FF2B5EF4-FFF2-40B4-BE49-F238E27FC236}">
                <a16:creationId xmlns:a16="http://schemas.microsoft.com/office/drawing/2014/main" id="{279E25C8-13AF-80E2-8795-5D7310EF5818}"/>
              </a:ext>
            </a:extLst>
          </p:cNvPr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221;p43">
            <a:extLst>
              <a:ext uri="{FF2B5EF4-FFF2-40B4-BE49-F238E27FC236}">
                <a16:creationId xmlns:a16="http://schemas.microsoft.com/office/drawing/2014/main" id="{3693C361-1BC9-8EE2-E385-32EEB39F5142}"/>
              </a:ext>
            </a:extLst>
          </p:cNvPr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5222;p43">
            <a:extLst>
              <a:ext uri="{FF2B5EF4-FFF2-40B4-BE49-F238E27FC236}">
                <a16:creationId xmlns:a16="http://schemas.microsoft.com/office/drawing/2014/main" id="{3CC6E576-24CB-7303-3802-8AD45BD86D5A}"/>
              </a:ext>
            </a:extLst>
          </p:cNvPr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223;p43">
            <a:extLst>
              <a:ext uri="{FF2B5EF4-FFF2-40B4-BE49-F238E27FC236}">
                <a16:creationId xmlns:a16="http://schemas.microsoft.com/office/drawing/2014/main" id="{853D925B-AA2B-20FA-1A4E-FF06DC7E9E74}"/>
              </a:ext>
            </a:extLst>
          </p:cNvPr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224;p43">
            <a:extLst>
              <a:ext uri="{FF2B5EF4-FFF2-40B4-BE49-F238E27FC236}">
                <a16:creationId xmlns:a16="http://schemas.microsoft.com/office/drawing/2014/main" id="{E121BFE1-5EAC-BF24-992D-A3D34C52DF9B}"/>
              </a:ext>
            </a:extLst>
          </p:cNvPr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1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C450E8-3847-25E1-05B2-E8045AA8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0" y="980414"/>
            <a:ext cx="8946931" cy="4081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732D13-19CF-8262-6957-94D3A7B0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25948" cy="16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370491" y="870951"/>
            <a:ext cx="8434551" cy="3858239"/>
            <a:chOff x="595975" y="1532525"/>
            <a:chExt cx="6568454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53358" y="1631249"/>
              <a:ext cx="3262725" cy="663272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226103" y="1793782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75776" y="1685297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309154" y="1854949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03015" y="1844116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306086" y="1838828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677624" y="3470675"/>
              <a:ext cx="3486805" cy="759900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27104" y="3610964"/>
              <a:ext cx="372914" cy="440146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399" y="3503124"/>
              <a:ext cx="2508893" cy="678414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SQL Queries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37306" y="10372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CREATE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-67003" y="1156242"/>
            <a:ext cx="281509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Administrators can Sign Up, </a:t>
            </a:r>
            <a:br>
              <a:rPr lang="en" sz="1200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 New Courses can be added 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READ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Table information are displayed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UPDATE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530889" y="436338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Course details can be Updated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610962" y="870951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Delete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37696" y="1086055"/>
            <a:ext cx="296153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Courses are deleted as per the constraints Implemented.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610962" y="2150696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Aggregate/Joins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551840" y="2327755"/>
            <a:ext cx="322166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The data tables and metrics representaion are obtained using Aggregate functions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551840" y="3399196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Windows Function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508485" y="3539875"/>
            <a:ext cx="355274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Determines the Rank of the Instructor depending upon the total number of students enrolled in their cousres.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341519" y="1290748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HTML + BootStrap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Home Page with popular course Information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Forms implemented for Add and Update Information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DataTables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displaying available Courses and Enrolled Courses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Chart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Js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Implemented for graph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Visualisation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1691;p21">
            <a:extLst>
              <a:ext uri="{FF2B5EF4-FFF2-40B4-BE49-F238E27FC236}">
                <a16:creationId xmlns:a16="http://schemas.microsoft.com/office/drawing/2014/main" id="{CAAF1F3C-0282-5541-8050-430991996670}"/>
              </a:ext>
            </a:extLst>
          </p:cNvPr>
          <p:cNvSpPr/>
          <p:nvPr/>
        </p:nvSpPr>
        <p:spPr>
          <a:xfrm>
            <a:off x="2553794" y="2541774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2;p21">
            <a:extLst>
              <a:ext uri="{FF2B5EF4-FFF2-40B4-BE49-F238E27FC236}">
                <a16:creationId xmlns:a16="http://schemas.microsoft.com/office/drawing/2014/main" id="{0AF129C1-ABAD-335A-910A-5B94AF0D9C79}"/>
              </a:ext>
            </a:extLst>
          </p:cNvPr>
          <p:cNvSpPr/>
          <p:nvPr/>
        </p:nvSpPr>
        <p:spPr>
          <a:xfrm>
            <a:off x="7068692" y="245846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EF300-51D3-8F3C-DF02-766B8E8CD4B7}"/>
              </a:ext>
            </a:extLst>
          </p:cNvPr>
          <p:cNvSpPr txBox="1"/>
          <p:nvPr/>
        </p:nvSpPr>
        <p:spPr>
          <a:xfrm>
            <a:off x="5675586" y="2729338"/>
            <a:ext cx="3756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itka Text Semibold" pitchFamily="2" charset="0"/>
              </a:rPr>
              <a:t>https://starapp32.herokuapp.com/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149</Words>
  <Application>Microsoft Office PowerPoint</Application>
  <PresentationFormat>On-screen Show (16:9)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Fira Sans</vt:lpstr>
      <vt:lpstr>Fira Sans Extra Condensed Medium</vt:lpstr>
      <vt:lpstr>Fira Sans Medium</vt:lpstr>
      <vt:lpstr>Fira Sans SemiBold</vt:lpstr>
      <vt:lpstr>Sitka Text Semibold</vt:lpstr>
      <vt:lpstr>Technology Infographics by Slidesgo</vt:lpstr>
      <vt:lpstr>PowerPoint Presentation</vt:lpstr>
      <vt:lpstr>PowerPoint Presentation</vt:lpstr>
      <vt:lpstr>PowerPoint Presentation</vt:lpstr>
      <vt:lpstr>DATA GENERATION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Kaushik Asok</cp:lastModifiedBy>
  <cp:revision>4</cp:revision>
  <dcterms:modified xsi:type="dcterms:W3CDTF">2022-11-05T10:50:25Z</dcterms:modified>
</cp:coreProperties>
</file>