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1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7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4EA297-B3DB-4822-BDA0-F222A87FD4D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3B9F2A-BDDF-4CD4-88E2-52DE04BC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dityachandrasekhar/image-super-resol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3Edr63ki_oTxTnTiJkTsNJlFxopnWaKR?usp=driv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026-8C2F-E359-390C-ECE8555E5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694687"/>
            <a:ext cx="8676222" cy="1277113"/>
          </a:xfrm>
        </p:spPr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7FCEB-BFB4-23EC-E8B0-2D2D5A870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5922 – Neural Networks and Deep Learning Project</a:t>
            </a:r>
          </a:p>
          <a:p>
            <a:r>
              <a:rPr lang="en-US" dirty="0"/>
              <a:t>Kaushik Metha</a:t>
            </a:r>
          </a:p>
        </p:txBody>
      </p:sp>
    </p:spTree>
    <p:extLst>
      <p:ext uri="{BB962C8B-B14F-4D97-AF65-F5344CB8AC3E}">
        <p14:creationId xmlns:p14="http://schemas.microsoft.com/office/powerpoint/2010/main" val="124422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4669-76A8-D1AA-F8E1-0641A37B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signal-to-noise ratio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A1384-D827-C75C-02EA-6401059D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96" y="3429000"/>
            <a:ext cx="3251941" cy="80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470CC-3B55-3AAD-DE7B-51F219D5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52" y="2319867"/>
            <a:ext cx="6233348" cy="35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3546-8984-5477-339D-3C53505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1B6C9-4BF5-5A92-897A-B249A5C93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091531"/>
              </p:ext>
            </p:extLst>
          </p:nvPr>
        </p:nvGraphicFramePr>
        <p:xfrm>
          <a:off x="2197894" y="2973493"/>
          <a:ext cx="77962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05">
                  <a:extLst>
                    <a:ext uri="{9D8B030D-6E8A-4147-A177-3AD203B41FA5}">
                      <a16:colId xmlns:a16="http://schemas.microsoft.com/office/drawing/2014/main" val="3433603559"/>
                    </a:ext>
                  </a:extLst>
                </a:gridCol>
                <a:gridCol w="1697301">
                  <a:extLst>
                    <a:ext uri="{9D8B030D-6E8A-4147-A177-3AD203B41FA5}">
                      <a16:colId xmlns:a16="http://schemas.microsoft.com/office/drawing/2014/main" val="2758558892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1091166838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3276682917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5122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27.3409dB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193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27.5442dB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5423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27.3148dB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5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4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BCB5-20AB-D71E-0C2D-EBBBA5A2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62AB-3394-0CA8-13D2-810DB71D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 model performance</a:t>
            </a:r>
          </a:p>
          <a:p>
            <a:r>
              <a:rPr lang="en-US" dirty="0"/>
              <a:t>Why </a:t>
            </a:r>
            <a:r>
              <a:rPr lang="en-US" dirty="0" err="1"/>
              <a:t>psnr</a:t>
            </a:r>
            <a:r>
              <a:rPr lang="en-US" dirty="0"/>
              <a:t> and </a:t>
            </a:r>
            <a:r>
              <a:rPr lang="en-US" dirty="0" err="1"/>
              <a:t>ssim</a:t>
            </a:r>
            <a:r>
              <a:rPr lang="en-US" dirty="0"/>
              <a:t> over accuracy?</a:t>
            </a:r>
          </a:p>
          <a:p>
            <a:r>
              <a:rPr lang="en-US" dirty="0"/>
              <a:t>Using </a:t>
            </a:r>
            <a:r>
              <a:rPr lang="en-US" dirty="0" err="1"/>
              <a:t>gans</a:t>
            </a:r>
            <a:endParaRPr lang="en-US" dirty="0"/>
          </a:p>
          <a:p>
            <a:r>
              <a:rPr lang="en-US" dirty="0"/>
              <a:t>Incorporating different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571F7-8B66-1E55-3A31-22A6A6F4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33" y="2906890"/>
            <a:ext cx="6011333" cy="26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B9A-0CD6-2982-6192-F5F4A820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A225-FE3F-F9F4-3ABA-1DE0891E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Enhance your image quality?</a:t>
            </a:r>
          </a:p>
          <a:p>
            <a:r>
              <a:rPr lang="en-US" dirty="0"/>
              <a:t>Image super resolution to the rescue</a:t>
            </a:r>
          </a:p>
          <a:p>
            <a:r>
              <a:rPr lang="en-US" dirty="0"/>
              <a:t>What is image super resolution?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B728-56C4-232F-2020-1FE7450A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86969"/>
            <a:ext cx="9905998" cy="4904232"/>
          </a:xfrm>
        </p:spPr>
        <p:txBody>
          <a:bodyPr/>
          <a:lstStyle/>
          <a:p>
            <a:r>
              <a:rPr lang="en-US" dirty="0"/>
              <a:t>This is super resolution!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77ACF-CD4C-4F43-759B-D8B9B5E52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2" y="1434657"/>
            <a:ext cx="5710428" cy="38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04B1-F4AC-7BF9-7DAE-BAE01C8D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E6E4-2B6C-033E-3FA4-ABB23747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821" y="1994917"/>
            <a:ext cx="9905998" cy="3124201"/>
          </a:xfrm>
        </p:spPr>
        <p:txBody>
          <a:bodyPr/>
          <a:lstStyle/>
          <a:p>
            <a:r>
              <a:rPr lang="en-US" dirty="0"/>
              <a:t>Collected from Kaggle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Images from various domains</a:t>
            </a:r>
          </a:p>
          <a:p>
            <a:r>
              <a:rPr lang="en-US" dirty="0"/>
              <a:t>685 train and 170 test images (Low-res and high-res pair)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D7DB6-0C43-0F54-754F-8233C3F58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28" y="3899915"/>
            <a:ext cx="2340869" cy="2340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EE893-13BE-B669-4516-96C3FA4A3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55" y="3899916"/>
            <a:ext cx="2340869" cy="2340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1866D-9AA5-8C5E-1A87-BFA6836F5003}"/>
              </a:ext>
            </a:extLst>
          </p:cNvPr>
          <p:cNvSpPr txBox="1"/>
          <p:nvPr/>
        </p:nvSpPr>
        <p:spPr>
          <a:xfrm>
            <a:off x="2846830" y="6248400"/>
            <a:ext cx="267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resolution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E5488-680C-ADAD-4F62-F725C45CBB2D}"/>
              </a:ext>
            </a:extLst>
          </p:cNvPr>
          <p:cNvSpPr txBox="1"/>
          <p:nvPr/>
        </p:nvSpPr>
        <p:spPr>
          <a:xfrm>
            <a:off x="6451028" y="6248400"/>
            <a:ext cx="267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resolution image</a:t>
            </a:r>
          </a:p>
        </p:txBody>
      </p:sp>
    </p:spTree>
    <p:extLst>
      <p:ext uri="{BB962C8B-B14F-4D97-AF65-F5344CB8AC3E}">
        <p14:creationId xmlns:p14="http://schemas.microsoft.com/office/powerpoint/2010/main" val="23236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18FE-053F-6A2F-97BD-B9E83C32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preparation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B959-6290-AD07-6224-D3CB05CA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 to 256 x 256 x 3</a:t>
            </a:r>
          </a:p>
          <a:p>
            <a:r>
              <a:rPr lang="en-US" dirty="0"/>
              <a:t>Normalize: 0 to 1</a:t>
            </a:r>
          </a:p>
          <a:p>
            <a:r>
              <a:rPr lang="en-US" dirty="0"/>
              <a:t>split into train – validation – test </a:t>
            </a:r>
          </a:p>
          <a:p>
            <a:r>
              <a:rPr lang="en-US" dirty="0"/>
              <a:t>Dataset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4DBC-AE40-8604-2C19-E6BE7809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413B-8E06-1789-3C92-FEC10E72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Autoencoder approach</a:t>
            </a:r>
          </a:p>
          <a:p>
            <a:r>
              <a:rPr lang="en-US" dirty="0"/>
              <a:t>Encoder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Downsampling</a:t>
            </a:r>
          </a:p>
          <a:p>
            <a:pPr lvl="1"/>
            <a:r>
              <a:rPr lang="en-US" dirty="0"/>
              <a:t>compression</a:t>
            </a:r>
          </a:p>
          <a:p>
            <a:r>
              <a:rPr lang="en-US" dirty="0"/>
              <a:t>Decoder</a:t>
            </a:r>
          </a:p>
          <a:p>
            <a:pPr lvl="1"/>
            <a:r>
              <a:rPr lang="en-US" dirty="0" err="1"/>
              <a:t>Upsampling</a:t>
            </a:r>
            <a:endParaRPr lang="en-US" dirty="0"/>
          </a:p>
          <a:p>
            <a:pPr lvl="1"/>
            <a:r>
              <a:rPr lang="en-US" dirty="0"/>
              <a:t>Feature reconstruction</a:t>
            </a:r>
          </a:p>
          <a:p>
            <a:pPr lvl="1"/>
            <a:r>
              <a:rPr lang="en-US" dirty="0"/>
              <a:t>Output generation</a:t>
            </a:r>
          </a:p>
          <a:p>
            <a:r>
              <a:rPr lang="en-US" dirty="0"/>
              <a:t>Skip connections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027B3-2552-32C6-94A0-1427F2E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0" y="2923645"/>
            <a:ext cx="4762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719D-9970-2B22-A348-5B4FA33D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28F2-D3AB-E5DB-1D31-6990237F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867"/>
            <a:ext cx="9905998" cy="3598333"/>
          </a:xfrm>
        </p:spPr>
        <p:txBody>
          <a:bodyPr/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Epochs: 1000</a:t>
            </a:r>
          </a:p>
          <a:p>
            <a:pPr lvl="1"/>
            <a:r>
              <a:rPr lang="en-US" dirty="0"/>
              <a:t>Batch size: 128</a:t>
            </a:r>
          </a:p>
          <a:p>
            <a:pPr lvl="1"/>
            <a:r>
              <a:rPr lang="en-US" dirty="0"/>
              <a:t>Optimizer: </a:t>
            </a:r>
            <a:r>
              <a:rPr lang="en-US" dirty="0" err="1"/>
              <a:t>adam</a:t>
            </a:r>
            <a:endParaRPr lang="en-US" dirty="0"/>
          </a:p>
          <a:p>
            <a:pPr lvl="1"/>
            <a:r>
              <a:rPr lang="en-US" dirty="0"/>
              <a:t>Loss: mean squared error</a:t>
            </a:r>
          </a:p>
          <a:p>
            <a:pPr lvl="1"/>
            <a:r>
              <a:rPr lang="en-US" dirty="0"/>
              <a:t>Metrics: Peak signal-to-noise ratio and structural similarity index</a:t>
            </a:r>
          </a:p>
          <a:p>
            <a:pPr lvl="1"/>
            <a:r>
              <a:rPr lang="en-US" dirty="0"/>
              <a:t>Validation split: 20%</a:t>
            </a:r>
          </a:p>
        </p:txBody>
      </p:sp>
    </p:spTree>
    <p:extLst>
      <p:ext uri="{BB962C8B-B14F-4D97-AF65-F5344CB8AC3E}">
        <p14:creationId xmlns:p14="http://schemas.microsoft.com/office/powerpoint/2010/main" val="6865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5F-B231-72CF-A40B-135A18CA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– mean squared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C62A0-6452-B30A-9A71-AB657C743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7" y="3310466"/>
            <a:ext cx="4235611" cy="112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D9D95-D691-813F-8526-521F0658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26" y="2185658"/>
            <a:ext cx="5998873" cy="33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F3AA-1258-81DF-CAC3-DF57A34E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Similarity Index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E9C7A-A0BF-B82F-B73C-871CB6CE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2" y="3632164"/>
            <a:ext cx="3924502" cy="71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82D9F-1A7A-0A4B-FCD4-A52C6D2C1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98" y="2260053"/>
            <a:ext cx="6143036" cy="34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8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</TotalTime>
  <Words>197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Image Super resolution</vt:lpstr>
      <vt:lpstr>Introduction</vt:lpstr>
      <vt:lpstr>PowerPoint Presentation</vt:lpstr>
      <vt:lpstr>Dataset  </vt:lpstr>
      <vt:lpstr>Data Preprocessing and preparation </vt:lpstr>
      <vt:lpstr>Model architecture </vt:lpstr>
      <vt:lpstr>Results</vt:lpstr>
      <vt:lpstr>Loss – mean squared error</vt:lpstr>
      <vt:lpstr>Structural Similarity Index</vt:lpstr>
      <vt:lpstr>Peak signal-to-noise ratio  </vt:lpstr>
      <vt:lpstr>Model Performance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 resolution</dc:title>
  <dc:creator>Kaushik Metha</dc:creator>
  <cp:lastModifiedBy>Kaushik Metha</cp:lastModifiedBy>
  <cp:revision>3</cp:revision>
  <dcterms:created xsi:type="dcterms:W3CDTF">2023-12-12T11:38:52Z</dcterms:created>
  <dcterms:modified xsi:type="dcterms:W3CDTF">2023-12-12T12:58:58Z</dcterms:modified>
</cp:coreProperties>
</file>