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z" ContentType="image/z"/>
  <Default Extension="2q==" ContentType="image/2q=="/>
  <Default Extension="9k=" ContentType="image/9k=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24387048" cy="13716000"/>
  <p:notesSz cx="13716000" cy="2438704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9bafb526-1930-0dbc-9b7c-60492aa6e7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8000"/>
              </a:lnSpc>
              <a:buNone/>
              <a:def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8000"/>
              </a:lnSpc>
              <a:buNone/>
            </a:pPr>
            <a:r>
              <a: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9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1800"/>
              </a:lnSpc>
              <a:spcAft>
                <a:spcPts val="500"/>
              </a:spcAft>
              <a:buNone/>
              <a:def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1800"/>
              </a:lnSpc>
              <a:spcAft>
                <a:spcPts val="500"/>
              </a:spcAft>
              <a:buNone/>
              <a:def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21792"/>
            <a:ext cx="19074384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700"/>
              </a:lnSpc>
              <a:spcAft>
                <a:spcPts val="500"/>
              </a:spcAft>
              <a:buNone/>
            </a:pPr>
            <a:r>
              <a:rPr lang="en-US" sz="288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Thank you! </a:t>
            </a:r>
            <a:endParaRPr lang="en-US" sz="28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9k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9k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8308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87452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96596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05740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7" name="Text 0"/>
          <p:cNvSpPr/>
          <p:nvPr>
            <p:ph idx="100" type="title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lnSpc>
                <a:spcPts val="18000"/>
              </a:lnSpc>
              <a:buNone/>
            </a:pPr>
            <a:r>
              <a: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Healthcare Dashboard Data Summary Report</a:t>
            </a:r>
            <a:endParaRPr lang="en-US" sz="19000" dirty="0"/>
          </a:p>
        </p:txBody>
      </p:sp>
      <p:sp>
        <p:nvSpPr>
          <p:cNvPr id="8" name="Text 6"/>
          <p:cNvSpPr/>
          <p:nvPr/>
        </p:nvSpPr>
        <p:spPr>
          <a:xfrm>
            <a:off x="1371600" y="1399032"/>
            <a:ext cx="15837408" cy="1042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00"/>
              </a:lnSpc>
              <a:spcAft>
                <a:spcPts val="5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kaushikmaji44@gmail.com / Kaushik Maji</a:t>
            </a:r>
            <a:endParaRPr lang="en-US" sz="6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 and Satisfaction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Weak Negative Correlation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 correlation coefficients are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-0.026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(raw)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-0.019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(hospital), indicating a very weak negative relationship between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satisfaction score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Management Implications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Hospitals should consider strategies to reduce wait times to potentially enhance patient satisfaction, despite the minimal impact.</a:t>
            </a:r>
            <a:endParaRPr lang="en-US" sz="5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Times Distribution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Time Range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Dataset covers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24 hours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from '00:00:00' to '23:00:00'.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Wait Time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Ranges from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33.88 to 37.22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mean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35.24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Peak Times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Highest wait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03:00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22:00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indicating high demand or staffing issues.</a:t>
            </a:r>
            <a:endParaRPr lang="en-US" sz="5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YEBQYFBAYGBQYHBwYIChAKCgkJChQODwwQFxQYGBcUFhYaHSUfGhsjHBYWICwgIyYnKSopGR8tMC0oMCUoKSj/2wBDAQcHBwoIChMKChMoGhYaKCgoKCgoKCgoKCgoKCgoKCgoKCgoKCgoKCgoKCgoKCgoKCgoKCgoKCgoKCgoKCgoKCj/wAARCAwAGAADASIAAhEBAxEB/8QAHQABAQACAwEBAQAAAAAAAAAAAAgGBwQFCQMCAf/EAGcQAQABAwICBQQLCwYLBgMBEQABAgMEBQYHEQgSITFBE1FVYRQWFxgiN3GBk7PSFTJSVoSRlaGl0dMjQmJ1krEzU1Ryc3SClKKywSQ0NTZD4WPC8GaktMTjJSdERkiDhsNFo/GFJv/EABoBAQADAQEBAAAAAAAAAAAAAAADBAUCAQb/xAA1EQEAAQEFBgQGAgICAwEAAAAAAQIDBBVSkRETUVOh0QUSFBYhMYGi4fBBYXGxBsEjMkLx/9oADAMBAAIRAxEAPwCq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1eubh0XQKLNWvavp2mU3pmLc5uTRZiuY5c+r1pjny5x3ed/NC3Hoe4PL/AHB1nTdT8h1fK+wsqi95Prc+XW6szy58p5c/NIO1AAAAAAAAAAAAAAAAAAAAAAAAAAAAAAAAAAAAAAHU7j3Jou2sSMrcGqYenWKp5U1ZN2KOvPmpie2qfVDB4488NJv+SjdFnrd3OcW/1f7XU5frBs4cfTs3G1LAxs7BvUX8TJt03rN2iedNdFUc6ao9UxMOQAAAAAAAAAAAAAAAAAAAAAAAAAAAAAAAAAAAAAAAAAAAAAAAAAAAAAAAAAAAAAAAAAAAAAAAAAAAAAAAAAAAAAAAAAAAAAAAAAAAAAAAAAAAAAAAAAAAAAAAAAAAAAAAAAAAAAAAAAAAAAOLqeo4WlYVzM1PLx8PEtRzrvZFyLdFMeuqeyGvsvjtw1xb82bu6cequJ5c7WPeuU/2qaJj9YNljqdr7k0jdWlU6lt/PtZ2DNU0eVt8+XWjlziYmImJ7YdsAOi3Ru/b21LNN3cWsYWnRXHOim/diK64/o0/fVfNDD7PHjhrevxZo3RYiuZ5c68a/RT/AGpoiP1g2aPzauUXbdFy3VFVFcRVTVHdMT3S/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o996pkaHsjcOrYXU9lYGnZGVZ68c6evRaqqp5x4xziHeMV4sfFZvL+pc36isEke+f39+Bov+61fbPfP7+/A0X/davttZcMsaxmcSdp4uZZtX8a/q2Jbu2rtEVUXKKr1ETTVE9kxMTMTEvQT3ONj/ibtv9F2PsglfTulTvKzdj2dpeh5Vrxim1ct1fn68x+pt/h70k9q7lyLWHrlq5t/OuTFNNV+uLmPVPm8pER1f9qIj1s31jhBw/1axVaydp6VaiY5dbFsxj1R8k2+rKZ+OvR/vbNwL2v7UvX87RLXwsjHu9t7Gp/C5x99R555c48ecc5gLToqpropqoqiqmqOcTE84mH9R10W+L+TpWrYmztxZNV3SsqqLWBeuVc5xrk91vn+BVPZEeE8vCZWKDBuN+49R2nwt17WdFjlqFi3RTar6vW8nNdymia+X9GKpnzdnak7gnxV3r7qGhYuZrmpapiajmW8bIxsu9Vep6tdXKaqYq59Xq8+t2cu7zLjzsTH1DCv4mdYt5GLfom3dtXaYqprpmOUxMT3wxDavCvZO1NXnVNA0DHxc/lMU3puXLk0c+yer16pins5x2cuyeQM2AAAAAAY5n772jp+ZexM/dOg4uVZqmi5ZvajZoroqjwqpmrnE/KyN5zcdPjg3d/WFz+8Hoph5WPm4lnKw79rIxr1EXLV61XFdFymY5xVTVHZMTHjD6sR4P8AxUbO/qjF+qpZcAAA4+o368XT8nItWpu3LVqq5TbjvrmImYj53IAed9XGff8AO4p1j2y58XfK+U9jRdn2Ny5/e+S+96vh3c/W9BdIybmbpWFlXrU2bt+xRdrtz30TVTEzT83Pkw2rg/sGrcP3bnbOFOoeU8t1udfk+vz58/Jdbqd/b96z0EwdOP8A8K2j/psn/ltuN0GPvd6/Lhf/AM9yenH/AOFbR/02T/y23G6DH3u9flwv/wCeCqAAAAAAAAAAcXVNSwdIwLudqubjYOFa5eUyMm7Tat0c5iI51VTERzmYj5Zh1ek7z2vrOdRhaRuTRc/MriZpsYudau3KoiOczFNNUz2QwjpR/ETub8l/++rSYeid8dmk/wCgyPqqgXm63cufd0rbmq6hjWvLX8TEu37dr8Oqiiaop+eY5OyJ7Y5SDzx0/jNv/H3Jb1adyajkXPKxXViXLszj1xz7aPJfexE93ZETHg9DLNU12qK6qZomqmJmme+PUwTD4QbBw9wU61jbZw7eoU3PK01RVXNumvnziYtzV1ImJ7Y5U9jPQAAAAAAAAAAAAAAAAAAAAGO8Q90Y+y9l6tuDLp69GFZ61Fvny8pcmYpop5+HOqaY5+tkTRfTIyK7PCO1bomYpv6nZt1cvGOrcq/vpgEkajn7l4m71oqv1X9T1vULvk7VqJ7Ke+YppieymiI5+qI5zPjLdOn9E/X7uFRXnbi03HyZjnNq3aruRT6ut2f3Or6F+HZyOKOoZF2iKq8bS7ldqZj72qblunnHzTVHzrWB0uydIubf2doejX7tF29p+DZxa7lET1apooimZjn4Tyd0ADVHSX3brey+HVrVNtZvsLOnOtWZu+SoufAmmuZjlXTMeEeDa7RXTJ+KOz/Wdn/kuAnX3wfE/wDGb/7gxf4Z74Pif+M3/wBwYv8ADd50PrFnI4s3qMi1bu0fc29PVrpiqOfXt+da/wBytO/yDE+hp/cCD7fSF4m0VRNW46a4/BqwMbl+q3DM9pdKjceHft0bn0vB1LF58qrmPE2L0evvmmfk5R8qub2iaVftzbv6Zg3KJ76a8eiYn5pho/jhwB0TWtDy9W2bp9rTdcx6JuxjY1PVs5URHOaOpHZTV5pp5c57J7+cBtrh/vjQt+6JGp7dy/LW4mKbtmuOrdsVfg10+E+vunwmWTPOPg7vnL4f75wdUtXK4wa64s51mO65Zmfhdnnj76PXHyvRuium5RTXRVFVNUc4mO6YB/QAAAAAdLre7NuaDlUYuua/pGm5NdEXKbWZm27NdVEzMRVEVVRPLnExz9UuZo2saZrmHOXouo4eo4sVTR5bEv03qOtHfHWpmY59sdnrRz01vjT0r+pbX199uHob/FFc/rK9/wAtsG82h+ltvbXtpbY0fH27lXsGrUb9ym9l2Z5V0U0UxMUU1fzefW5847fg/K3w6jdO2tG3XpNWmbi0+zn4VVUV+Tu8/g1R3VUzHKaZ7Z7YmJ7ZBNfRH4hbo13dmo6FrupZmq4XsOrKouZdybtdmumuin7+e3lMV90z3xHLxVWxrZWxNs7Js37W19Js4EX5ibtVNVVddfLuia65mqYjnPZz5drJQAAAAAAAAAAAAYtRxE2TXXTRRvDblVdU8opjU7EzM+b75lLy30b/AMXwf9PR/wA0PUgAABOnSn33vXYeraFf2xrE4Wm51i5RXb9i2bseVoqiZnnXRMxzprp7OfL4PyqLaO6YOh/dPhP90KKed3Ssy1fmY7+pVzt1R+eumfmB+eixxH1rfmj67Z3PnRm6jg37ddNzyNu1Pkq6ZiI5UUxE8qqKu3lz7fkbzRF0Odb+53FS7p1dXK3qmFctU0+e5RyuRP8AZpr/ADrdASj0jeM+6ts8R7uibR1aMHFw8a3GRTGNZu9a9VE1zPOuiqY+DVRHKPWqu9dosWa7t6qKLdFM1VVT3REdsy8zt3apk7v3rrOrUUV3Lmdk3sqmiO2aaO2qI/2aI/UC1ujLv7Ut+bHyr24MuMrV8LLqs3bnk6Lc1UTEVUT1aIiI76o7v5rbyL+hfuD2BxA1LRblfK1qmJ1qI8921PWj/gqufmWgAjLjDx13tpfEzcGnba1yMTSsLI9jW7UYli5yqoiKa/hV0TM864qnvWHquda0zS8zPyZ5WMWzXfuT5qaaZqn9UPMzGt5e6d12rXPrZ2rZsU8+/ncu3P31A9DOD2brOp8NNA1Hc2XOXqubj+ybl2bdFvnTXM1UR1aIiI5UTT4MxfDT8S1gYGNh41PVsY9qmzbp81NMRER+aH3AAAAAQBv7i9vu/vzVL9ncGp6dTj5dy3aw7F6q3atU0VzEUzRHZVMcu3rRPNf7Bdd4R7E17Xq9Z1XbmLf1Gurr13OvXRTcq89VFNUU1T5+cTz8Qdtw21rL3FsDb+sajbi3mZuFbvXYiOUTVNPbVEeET3x6pZJMxTEzMxER2zMvzat0WbVFqzRTbt0UxTTRTHKKYjuiI8IfjL/7re/zKv7gY5b4h7Ku3KLdrd+3K7lcxTTTTqdiZmZ7oiOsyh5ebb/8xaX/AK1a/wCeHqGAAAl3jpxy3bsjiRqGh6LTps4Vi3Zqo8vYmuvnVbpqnnMVR4yqJ0OrbM2vrGdXm6vtvRc/MriIqv5WDau3KoiOUc6qqZmeUdgI898/v78DRf8Adavtnvn9/fgaL/utX21b+5xsf8Tdt/oux9lqvpNbM2vo/CDVc3SNt6LgZlF6xFN/FwbVq5TE3aYnlVTTExzjsBpz3z+/vwNF/wB1q+2e+f39+Bov+61fbdB0ZdL0/WOMGlYWr4OLn4ddm/NVjKs03bdUxaqmOdNUTE8p7Vre5xsf8Tdt/oux9kEke+f39+Bov+61fbV9w41nK3DsLQNY1CLcZedhWr93ydPVp61VMTPKPCHw9zjY/wCJu2/0XY+yyTCxMbAw7OJg49nGxbNMUWrNmiKKKKY7oppjsiPVAIf458U96U8UdbwsLXNS0rD07Kqx7GPiXqrNPVpnlFVUU8ut1vvu3n3+ZVPArcupbt4WaHrGt9ufepuUXLnV6vlepcqoivlHnimJnl2c+bkbs4WbK3bq0anuDQMfKz+URN6Lly3NfLsjrdSqOt2dnbz7Oxl2n4WNp2DYw8CxaxsSxRFu1ZtUxTTRTHZEREd0A+4AAAAAAAAAAAAAAAAAAAAAAAD55V+1i413IyLlNuxaom5crq7qaYjnMz8z6NOdKrdntb4V5WHYudXN1mv2DbiJ7YtzHO7PydWOr/twCctf6RPEHJ1zUL2ka57E02u/XVjY/sLHq8na609WmZqtzMzEcu2ZV7wd3b7d+HOja1crpqy7lryWVyiI5XqPg19kd3OY60R5qoefukbV1HVdra7r+Lb54OjzZjInl2/ytU0xy+SY7flUB0Kd2eQ1LWdqZNzlRkU+zsWJns69PKm5EeuaepP+xIK1AAAAAAAAAAAAAAAAAAAAAAAAAAAAAAdduXMu6dtzVc7H6vlsbEu3qOtHOOtTRMxz9XOHYul3x/5L1/8Aq/I+rqBHHvn9/fgaL/utX2z3z+/vwNF/3Wr7bUmz7NvI3bolm/bou2bmdYororpiqmqmblMTExPfEw9Evc42P+Ju2/0XY+yCVdP6VG9LNyPZmm6Hk2vGIs3LdU/JMV8v1Ns7A6TO19fv2sTcWNd0DKrmKYu3K/K48z664iJp+eOUeMtharwj2Bqliq1k7S0i3TMcueNjxj1fnt9WU4ccejxVtjTsjX9mXb+XpdiJuZOFdnrXbFHjXTVH31MeMT2xHbznt5BY1m5bvWqLtmum5arpiqmumecVRPdMT4w/SKujJxfydta1i7X1/JquaBmVxbx67lX/AHO7VPZyme6iqZ5THdEzz7O3naoMS4s69m7Y4b7g1nSqIqzsTFmuzzp60U1TMR1uXj1efW+ZG3C3i1vi3xG0WMjXtS1Ozm5trHv4mTequ0XKa64pmKaZ7KZ7eyaeXb6uxeWTYtZWPdx8m1ResXaZouW7lMVU10zHKYmJ74mPBhe3OE2xtt63Gr6Lt7GxtRpmZouzXcueTmfGimqqYpn5IgGcPxfvW8excvX64otW6ZrrqnupiI5zMv2xDjBkV4vCrd121M01xpWTETHfHO3VHP8AWCG+MfEfU+I+672Rcu3adJtXJowMOJnq26O6Kpjxrq75n18u6IbA2n0Xt0avpVnM1jUsLR67tMV041dFV27TE/hxHKKZ9XOfX5mt+B+HZz+Lu07GTRFdr2fbrmmY5xM0z1o5/PEPRsGv+CGw8nh1syvQ8zNs5tycu5fi7apmmOVUUxEcp8fguTxl3vTw/wBgZ+t000XMzssYluvurvVfe8/VERNUx4xTLN019N7Irp2ptrGiZ8nczblyY8Jmm3yj/nkE0aZgbl4m70ixZqv6prmfXNddy7X3RHfVVPdTTEfNHZER3Q3ZY6JuuVYtNV/cum0ZPLtt0WK6qIn/ADuyf1OT0HcOzc1ndmbVRE37NjHs0Vcu2Ka6q5qj55t0/mVsD4afYnFwMbHqmKqrVqmiZjumYiIfcAAAAAAAAAAAAAAAAAAAH5uV0WrdVy5VTRRTE1VVVTyiIjvmZfp1+4f/AADU/wDVbv8AySDqLHEHZmRft2cfd23rt65VFFFujUrNVVVUzyiIiKu2ZnwZO8x9i/8Anfb39Y4/1tL04AAAStxs477v2ZxO1nQNHp0ycHE8j5Py2PNVfw7Nuuec9aPGqVUsf1TZW1dXz7udqu2tEzs27y8pkZOBau3K+UREc6qqZmeUREfJEAj73z+/vwNF/wB1q+2e+f39+Bov+61fbVv7nGx/xN23+i7H2WoulLs7bOi8J8jM0bbujaflxl2aYv4uDatVxEzPOOtTTE8gal98/v78DRf91q+2e+f39+Bov+61fbdT0WtJ07WuLGPh6zp+JqGJOJeqmxlWabtEzERynq1RMc1m+5xsf8Tdt/oux9kEke+f39+Bov8AutX21i7E1TI1zZG3tWzep7Kz9Ox8q91I5U9eu1TVVyjwjnMuD7nGx/xN23+i7H2WS4mNYw8Wzi4dm1YxrFFNu1atURTRbopjlFNMR2REREREQCFuMfFbe08TtdsYmu6lpmLp+bdxcfGxb1VqiKLdc0xNUR99M8uc8+ff5uSueDG4dQ3Xww0DWdYpiM/Js1eVmKer15prqo6/Lw60UxV2dna/O6OFOyN06z91td2/jZOoTy616Lly3NfLsjrxRVEVdkRHbE9jMsPFsYWJZxcOzbsY1miLdu1bpimmimI5RERHdEQD6gAAAAAAAAAAAAAAAAAnzpWcQ907EyNtU7V1T2BTmU5E349j2rvX6s2+r9/TVy5dae7ztB++D4n/AIzf/cGL/DbQ6cv/AHrZv+Zl/wB9l9OhHiY2Ti7w9k49m91a8Tl5SiKuXZe7uYNV++D4n/jN/wDcGL/Dc3T+kfxIxbkVX9VxM2mP5l/CtRE/2Ipn9a5vuVp3+QYn0NP7nUa9sXauv41djV9vaZlUVRy61WPTFcf5tcRFVM+uJgGjuHHSi0/U8uzg720+jS7lyYpjOxZmqxE/0qZ51UR6+dXr5d6kbF23fs271i5RctXKYroroqiaaqZjnExMd8IM6RPCijhvruNkaVXcu6DqPWmx5SetVZrp5da3VPjHKYmJ75jn38uc7j6Ge9cjU9E1LauoXarlWmxTkYc1TzmLNU8qqPkpq5TH+fy8IBS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FeLHxWby/qXN+orZUxXix8Vm8v6lzfqKwQBwn+NPZv8AXWF9fQ9KXmtwn+NPZv8AXWF9fQ9KQH4v2beRYuWb9um5ZuUzRXRXHOKqZjlMTHjD9gPNziztidk8Sda0bHmqizi5HXxqufbFqqIrt9vnimqI5+eJXrwk3LVu/hvoGt3aoqyMjGim/MeN2iZorn+1TMpR6ZmNRY4tYtymOU5GlWbtXrmLl2n+6mG6+h1k1X+EE26p5xj6jftUx5omKK/76pBsHi/rOft/hpuHVtIv+x9QxMWblm71Ka+rVzjt5VRMT88Jp4I8Zt+7m4p6Bo+t697J07KuXKb1n2Hj0daItV1R8KmiJjtiO6VD8fvia3Z/qU/3wjbo2fHdtb/TXfqbgPQhiXEzfuj8PNuV6rrVdVU1T5PHxrfLyl+5y+9p9XjM90R80TlqIOmLrGTncVaNOuV1exdOw7dNqjw61cdeqr5Z50x/swDrt4dITfm5c2ujS8z7jYldXVt42BTHX5eHO5Mdaavk5R6nQXt48VNNt+zcrWd32LPf5TIu3/J/8XwVJdETZ2kYXDzH3NGPavaxqF27E5FdMTXZoorqoiimf5vPqzVPLv5xz7ob8rpproqprpiqmqOUxMc4mARhw46TW4tJzLWPvOinWdNmeVd+i3TbybceeOXKmrl5piJnzrC0LV8HXtHxNU0jJoysDKtxcs3aO6qJ/unwmJ7YmJiUmdJ7hBVga9g6xsfQ8u9Z1Drxl4mn41Vymzcp5TFcU0RPViqJns7I50+tn3Q9tbi03buu6NuHS9SwMfHv27+J7Nxq7XPykVRXFPWiOcRNFM8o8avWDTnE3jDv7SeIu5tP0/cmTYw8XUsizZtU27cxRRTcqiI7aefZENPazqeZrWqZWpapfqyM7Jrm5eu1RETXVPfPZ2PUd5zcdPjg3d/WFz+8H00vjDv7StNxdP0/cmTYw8W1TZs2qbduYoopjlTHbTz7IhcfBzVc3XOGG3NT1XIqyc7JxYuXrtURE11c57ezsfTg/wDFRs7+qMX6qllwJQ6RvFre2z+Jd/Sdua17D0+nFs3ItexLFzlVVE85510TP63T53SV17G4daPhYd+3lbrvU3as7UbtiiKbEeVriimm3TEUzV1Ipnny5RHLsmZnljnS8+OXJ/1Kx/dLNuivwh0nXNJnd26Ma1nWqrtVrBxLsda38GeVVyunuq7ecRTPZ2TMxPOOQaUv8Vd+38v2TXu/XIuc+fKjMroo/sRMU/Nyeiuk3K72lYd27VNVyuzRVVM+MzTHOX7sYWLj40Y+PjWLViI5RbotxTTEeblHY+8RERERHKIBBNPH7iZOoxancv8AJ+V6vL2Bjd3Pl/i17PLej/xen/T/APzPUgEwdOP/AMK2j/psn/lttX8BeKWDwx2/u6/dx6szVM2rFow8bn1aappi91qq6vCmOtT655xEeMxtDpx/+FbR/wBNk/8ALbaq6NXDPG4hbsyb2sc6tE0qmi5kWqauU3q6pnqW+ffFM9WqZmPCOXjzgPhqnFnipvPJu3cDUNVotRP+B0azVbpt+rnRHW/tTMuqweKvEjbeocrm5Napv0Tzqs6jXVe+aabvN6Eadg4mm4VrD07GsYuJap6tuzZoiiiiPNER2Qx3iLsTRN/aBe03XMWiquaZ8hlRTHlcevwqoq7+/vjunukGveAvHHG4g1/cbW7VnB3HRRNVEW55WsqmI7Zoie2KojtmnnPZ2x4xG7HmXl2dW2Fvi7ai5OPq+jZkxFdHd16KuyY89M8ufriXo7tDXLO5draTrWNHVtZ+NbyIp58+pNVMTNPzTzj5gaX6VvEHc+xPat7VNT9gezfZXsj/ALPau9fqeR6v39NXLl16u7l3uT0Vd+7l31p24ru6tS9n3MS7Zpsz5C1a6kVRXM/eU08+6O9hfTn/AP1J/Lv/AMHczoO/+Ebt/wBPj/8ALcBTz4Z9yq1g5Fy3PKui3VVTPmmIfdxtT/8ADcv/AENf/LIIZ29x74lZev6ZjZG5OvZvZVq3XT7Bxo50zXETHOLfPulUnSL3Bqm2OFOpapoOZXh59q7YpovUREzEVXKYnviY7plBe0//ADVo3+u2f+eHp+Dzi3HxV3tuTRsjSdc1/Iy9OyOr5WzXbtxFXVqiqO2KYnsmmJ+Zju2dwaptjV7WqaDmV4efapqpovUREzEVRynviY7pXV0o/iJ3N+S//fVpMPRO+OzSf9BkfVVAybgNxW3vuLizoGla1uDIy9PyK7sXbNdu3EVcrNdUd1MT3xE/MsXUblVnT8m5bnlXRaqqpnzTETychxdW/wDCs3/Q1/8ALIIb25x64k5m4dLxsncnXsXsq1buU+wcaOdM1xExzi3z7pXc8wtof+bNF/16x9ZS9PQfi/dt2LNy9fuUW7Vuma66655U00xHOZmZ7oSrxY6Tl+jNv6bw9tWotW5mirVMijrzXPntUT2cvXVz5+aO93vTH33e0nQ8HaWnXpt39Tpm/mTTPKYsRPKmj5Kqonn6qJjxax6L3CnF3xq2Tre4LPldC06uLdNifvcm/wAonqz/AEaYmJmPHrUx3cwYfTvvinuGqvJxNc3TkxE/CnBru00RPyW+UQ5+3+OHEba+dFGRrGRmRbnlcxdUo8rz9UzVyrj5qoX1iY1jDxrePiWbVjHtU9Wi1aoimmiPNER2RDD+KHDjQuIeh3cPVsa3RmxRPsbOoojytirw5T408++meyfl5TAdLwX4waRxLw67NFHsDXbFHWv4NdfPrU/h25/nU+fxjx8JnZ7zSs3db4bb/mq3VONrWjZc0zynnTM0zymPXRVH54l6L7S13G3NtjS9bwuzHz8ei/TTM85p5x20z64nnE/IDU3Sn3zuLY2gaHk7W1H2Deycqu3dq8hbu9amKOcRyrpqiO3zNbcMOkXqOn7c3Jn781GrV863Vj0aZh0WbVmq5VMXOv20URypjlRzmefLs5ds8pyTpvf+Vdtf67c/5Gkujzw1t8R94XLWo11UaNp9FN/MiirlVc5zyptxPfHWmJ5z5onx5A52ucZeJ+9cy99ycrPxseJ7MbRrFVPk49dVMTXPzz+Zj1ribxJ2/nRF7cuv2cmnt8lnXa7n56LvOP1PQfRtJ0/RNOs4GkYdjCwrMcqLNiiKKY+aPH1sd4pbI03fm0c7S9QxrVeTNqqcS/NMdexe5fBqpnvjt5c48Y5wDW3R6441b8yZ0DctuzY1+mia7N21HVoyqaY+FHV8K4jt5R2THOY5cuTfDzM4f6ve2/vrQdUs1VUV4mbarnl2c6etHWp+SY5x870zAAAYlxL3/ovDzb9Wp65dmaq5mjHxrfKbuRX5qY80eMz2R+aJy2ZiImZnlEeLzr4375v7/wCIGfn03KqtNsVzjYFuJ7KbNM8oqiPPVPwp+Xl4QDJ96dInfO4suujSsqnRMKqeVFjCpibnLw53JjrTP+b1Y9THbu7+KuBb9nZGs7ws2I7fK3r2R5P/AIvgqw4BcIdO2Lt/E1DU8O1e3Rk24uX71ymKpxucc/JUfg8u6Zjtmefby5Q2/MRMTExExPZMSCLuHPSa3HpOXax95UU6zpszEVXqKKbeRbjzxy5U1fJMRM+dX+3Nc07cei4uraLlW8vAyaOvbu0ePniY74mJ7Jie2JhNXSo4QafiaTd3ltfDt4tVmqPujjWaYpoqpqnlF2mmO6YmY60R3xPPwnni3RA33e0feNW1cy9M6bq0VVWKap7LeRTTz5x5utTExPnmKQUb0gdc1LbfCLXtW0PKrxNRx/Y/kr1ERM09bIt0z2TEx2xVMfOh3dnEjd27tMo0/cet38/DouxeptV0UREVxExE/Bpie6qfzvSVoXpn/FPg/wBbWfqrwJC2ju3XNn597N23qFzAyrtryNdy3TTM1Uc4nl8KJ8Yj8zb3Bzi5vrXOJ+3NM1XcWTk4OTlRbvWqrduIrp5T2dlPNy+hP8Y+tf1TV9daWcAAA0V0yfijs/1nZ/5LjerRXTJ+KOz/AFnZ/wCS4DSvQ2+Ny9/Vl7/ntrfRB0Nvjcvf1Ze/57a3wAaw4z8W9G4f6Hl27WXYydxV25pxcK3VFVVFcx2V3Ij72mO/t7+XKPUELb6tWbG99w2sWIjHt6jkU24juimLtUR+p6M8Pq7l3YO2rl/nN2rTMaqvn39abVPN51bK29nb13jp+jYfXuZWffiK7nf1KefOu5PqiOcz8j0vxMe1iYlnGx6erZs0U26KfNTEcoj80AxTidxB0Xh1oE6lrdyqq5cmaMbFtcvKZFfmpjwiPGZ7I+WYiZC3j0iN97jy6rek5NOi4ldXK3j4NEVXJ83O5MTVM/5vV+RkPSK2pv8A3nxO1DIxNu6rlaTiRTjYVVu1M0dSIiaqo+Wqap5/J5m7ujzwuwNlbRwc/P0+mNz5dvyuTev0fyljn3Wqef3vKOXPl3zz5+HIJNv7v4qafbnMyta3hYs9/lL17Ii3/wAXwWccO+kvujRc21Z3bNOt6XM8q6+pTbyLceemqOUVfJVHb54WvVTFVM01RE0zHKYnxRX0udgabtXcemazoePbxcXVouRex7UdWii9R1edVMeEVRVHZHjTM+ILF2/rOBuHRcPVtIyKcnAy7cXbV2nxifP5piecTHfExMJg6T3Erd+0+JFrTtu63fwcKcC1dm1RRRMdeaq4me2mZ8Id90Jdav5e1NwaPdrmq1gZVu9aiZ+9i7TVziPVztzPyzKkQeY27d1a3u/UrefuTULmfmW7UWKLtymmJiiJqqin4MRHfVVPzu12rxK3ftPS507buuX8HCm5N2bVFFEx1p5RM9tMz4Q2h01vjT0r+pbX199uHob/ABRXP6yvf8tsHL6Ku7Nc3hsbVM3cmoXM/KtalVZouXKaYmmiLVueXwYjxqn87+9KPeu4Nj7Q0nN2vqHsHKv53kblfkbd3rUeTrnlyrpqiO2IbnTr02v/ACDoX9Z//wAqsHz6LHEndm+dd13H3Tqvs6zjY1u5ap9jWrXVqmqYmedFFPPs86jkg9CD/wAz7m/1O1/zyr4GMcQ98aNsHb1zVtevzTb59SzZo5Tcv1+FNEeM+vujxR5vjpFb23JmV29GyI0PAqnlbsYcRVdmPDrXJjnM/wCb1Y9ToekFvu9vriJnXbd2atJwK6sTBoifg9SmeU1x665jnz83VjwVP0fuEmnbG27ialqWJbvbnyrcXb167TE1Y3Wjn5Kjn97yieUzHbM8/DkCULm9eKWk0xm5Wt7tsWufOLmTdv8Ak5+av4LanCjpM6lj59jT+IMW8vBuTFH3RtW4ou2fXXTT2VU+flETHbPb3K6u26Ltuu3doprt1xNNVNUc4mJ74mEUdK3hng7O1vC1zb+PTjaVqlVVFzHtxyosX47fgx4U1RMzER3TTPhygFq49+1k49q/j3KLti7TFdu5RPOmumY5xMTHfEwwfjpr+pbX4Va9rGhZPsXUsWm1Nm95Omvq9a9RTPwaomJ7Kpjthrroc7vva1sfN0DNuTcv6LdpizNU9vkLnOaafXyqprj1RNMMy6TXxG7o/wAyx/8AfFsGg+EvSB3H7a6ru/tw+W0Kzi3bldqMOxRVXXEfApp6lETNUz3Rz5efsdZvPpB753dqdeLtOm7pOHMzFuxhW/K5FdPnqr5TPP8AzYj5+9q3hztTJ3vvTS9v4dym1XmXJiq7V2xbopiaq6uXjypiZ5eM9j0N2LsrQtj6Nb03b2Dbx7cRHlL0xE3b9X4VdXfVP6o7oiI7AQdl774m6LkU3NQ3BurErqnnTGXfvRE/7NfZ+pufgd0itRy9bxNB37ctX7eVXFqxqcURbqornsiLsRypmmZ5R1oiOXjz74p/W9JwNc0y/p2r4lnMwr9M03LN6nrU1R/0n198PN7iRt6Npb91zQ7VdVVrCyq7dqqr76bffRM+vqzAPSfUblVrT8q5bnq10WqqqZ80xEvPz3ceJH41Zf0Vr7K5uGer3de4ebb1TIqmrIysCzcu1T419SOtP5+bJQeV1q5Xau0XLc9WuiqKqZ80x3Nje7jxI/GrL+itfZYFo3/i+D/p6P8Amh6kA+eNVNWPaqqnnM0RMz8z6AAx/iFokbk2Nr2j9XrV5mFdtW/VXNM9Sfmq5SyAB5qcL9anbfEbbuq1VdSjGzrU3Z7uVuaurX/wzU9K3m7xj0P2ucUdzaZFPUt282u5ap81u5/KUR/ZqhfnDLW/bHw927q01de5lYNqq7P/AMSKYiv/AIoqBj3SI3D7XOEG4Miivq5GVZ9hWe3lM1XZ6k8vXFM1T8yWuijtW3uTiVdu5dvr4WBg3q7nPumblM2op+XlXVP+y2L03dw8re3NuWq++a9QvU/J8C3P67rJOhht37n7A1HW7tHK7quX1aKuXfatc6Y/45ufmBMu0su/w64v4NzLqmivR9Umxkz3c6Ka5t3Pz09b870diYmOcdsIT6Wm3vuLxcysu3R1bGrWLeZTyjs63LqVx8vOjrf7SteCe4PbPwr23qVVfXvTi02L08+2blv+TqmflmmZ+cHUdJPWvuJwZ3DXTV1buXbpwqI8/lKopqj+x1/zJR6L2h/dvjLo0109azgRczrnq6lPKmf7dVDcXTd1ryWhbb0OirtyMi5mXKY8It09Wnn8vlKvzOv6EGh9u5tfuU/4rBtVfnruR9WCqmJcS9/aLw82/VqmuXapmuZox8a3ym5kV/g0x5vPM9kfmictRx0kNq7+3nxNzL2Dt7VMrR8KijHwqrdqZomnqxNVUfLVNXb5ojzAxveXSK31uPLqt6RkUaJh1VcrdjCoiq5Pm53JjrTP+b1fkY1f3dxUwbc5uTrO8LNnv8pevZEW/wBfwVXdHXhbg7M2lh6lqenUxujLom5kXL9HO5jxM9lunn97yjlz5dszz59kRy3FMRVExMRMT2TEgiXh50lt1aJm2rO6pp1zTJnlXM0U0ZFuPPTVHKKvkqjt88LI25ren7k0PD1fR8inIwMu3Fy1cp8Y8YmPCYnnEx4TEwkHpd7A03bGu6Zruh41vFx9V8pRkWLVMU0U3qOU9amPDrRV2xHjTM+LOehHrV/J27uTRrtc1WcLItZFqJn73ysVRVEernbiflmQUuiDiFxy4i6Rv/cum6fuHyOFh6nk49i37Cxqupbou1U0xzm3MzyiI7Znmt95rcWPjT3l/XWb9fWD0G0nUcrJ4c4ep3rs1Z13SqMmu7FMRzuTZiqauURyjt7eXLkharjfxHqpmmrdOXMTHKY8la+yu7h//wCQ9t/1bjfVUu5y/wDut7/Mq/uB5aY965j37d6zVNF23VFdFUeExPOJbF93HiR+NWX9Fa+ywfbf/mLS/wDWrX/PD1DAAAAAag6WHxJav/psf66lt9qDpYfElq/+mx/rqQTV0T/jt0f/AEOT9TUvRBfRP+O3R/8AQ5P1NS9AAARxxs4zb921xS1/SNE172Np2Ldops2vYePX1Ym3TM9tVuZntme+VMcItYztwcNNvarq9/2Rn5eLTcvXepTR16uc9vKmIiPmhEvSR+O3dP8Aprf1NCy+AfxN7T/1Gn++QcbpCbl1baXC3UtX29l+xNRs3bNNF3ydFzlFVymJ7K4mO6Z8E88LukXuDE1jUcnf2r3NR061g11Y+LaxLNuq7kdeiKYiqiiOXZNffPLlz755N3dLD4ktX/02P9dSkTgpsu3v7iHp2iZV2bWFPWv5NVM8qpt0Rzmmn1z2Rz8OfPwBmO4+OPEreuddo0CvKwMWJ+Di6TZmqumPDrXIia5n1xyj1QxG9xB4k6JmUzmbk3NjX++KMzJu9v8As1zy/U9B9B0XTdv6ZZ07RcKxhYVmOVFqzRFMR6588+eZ7ZfDdW29J3VouRpWvYdrLw71MxNNdPbTP4VM99NUeEwCdOBPSHzNV1nF29vyuzVcyaot42pU0xb51z3U3aY+D2z2RVER28ucdvOPlxh6S17Gz8jSOHkWaotTNFzVbtMXIqq8fJUz2TEfhVc4nwjlymZr3node2t26xol2vr1YGXcx4r5cuvFNUxFXzxyn51X9FLhdpmFtbF3hrGJbydWzpmvE8rTFUY1qJmIqpif51XKZ63m5RHLt5hoHO3lxYy6Jz7+r7uosz8Lylqq9atcvP8AB5U8nP2dx+37t3Mt1ZOq1axhxPw8bUI8p1o8eVz7+J+fl6pX2lPplbF03Bw9N3bpmNaxsm/k+xM2LVMUxdmqmqqiuYj+d8CqJnx5x5gULw33ppu/tqYuuaRNVNu5M0XbNc86rF2PvqKvXHOJ5+MTE+LJ0k9CHV7tOr7m0aqqZsXLFvMppmeymqmrqTMfLFdP9mFbTMRHOeyAYnxK37ovD3b9Wqa7dnnVM0Y+Nb5TdyK/waY/vmeyPzI93p0ht9bmzarek5X3EwqquVvHwY53J83O5MdaZ/zerHqY5xw3zkcQeIWbmW7ldzTrFc4un2qe2ItRPKKojz1z8KfliPCFdcB+Eum7A29i5WZi2r25si3FeTk10xVVZmY/wVE/zYjumY++nt7uUQEjXN78UtG6uZla5uzHtzPOK8u7em3PzV/Bbb4SdJjOpz7GmcQotX8W7MURqdq3FFdqZ8blNPZNPrpiJjzSrK/Zt5Fmuzft0XbVymaa6K6Yqpqie+Jie+EQdKfhrhbJ3Jh6poNiMfSNW68+x6I+DYvU8utTT5qZiYmI8O2I7OUAuC1covWqLlqumu3XEVU1UzziqJ7pifGH9rrpt0VV11RTRTHOapnlER52iuiDu+9uDh5f0fNuTcytEuxZomZ5z5CuJm3E/JMV0x6qYZF0ntYydH4M63XhV1UXcqbeJNdPfFFdcRX+ennHzg1Nxc6TOTbzr+l8PKLNNm1M0Vapeoiua589qiezl/SqiefmjvnT9O+uKmvzVlYmt7qyaefOasKu7TRHzW+UQ5XRu2ppu7+KeDg63bpvYNi1cyq7FX3t6aOXKmfPHOYmY8YiYX/j2bWNYt2ce1Ras26Ypot0UxTTTEd0REd0AgPQOOPEbbGdFN/WcjMi3V/KYuqUeV5+qZnlXHzVQrLgrxe0riZgXLVFr2DrmNRFWRhVVdbnT3de3P8AOp5/PEzHPviZ+/G/hvpe/do50XMSj7t41iu5g5VFH8pFdMTMUTMds01d0x6+cdsJI4Q6Dvba/Erb2qUbZ1+zaozLdu/VVp96mnyNc9W5znq8uXVme/zcwX8AAAAhvpc7s+7/ABMnSse51sPRLXseIieyb1XKq5P/AC0z/mLK3pr+Ptbaera5l8ptYOPXe6szy69UR8Gn5Zq5R87zy2TpGXxB4l6fgZNdd3I1bO8plXI7+rMzXdr/ALPWkFecBuHuPZ4CfcrU7XVr3HYuZGTMx2xTdp6tvl8lEUT6pmUi7V1PO4ccTsTLv01UZejZ82sm3T31U01TRdp+enrR870isWrdizbs2aKaLVumKKKaY5RTERyiIRH0vtq/cTiXRq9i31cXWrEXucRyjy1HKmuPzdSr5apBbWLkWsvFs5ONcpuWL1EXLddPdVTMc4mPmfVpvop7s9snCvGwr9zrZujV+wq4me2bcRztT8nVnq/7EtyANNcb+Oem8PK6tK0yzb1PcU0xVNmauVrGiY5xNyY7ec98Ux28u2Zjs559xM3Tb2XsTWdfuRTVXiWJm1RV3V3apim3TPqmqqnn6ubz/wBmaHqfEriJiadXk13M7VMmq5k5Vz4U009tdy5PyREzy8/KAZFqfGDiZurPmjG1zUqa6u2nH0uibXVjzRFuOtPzzLjUcR+J+2MqivK1/cWPdntpo1Gqu5E/7N2JifzLv2XtDRNmaLa0zb2DaxbFER164iPKXqvwq6u+qfl+blHY7DXNH07XtMvadrOFYzcK9HKuzeoiqmfX6p80x2wCfuCnSMo3DqGPoW97VjD1C9VFvHz7XwbV2qeyKa6Z+8qnwmOyZ8I8aQedvHTYUcO9/wCTpeNVXXp16iMrCqrnnV5KqZjqzPjNNVNUevlE+Kz+j/ue/u3hRoeoZ1ybmdboqxb9dU85qqt1TTFUz4zNMUzPrmQaz6U/Erdmxtf0PG2tq3sGzk4tdy7T7GtXetVFfKJ510VTHZ5mD6J0lde07h3kU6hkUatu2/nXKbN27Yot28bHi3b5VTTRFMVTNU18o9U855RETyOm9/5q21/qVz/ndJ0XOFOBvjOzdc3Fbi/pGn3ItUYvPlF+9Mdb4XLt6tMTE8vGZjwiYkNfanxa39qWXVkX93azbrmefVx8mqxRH+zRyp/Uu3hHqGXqvDHbGfqN+vIzMjAtXLt65POquqae2Znzsj07TMDTMWnG07BxcTHpjlFqxapt0xHyRHJyJm1j2JqnqWrVumZme6KYgGIcUeImi8OdB+6GtXKq712ZpxsS1MeUv1R4R5ojs51T2R8sxEyBvHpC783Jl1UabmRouJVVyt4+BTHX9XO5MdaZ+TlHqYrxe3pl8Q9/52p9a5Xizc9j4FntnqWYnlRER56vvp9dUrF4F8JNM2BoGLk5mLZv7mv24rycquIqmzMx/g7c+ER3TMffT293KICRru8OKmmURnZOtbvsWe/ymRdv+T/4vgticNuk3r2mZdnF3tbp1bTqpimrJtW6beRajz8o5U1x6piJ9ayqqYrpmmqIqpmOUxMc4mEndKnhDgaXp9W8dr4lGLZprinUcWzT1bcdaeVN2mnup+FMRMR2dsT5wVJoWr4GvaRi6ppGVby8DKoi5avW57Ko/wCkx3TE9sTExLnI56HW+72n7nvbQzb01YGo01XsSmqey3fpjnVEeaKqYn56Y88rGBrDjXxf0vhng27M2vZ+u5NE1Y+HTV1Ypp7vKXJ8Kefd4zynl4zEna3xr4k7qz5oxtYzMaa550YulW5tdX1R1fhz88y6HjVrGTrfFbdOXmV1VVUZ93Hoif5tu3VNFEfmphcPBTZ2kbR2DpFGlY9qMnKxbV/Kyopjr366qYqmZq7+rznsjuiARdXv7ijt25bvZmu7nxZmfg+z67tVNXzXecS3Hwj6TN+9nWNL4hUWfJ3ZiijVLNHU6k+e7RHZy/pU8uXm8YqPUcHE1PCvYeo41nKxL1PVuWb1EV0Vx5pieyUK8bOEGqbc3/mY209C1bO0W9RTkY842LcvU2oq587c1RE90xPLn28pjmC8aKqa6KaqKoqpqjnExPOJh8s7Lx8DCv5ebet2MWxRVdu3bk8qaKYjnMzPhEQ130db+sXOE2kY+48PMxM/C6+L1Mu1VbuTbpq+BPKqInlFM0x/ssV6YusZOm8KbOJi11UU6jn28e9MdnO3FNdfL55op/WDWXFHpOatmZt7C2DRRgYFEzTGfetxXeu/0qaavg0Uz64mfk7msqN58VdWpnNxtZ3dftTPW8pjXL8W/wDg+Cyjom7Q0ndXEHKu65Yt5VjTcX2Rbxrsc6K7k1xTE1RPfEc5nl5+S5aaaaKYpoiKaYjlERHKIgED7W4+8Qdt5lNOVqlWqWKJ5XMbUqOvM+f4fZXE/P8ANKveEfE3R+Jeh15emxVjZ2Pypy8K5VE12ZnumJ/nUzynlV6u6JYx0kOGOBvDZufquDgc9y4Fry1i7j2+d3Ipp77VUR218458vGJ5cu+YnQHRz0feO1uLOkZF/buuYuBk9fFy67uDdot+TqpnlNUzTyiIqime3zAuIAB0u+P/ACXr/wDV+R9XU7p0u+P/ACXr/wDV+R9XUDzg2R/500D+sMf6yl6cvMbZH/nTQP6wx/rKXpyA/lVNNdM01xFVMxymJjnEw/oDzo457St7L4n6zpWLR1MGa4yMWI7otXI60Ux6qZmaf9lbXAvdFzd3CzQtTybnlMyLU4+RVPfNy3M0TVPrmIir/aTh02MamjiHouTTHKq7pkUVevq3bn2my+hXk1XeGWqWKp5xZ1Wvq+qJtWp5fn5/nBt3iTqWXo3D3cmp6bd8jnYenX79i51Yq6ldNuZpnlMTE8pjumOSUeE3GziDr3EnbulatuD2RgZeXRavWvYWPR16Z745024mPmlUfGL4p94/1TlfVVIW4EfHDtL/AF+2D0M1q7XY0bPvWappuW8e5XTVHhMUzMS89NX4v781jS8rTtS3Hk5GFlW5tXrVVu3EV0THKY7Keb0XYVxr+KPd/wDVl/8A5JB53aJq2doerY2p6TkVY2djV9ezepiJmirz9vYzv3ceJH41Zf0Vr7Lj9H/45tp/65H/ACy9Ewaf6S26da2rwvxdT2/n3MLOrzbNuq9RTTMzTVRXMx2xMd8QjPeG/tz7ysY1nc2r3tQt41U12qblFFPUmY5TPwYjzPSxMvTh/wDANq/61f8A+SkE07O3vuPZlWXO2NUu6fOXFEXvJ001dfq8+rz60T3dafzt4dHXijvTc/FbTNL17XsjMwLtq/VXZrooiJmm3VMd1MT3xDsug1/3jef+bh/33lXANN8b+OWm8PKqtL0yzb1PcVVMVTZmrlaxomOybkx28574pjt5dszHOOeccVd3W9j7B1fXqopqvY9rq49FXdXeqnq0R8nOYmfVEoL2DtvUuJ/EbH0+9k3K8nPvVX8zLr+FVTR99crn1+b1zEA7rUuLfE3dufVGNreqxXPbTj6VTVaimPVFuOtMfLMvnh8VeJu1c6iMjXtaoux2+R1PrXetH+bdiZ/Mu/Z+1dG2fo1rS9vYNrExbcRzmmPh3J/Crq76qvXL+7u2vo+7tFvaVuDCtZeJdiYiKo+Fbn8KirvpqjzwDVnAnjpicQL1Oja5ZtafuKKZqoi3M+SyoiOc9Tn2xVEds0zM9kc4nviN2vNneGj6hw14k5mn4+TXRm6Rl03MbIp7JmOyu3X89M0zy+Z6F7H1+3unZ+j65ZiKac/FovTRH8yqY+FT81XOPmBovpT8St2bG1/Q8ba2rewbOTi13LtPsa1d61UV8onnXRVMdnmYPonSV17TuHeRTqGRRq27b+dcps3btii3bxseLdvlVNNEUxVM1TXyj1TznlERPI6b3/mrbX+pXP8AndJ0XOFOBvjOzdc3Fbi/pGn3ItUYvPlF+9Mdb4XLt6tMTE8vGZjwiYkNfanxa39qWXVkX93azbrmefVx8mqxRH+zRyp/Uu3hHqGXqvDHbGfqN+vIzMjAtXLt65POquqae2Znzsj07TMDTMWnG07BxcTHpjlFqxapt0xHyRHJyYiizb5RFNFumPkiIBifE3iBovDvQJ1PW7szXXM0Y2Lb5TdyK/NTHmjxmeyPniJj3eXSE33ubNqt6VlzouHXVyt42BH8pPm53JjrTPyco9TGuM+9sriHxCzc63VcuYNFycbT7Mc55WonlTMR56p+FPrnl4QsLgZwn0zh9t7Gv5ONavblv24rysuqmKqrczHbatz4Ux3Ty++mOc+EQEhXN8cUtE6uZl65uvHomeyvLu3ptz81fwW3+EXSYzJ1CxpfEOLVzHu1RRTqlqiKKrcz43aY7Jp9dMRy80+FW5Fi1k2LljItUXbNymaa7dymKqaonviYnvhDnSj4bYext04moaHZixo+rRXVTYp+9sXaeXXpp81MxVExHh2xHZALmt103KKa7dUVUVRE01UzziY88Nc9ITcurbS4W6lq+3sv2JqNm7Zpou+ToucoquUxPZXEx3TPgxXojbvvbi4cV6Xm3ZuZeiXYx4qmeczYqjnb5/Jyqpj1Uw7LpYfElq/+mx/rqQaZ4RdIPXrevajkcQ9enK0jH0+5dt2KMSxRXdvdeiKKaepRTMzMTV2c+XfM93N0G7ePu/8AeOpXMfbPltLxJmfJ4unW/KXpp89VzlNXP/N6sepr3hVsu/v7fGn6DYu+Qt3pm5fveNu1THOqYjxnl2R65jwehOztpaJs7R7WmbewLWJj0RHWmmPh3Z/Crq76p9cggfI39xM0PKoqztw7oxbszzppzL97lP8As19k/mb04DdIXO1jW8Tbm+qrNd7Kqi1i6lRRFuZuT3UXKY7O2eURMRHby5x284o/cehaZuTR8jS9bw7WZg36Zprt3KefzxPhMeEx2w82d3aRd2rvPVtKou1+U03NuWKLsTymepXMU1eqZiIkHpHuzJvYe1tZysaubd+xhXrluuO+mqmiZifzwgW/xs4iX7Fyze3RlVW7lM0VUzatdsTHKY+9Xxs7U6tb2joeq1/f52DYyavlrt01T/e++4f/AADU/wDVbv8AySDzBw8m9hZljKxa5t5Fi5Tdt1x301Uzzifzw2Xp3G3iLd1DFt3N0ZdVFd2mmqPJWu2JmP6LCti/+d9vf1jj/W0vTgAAAABpXpe/E1k/67Y/vluppXpe/E1k/wCu2P75BP8A0Q/jlxv9Sv8A90LqQr0Q/jlxv9Sv/wB0LqAABGHF7jVxA2/xL3DpWka/7HwMTKm3Ztew8evq08o7OdVuZn55VRww1TM1vh3tvU9TveXzsvAs3r93qxT166qYmZ5UxER2+aEJcfvjl3Z/rtX90Lh4LfFJtD+q8f8A5IB0fSN3TrOz+Gl/VduZnsPPpyrNuLvkqLnwapnnHKuJj9TQnC/pG67g52rZW/dVuapiW8GZxMS3i2bVV3I69EUx1qKI5R1evzmezl4TPKG4Ol78TWT/AK7Y/vlK/AnY9jiBxEw9Jzrk0afbt1ZWVFM8qq7dHL4MT4c5mmOfhEzIMm3Bxt4mb1zb0aHdy8LFifg42kWKpqojw51xE1zPzxHqhilfETiRoebT7L3LuXHyI+FFvMyLs/8ABc5x+p6FaNpOn6Jp1nA0jDsYWFZjq0WbFEU0x80ePr8XB3jtbSN4aFkaTr2HbycW7TMRMxHXtVcuyuif5tUeeAaA4D9IXI1vVrG3t91Y9OTf+BjalTTFuK6/wLkR8GJnwqjlHPlHLt5ur4u9JfKpz7+lcO4tU2bdU0Vapdoiubk//Cons5f0qonn5o75mzc2k3dA3HqmkZFUVXcDKu4tVURy600VzTz+fksDoscLtM0naWDuzVcS3ka1qNPlseq7TFXsazz+D1Inuqqj4U1d/KYjs7eYTrn7x4sXqJz8nV9327M/C8pRXftWuXn+Dyp5O02X0gt9bczLU5upTrWDE/ymNn8qpqjx5XPvonzdsx6pXukjpk7F03S6tK3VpWNaxbmZeqxcym1TFNNyvqzVRXyj+dypriZ8eUApXh/u7Td8bVw9d0eqfY9+OVdur7+zcj76ir1xP545T3SyJKnQf1e7190aNXVM2Iizl26efZTV8Kiufnjqf2VVXK6bduqu5VFNFMTVVVM8oiI8QYfxP4h6Lw60H7o61cmu7cmacbEtTHlMiuPCI8Ijs51T2R8sxEx/vHpBb83Pm1W9MzJ0bErq6tvF0+n4fq53OXXmfk5R6mMcXt55nEbiFmahRNy5jTc9jafYjnPVtRPKiIjz1ffT66llcEeFGl8PNv41d3Gs3tx3rcVZeZVTFVVNUx226J8KY7uzv5c58IgI9r3zxS0OaMvL1zdWPRM/BqzLt6aJ+a5zpluLhB0l8q5qGPpXEOLNVm7VFFGq2qItzbmf8bTHZ1f6VMRy8YnviqsnHs5WPcsZVq3esXKZprt3KYqpqie+JieyYQv0oOG+JsTduLmaJa8jo2rU13LdmO6xdpmOvRH9H4VMx8sx3QC66aqa6YqomKqZjnExPOJh/WlOiZu+9uThpGn5t2bmZot32J1qp5zNmY525n5I61PyUQ3WAACUOnL/AN62b/mZf99ly+g1/wB13l/n4n915xOnL/3rZv8AmZf99l9OhHl42Ni7w9k5Fmz1q8Tl5SuKefZe7uYKrHD+6unf5fifTU/vdNuHfu1Nu4teRrG4NMxqKY59Wb9NVdX+bRTzqqn1REg1N00vI+5bp3lOXlvuta8n5/8ABXefzcv+jUnQv8p7q2d5Pn1PuTd6/wAnlbX/AF5Me6QfFeeJWvY9vTrdyxoOn9aMai52V3ap5da5VHh3RER4R8st59D/AGFk6BtzM3Nqtmq1lavTTRi0Vxyqpx47et/tzyn5KYnxBQ7R/G7j3gbDybmjaFYt6nuCmP5SK6p8jizMdkV8u2qr+jEx65jubc3VlZuDtnVsrScerK1GziXbmNYpp5zcuxRM0U8vXVyQpoHBzfW4N4YVG4ND1fGx83Lic3OvWp5001Vc665mfHvnt8QfHP4t8Tt2ZtcYut6tNc9sWNKom11Y9UW45/nmXFp4k8TttZVE5W4Nw497vpo1Cqu5E/7N2JifzL42ttvSNq6RZ0zQMCzhYdqIiKbdPbVP4VU99VXrntfTcmg6XuXSL+ma5hWczCvU8qrd2nny9cT3xMeEx2wDQPA/pEzuPVMbQN62rGPqGRVFvGz7MdS3drnuorp/m1TPdMdkzPLlHjSLzO4gbfr2fvrWdEou11ewMqq3au8+VU0c+dFXZ49WYn5Xodw31i7uDYG3dWyZ62Rl4Fm7dnz1zRHWn8/MGL9Inc+r7Q4YZmrbdy/YeoW79mim75Ki5yiquImOVcTHd6mhuEHSE1y1rWq5PETXasvSsfTq7tnHoxbNuu7f8pbimmnqUUzMzE1dkzy5c5nu5tv9Lb4ltQ/1rH/54SDwl2Te4gb5wdCtXfIWa+d3JvR327VPbVMR4z3RHrmPAGfbr49cQd5alcsbam/pmJMz5PF021Ny91fPVc5TVM/5vVj1MPv8QOJmhZVFWduLc+LemetTRmX7vKf9m52T+ZfW0Nq6LtDR7WmbewLOHi0RHPqR8K5P4VdXfVV65ffc+39L3PouTpWuYdrLwr9M01UVxz5T4VUz4VR4THbAJ24B9IPN1zWsXbe+Js1ZOVVFrE1GiiLfXuT3UXKY7OdXdExEdvKOXbzU68xdy6bf2tvDU9NovVRkaXm3LFF6nsnnbrmIqjzd0S9J9ralOsbZ0jU5jlObh2cmY/z6Iq/6g7G7cotW67l2umi3RE1VVVTyimI75mUlcX+ktn3NQyNL4e1W8fDtVTRVqdduK670x3zbpq7KafXMTM9/Yz/pe7yu7e2Bj6Lg3Zt5euXKrVdVM8pixRETcj55qop+Sak/dG/hrZ4hbxu1arTVVoemU03sqmJmPK1TM9S3zjuieVUz6qZjs58wdLh744n6zerv6fr268uaZ+F7Ev36qY/2aOyPzM12R0ht7bU1SjF3Z5TV8GmYpu2cu3FvJtx56a+UTM+qrnz9XetbT8HE03Cs4en41nFxLNPVt2bNEUUUR5oiOyGOcRNhaFv7RLun67iUVV9WYsZVNMRex6vCqirv7/DunxBJPEnj5urI3rqV3Z24r9jQK5tzi2/Y9vnTHk6etE9amZ59brc+3vWDw8zsnVNgbZ1DPuzezMvTMa/euTERNddVqmqqeUdnbMzPY84N1aLf25uXVNFy66Ll/AybmNXXR97VNNUxzj1Ty5vRbhT8V2zv6mw/qKAZSmvjN0kbWiZ2RouxLdjMzLUzRe1G78Kzbqjvi3TH38x+FPZ6pZX0qd93tobApwNNvTa1TWqqseiumeVVuzER5WqPXymmn/b5+CcejfwytcQ92XrmrU1zoWmU03MmmmZjy1dUz1LXPwieUzMx4Ry7OcSDqauIXFLct65kYuu7lyJifhfc+q5bop8fvbUREfmc/bvHHiLtbPijJ1fIzqbdXK5iarR5Xn6pmeVcfNML107AxNMwrOHp2NZxcSzT1bdmzRFFFEeaIjshhPGHhppXETbWRj5GPao1i3bmcLNimIrt1x2xTM980TPZMd3bz74iQfjg5xS0niZotd/EonE1TG5Rl4NdXWm3z7qqZ/nUT5/mn17CecfCXdOTsHiVpmo11VWbdq/7Gzrc9nOzVPVuRMervj10w9HAYFxe4naRw00SjK1GmrKz8jnTiYVuqIquzHfMz/NpjnHOfX2RKQ9y8eOIm6M6aMPU7unWrk8reJpdvqTH+121zPz/ADQ+XSe1jJ1bjNrlGRXVNrBm3iWKJ7qKKaImeXy1VVT86oejNs7SNA4Z6RqmJj2q9U1SxGRk5c0xNc9aecURPhTTHKOUeMTIJNu734p6J1crM1vdmNRz5xVmXL00TPyV9jaPC7pOapiZtnB3/bozsGuYpnULFqKL1r+lVTT8Gun5Iifl7ldZFi1k2LlnItUXbNymaa7dymKqaonviYnvhFPSJ4PZWh71ov7J0LUMnSs+15abOFi13aMa5EzFVMdWJ5Uz2TEeuYjsiAWphZVjOw7GXh3rd/Gv0U3LV23VzprpmOcTE+MTD7NMdFKddx+GtzS9x6fn4V3AzK7eNTmWK7VU2aopqjlFURMxFU1/3Nz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V4sfFZvL+pc36itlTFeLHxWby/qXN+orBAHCf409m/wBdYX19D0pea3Cf409m/wBdYX19D0pAABE/TRu03OK+BTTPba0izRV6p8ren+6Ybi6GtqbfCTIqnnyuaperj5Opbj/omLj3ua1uzivr2o4tyLmHRdjFx6onnFVFuIo60eqZiavnWf0fdAubb4Q7dw8iiaMi7YnLuxMcpibtU1xE+uIqiPmB9eP3xNbs/wBSn++EbdGz47trf6a79TcWTx++Jrdn+pT/AHwjbo2fHdtb/TXfqbgPQhM/Sz4Walrt+xu7buNXl3rFiLGdjWqedc0UzM03KY76uXOYmI7eURPnUwA89+E/GPcfDam5h4MWM3SblzyleFkxPKmrumaKo7aZnlHnj1KE210p9qZ3Uo13TNS0q7PfXREZFqn545Vf8LY+9eEeyd43bl/WNEs05tfbOXizNm7M+eZp5RVP+dEtO7n6J+Dcorr2xuLIs199NnULUXIn1dejqzH9mQb/ANpbz25u/Hm9tvWMPUIpjnVRar5XKI/pUTyqp+eIZA83t3bU3Vws3PYt6hF7T8+j+VxczFuz1bkR2da3XHL54nlMc+2O1YXRt4nX+Im1smzrE0TrmmVUW8iumIpi/RVE9S5y8Jnq1RMR2c459nPlAbfec3HT44N3f1hc/vejLzm46fHBu7+sLn94Lr4P/FRs7+qMX6qllzEeD/xUbO/qjF+qpZcCFel58cuT/qVj+6VGdFH4kdG/02T9dWnPpefHLk/6lY/ulRnRR+JHRv8ATZP11YNvAA8t6P8Axen/AE//AMz1IeW9H/i9P+n/APmepAJg6cf/AIVtH/TZP/LbcboMfe71+XC//nuT04//AAraP+myf+W243QY+93r8uF//PBVAAIR6W2DRh8Z867bjl7LxbF+rs8ep1P/AJFJdFTMry+CWi0VzMzj3MizEz5vK1VR+qrknHpeZdGTxlybVE85xcKxZq9UzTNf91cKJ6J2NVY4KaVXXHKL9/IuU/J5Wqn/AOUGtunP/wDqT+Xf/g7mdB3/AMI3b/p8f/luOH05/wD9Sfy7/wDB3M6Dv/hG7f8AT4//AC3AU842p/8AhuX/AKGv/llyXG1P/wANy/8AQ1/8sg8ydp/+atG/12z/AM8PT95gbT/81aN/rtn/AJ4en4NVdKP4idzfkv8A99Wkw9E747NJ/wBBkfVVKe6UfxE7m/Jf/vq0mHonfHZpP+gyPqqgXm4urf8AhWb/AKGv/llynF1b/wAKzf8AQ1/8sg8zNof+bNF/16x9ZS9PXmFtD/zZov8Ar1j6yl6eggbpUahczuNmt265maMSixj24590eSpqn/iqqVN0YtNt6bwV2/1KYi5lRdybkxH301XKuX/DFMfMlPpQ4leJxv3DNUTFN7yF6ifPE2aOf64mPmVr0b823ncFdsV255+Ts12ao800XKqf+n6wbKABDvTE0y3g8XYyLVMROfp9nIrmI76omu3/AHW6W+uiLn15vBrFs1zMxhZl/Hp5+ETVFz/+ZLRPTJzqMvi1YsW55zh6ZZs1x5qpruV/3V0t4dD7ErxuD1F2uOVOVn371PriOrR/fRIMZ6b3/lXbX+u3P+R0HQc/8S3f/ocb/muO/wCm9/5V21/rtz/kdB0HP/Et3/6HG/5rgKzAB5b1dmrzy/x//wAz1IeW9f8A4vV/p/8A5nqQAADFeK2oXNK4Z7pzbMzTetabkTbqie6qbcxE/nmED8HNNt6vxU2rhX6YqtV6haqrpmOcVU01daYn5Yp5Lz4w4ledwq3bj2omq5VpmRVTEeM00TVy/UhTgXm29P4v7Tv3Z6tE59u1z801/Aj9dQPRoAHWbo0y3rO2tV0y/TFVrMxbuPVExz7KqJj/AKvNrYufXpW9tAz7UzFeNn2Lscv6NymXpTr+dRpehaln3Z6tvFxrl+qfNFNM1T/c80doYleobs0XDtRzuZGbYtUx55quUxH94PT1oXpn/FPg/wBbWfqrzfTQvTP+KfB/raz9VeBqvoT/ABj61/VNX11pZyMehP8AGPrX9U1fXWlnAAANFdMn4o7P9Z2f+S43q0V0yfijs/1nZ/5LgI52pY3BkapNG0rWq3dR8nMzTplNyq71Occ/8H29Xny9XczD7lcX/wDIN/fQ5n7mWdDb43L39WXv+e2t8HnlXoHFrLjyV7TN83KauyabtnK6s/njk7Xa/R84g69kUeyNLp0rHqn4V/ULsUcvP8COdcz83zr4Aa24OcI9F4aYVyvGqnO1nIp6uRn3KerMx39Sin+bTz7eXOZnxnsjlskAcbUs/E0vBvZupZVnEw7NPWuXr1cUUUR55meyGkd0dJ7ZelX67GkWNQ1m5TPLylmiLVqf9qvlV/w8mjOk/wARc3dW+c3Q8e/XRoekXqseizTPKm7ep7K7lXnnnzpjzRHZ3y2hwV6OmiXNu4Gt74t3c3MzLVN+3gRcqt2rNFUc6Yr6sxVVVy5TMc4iOfLlPLmDhXOlxRFU+S2XVVT56tU5T9TLV/HDjL7qOBpWN9wfuX7Bu13Ot7M8v1+tERy5dSnl3etY2Lwu2JjW4ot7P0CqI/xmDbuT+eqJlP8A0xNsaDoGibbuaFoml6ZXdyL1NyrDxLdma4imnlEzTEcwffoMf/rt+Q//AIQqpKvQY/8A12/If/whVQIr6a3xp6V/Utr6++3D0N/iiuf1le/5bbT3TW+NPSv6ltfX324ehv8AFFc/rK9/y2wbzTr02v8AyDoX9Z//AMqtRSdem1/5B0L+s/8A+VWDC+hB/wCZ9zf6na/55VBv/ULmk7E3HqNmqabuJpuRfomO+KqbVUx+uEv9CD/zPub/AFO1/wA8qW4qY1eXwy3bj2omblzScqmmI8Z8lVygHnNtjMxNP3JpWbqVmu/g42XavX7VHLrXLdNcTVTHPs5zETCtffX7Y9Aa1+e19pKuwtKwtd3toWk6pdu2cLOzbWNduWqoprpiuqKecTMTET2+MSrf3qmx/Su5P94sfwQcL31+2PQGtfntfaa349cbtD4kbMx9H07StQxcmzm0ZUXMjqdXlFFdMx2TM8/htq+9U2P6V3J/vFj+Ce9U2P6V3J/vFj+CDV/QoyqrfEjWMXn/ACd7Sq65j+lTdt8v1VVKA6TXxG7o/wAyx/8AfFt+eGPBLbfDrcN3WNEzdXv5VzHqxppzLtuqjq1VU1TPKm3TPPnRHj5366TXxG7o/wAyx/8AfFsErdFT48dC/wBHk/UXF8IH6Knx46F/o8n6i4vgB579JP47t0/6a19TbehDz36Sfx3bp/01r6m2CyeAPbwb2n/qVP8AfLP2AcAfia2n/qUf3yz8Hlvo3/i+D/p6P+aHqQ8t9G/8Xwf9PR/zQ9SAAAAARf00dD9g8QtM1einlb1LCimqfPctVcp/4arbbnQ71v7pcKatPrq53NLzbtmKfNRXyuRP566/zOL0zdD9n8NsHVbdPO5pmbT1qvNbuRNM/wDF5Nqnon7tjbVO+5vVRNqzpE6nFFU99ViZjlHy+UiPzAw3pGa9VubjHrtdmZuWsS7Gn2KY7f8AB/BqiPlr68/OuTh3oFO1tjaHokREVYWJbt3OXdNzlzrn56pqn50KcCdEubv4yaHbyud6mnKnPyaqu3nFvncnn8tURH+09DQTl01dvezNm6Nr1qjnc07KmxcmI7rd2O+fkqopj/acfoTbg9k7a17QLtfOvDyacu1Ez/MuU9WYj1RNHP8A2m6OLW3vbTw23Do9NHXvX8SuqzT57tHw7f8AxU0o76J+vTo3GHBx6qurY1Sxdw6+c9nPl16fn61ER84OV0vNa+6nF69h01c7el4lrG5R3daYm5M/L/KRHzKP6Lmh/cTg1o9VdPVvahVczrnr69XKmf7FNCLt85d/dfE3Wsix/KXtR1O5TZjzxVcmmiPzdWHo5oWm2tH0TT9Mxv8AAYWPbxrf+bRTFMfqgHNcfUc7F03CvZmoZNnFxLNPXuXr1cUUUR55meyHIQ10peIububfGZt/Fv10aHpF2bEWaZ5Rdv09lddXnmJ50x5ojn4yDd+6ek5svSb9djSbOoazcpnl5Sxbi3an/armJn5YpmGHXelxbiqfJbLqqp89WqdWfzeRlyOCPR20XJ25ga7vii7mZObapv2sCLlVu3aoqjnT15p5VVVTHKeXOIjnymJbuxOF2xMW3FFrZ+g1RH+Nwbdyfz1RMgjzjfxo91HStMwvuD9y/YV6q91/Znl+vzp5cuXk6eX62xeg1/3reX+Zif33n76Ye19A0Dbe3ruhaHpemXbuXcpuV4eJbszXEUd0zTEc4fjoNf8Aet5f5mJ/feBV7zW4sfGnvL+us36+t6UvNbix8ae8v66zfr6wehfD/wD8h7b/AKtxvqqXc5f/AHW9/mVf3Om4f/8AkPbf9W431VLucv8A7re/zKv7geYO2/8AzFpf+tWv+eHqG8vNt/8AmLS/9atf88PUMAAAABqDpYfElq/+mx/rqW32oOlh8SWr/wCmx/rqQTV0T/jt0f8A0OT9TUvRBfRP+O3R/wDQ5P1NS9AAAee3SR+O3dP+mt/U0LL4B/E3tP8A1Gn++UadJH47d0/6a39TQsvgH8Te0/8AUaf75Bj3Sw+JLV/9Nj/XUp26IPxyWP8AUb/90KJ6WHxJav8A6bH+upTt0Qfjksf6jf8A7oBdAAPOvj78cm7P9dq/uhcHBaOXCTaHL0Xj/wDJCH+P3xy7s/12r+6Fw8Fvik2h/VeP/wAkAzNorpk/FHZ/rOz/AMlxvVorpk/FHZ/rOz/yXAal6E/xk6z/AFTX9daVNxU1CvSuGu6c6zVNN6zpuRVbqjwq8nMUz+eYSz0J/jJ1n+qa/rrSnONGNXlcJt3WrcTNX3Mv1xEePVomr/oDz32ZqOHo+7dG1LU7FzIwsPLtZF2zb5da5TRVFXV7ezt5clX++v2x6A1r89r7SXOG2i4G49+aHo2rXr1nCz8qjHuV2KoprjrdkdWZiY58+XhKsPeqbH9K7k/3ix/BBwvfX7Y9Aa1+e19prHj/AMadE4l7VwNM0zS8/EycbNpyfKZHU6s0eTrpmI6szPPnVT+Ztv3qmx/Su5P94sfwT3qmx/Su5P8AeLH8EGuehHl1Ub13DiRPwLun03Zj10XKYj/nlTvE3adrfGxtW2/euRaqy7ceSuzHOLdymYqoqn1daI5+rmxrhdwX27w31vJ1TQ83VsjIyMecaqnMu266YpmqmrnEU26Z586Y8fO2aDzZyMbdXCre1uu7bv6VreDXNVq51edNcdsc6Z7q6JjnHjExMw33tLpXzTbt2t27emuuOyrJ065y5/8A7uv7altybc0bc2BOFuDTMTUMbvijItxV1Z89M99M+uOUtNbl6L2zNRmu5o2TqWj3J+9oouRetR/s1/C/4gZftDjhsLdFy3Zxdbt4WXX2RY1CmbFXPzRVPwJn1RVLZcTExExPOJ7phCXE7o97n2Vp+RqmHes61pNiJru3bFM0XbVEd9VVuefZHjNMzy755R2ud0cOL+qbZ3Jp23dYy7mTt3Nu049FN2rrTiV1Typqome6nnMc6e7lPOO3vC3wAAATb00t2ewttaVtfGucr2oXPZWTET/6VufgxPqmvt//AHbGOhTtX2RrOtbpyLfO3iW4wsaZjs8pXyqrmPXFMUx/ttS8eN2e3LijrOo2rnXwrNz2JiTE848lb+DEx6qp61X+0/GmbZ4oaZjeR0vRN64mPM9fyePiZVumZnx5UxEc+yO0Hos010rtq+2LhVk5ti31szRrkZtExHbNv725HydWet/sQln7lcX/APIN/fQ5n7n4vaLxbv2blm/pu+7lq5TNFdFdjLmmqJ7JiYmO2AZR0SN2e1/idTpeRc6uHrdr2NMTPZF6nnVbn5fvqY/z1zPL2u3qm2det+yMfK07VsG7Rdi3ftVW7lquOVVMzTVETHhL0n2RuCxuraOk65i8ot52PRemmJ59SqY+FT81XOPmBp3poZtePwuwMa3MxGVqlumv10027lXL88U/maw6FGDRe4g6zm1xzqxtOmij1TXco7fzUzHzy2X01MWu7wz0vIojnFjVaOt6oqtXY5/n5fna56EuVRRvnX8Saoiu7p0XKY8/VuUxP/PALHABj25tk7a3Rk2cjcOiYWo37NHk7deRb60008+fKPVzc7b2g6VtzTowNCwLGBhxXNfkbFPVp60988nZgJA6b3/mrbX+pXP+dm/Qm+L7XP60n6q2wjpvf+attf6lc/52b9Cb4vtc/rSfqrYKIYXxq1CvS+E268qzM03I0+7bpqieUxNcdTnH9pmjBeOuJXncH922bcc6owLl3l6qPhz+qkEQ8CNNt6txf2pi3qYqtxm03ppmOcT5OJucp/sPRh54dHjNt4HGnal67PKmrKmxE+u5RVbj9dUPQ8B0O/dMt6zsjX9OvUxVRk4F+12xz5TNE8p+WJ5T8zvnTb1zqNM2drufdnlRjYN+9M/5tuqf+gPOvhhn16XxH2xm25mJtaljzPLxpm5TFUfPEzD0teZvDrErz9/7axLcc6r2pY1EfPdpemQIn6UHCvUtC3XqG6tLxbmRoWo3JyL9dunnONeq7a+vy7qZq5zFXd28vNz6/hd0htxbK0zG0jPxbGs6Tj0xRZou1zbvWqI7qabkRPwY8ImJ5d0TELnrpproqprpiqmqOUxMc4mGrd3cBdgbluXL1zSJ03Kr7ZvabX5H/g5TR/wgx/bPSb2Pqk0W9Vp1DRrs9k1X7PlLcT6qqOc/nphuLQdd0rcGDTm6HqOJqGLPZ5XGuxXET5p5d0+qe1L27eihkWrVy9tPcFF+qO2nG1C11Jn1eUp5xz/2Y+VovEzN2cK95XaLVeVo+tYlUU3bUzzprjviKo+9romO3xie+AekzAeN+xJ4hcP8vR7FdFvPt105WHXX97F2mJiInzRMVVU8/Dnz8HO4S71s7/2Lp+u27dNm/cibWTZpnnFu9T2VRHqnsmPVMMwB5s6Nqm6eFW9JvWKL+la1i87d2zft9ldE99NUT2VUzyieceqYnulQu1elhi10UW917dvWrndVf065FdM+vydcxMf2pUJuvaG3924kY25NJxNQt09lM3aPh0f5tcfCp+aYaZ3J0WNp50116HqWpaVcnuoqmMi1T808qv8AiBsPZvGHY27rluxpeu2LeZX2Ri5cTYuTPmjrcoqn/NmWwEBcVOBm5+H+HXqV2bGp6NRMRVl43OJtc55R5Sie2nnPjHOO7t7WfdFzi/qlncWHs/cWXczNOzP5LCvXqutXj3OXOmjrT2zRVy5RHhPLlyjmCvwAHS74/wDJev8A9X5H1dTunS74/wDJev8A9X5H1dQPODZH/nTQP6wx/rKXpy8xtkf+dNA/rDH+spenIAAI26bV2md+aDZifhUaZ15j1TdriP8AllsPoT2pp4c61dnnyr1WqmPms2v3tBdJXc1rc/F3V72Lci5iYPVwLVUTzifJ8+ty9XXmvl6lX9GTQLmgcHdGpv0TRfzuvn1xMcuy5PwP+CKAZLxi+KfeP9U5X1VSFuBHxw7S/wBftrp4xfFPvH+qcr6qpC3Aj44dpf6/bB6MMK41/FHu/wDqy/8A8ks1YVxr+KPd/wDVl/8A5JBEPR/+Obaf+uR/yy9E3nZ0f/jm2n/rkf8ALL0TATL04f8AwDav+tX/APkpU0mXpw/+AbV/1q//AMlIOr6DX/eN5/5uH/feVclHoNf943n/AJuH/feVcCcem1qFdnZWgafTVMUZOfVdq5ePk7cxEf8AH+po7o/cRdH4a69qeqavp+XmXcjGjHs+xurzoiaoqq59aY7+rT+ZufpwY1dW3Nr5MRPk7eXetzPrqoiY/wCSWp+jjwy0DiXm67ja/majj3MK3ZuWIwrtuiaoqmuK+t1qKufLlR3cu8G5PfX7Y9Aa1+e19o99ftj0BrX57X2nN96psf0ruT/eLH8E96psf0ruT/eLH8EE0cbt64G/993te0vEyMSzdsW7dVu/1etNVMcufwZmO7krbon5VWTwT0miuefse/kWo+TytVX/AMzoPeqbH9K7k/3ix/BbX4cbK07YG2aND0a9l38Si7XdivKrpqr51T29tNNMcvmBNHTe/wDNW2v9Suf87N+hN8X2uf1pP1VthHTe/wDNW2v9Suf87N+hN8X2uf1pP1VsFEMR4vahXpXC7dWZZqmm7b02/FFUd9NVVE0xPzTMSy5g/HHGryuEO7rduJmqNOu3OUeamOtP6okHn/sbVMLRN46LquqWLmRhYOXbyblm3y61cUVRVERz7O+IVZ76/bHoDWvz2vtJf4YaFp+5t/6HomsXr9nBzsiLFddiqmmuJmJ6vKaomOfW5R3Sq33qmx/Su5P94sfwQcL31+2PQGtfntfaau6QHGbReJe29O0/TNLz8TJxcvy83Mnqcpp6lVMxHVmZ585p/M2971TY/pXcn+8WP4J71TY/pXcn+8WP4INf9CHLqo3VuXEifgXcK3dmPXRc5R/zy3B0sPiS1f8A02P9dS7Thbwa29w21jL1LQ8zVsi/k2PY9dOZdt10xT1oq5x1aKZ586Y8XV9LD4ktX/02P9dSCduiD8clj/Ub/wDdC6EL9EH45LH+o3/7oXQA85+O3xw7t/1+49GHnPx3+OHdv+v3AXTwe+KjZ39U4v1VLv8AcP8A4Bqf+q3f+SXQcHfin2d/VOL9VS7/AHD/AOAan/qt3/kkHmvsX/zvt7+scf62l6cPMfYv/nfb39Y4/wBbS9OAAAAAGlel78TWT/rtj++W6mlel78TWT/rtj++QT/0Q/jlxv8AUr/90LqQr0Q/jlxv9Sv/AN0LqAAB518fvjl3Z/rtX90Lh4LfFJtD+q8f/khD3H745d2f67V/dC4eC3xSbQ/qvH/5IBhHS9+JrJ/12x/fLRfQ0+NvI/qu9/z229Ol78TWT/rtj++Wi+hp8beR/Vd7/ntgt4AHnBxr+Nzd/wDWd/8A55Xtwo7OF2zuXobD+ooQTxr+Nzd/9Z3/APnle3Cn4rtnf1Nh/UUAyloDprfFZpX9c2vqL7f7QHTW+KzSv66tfUXwa66Ef/nTcP8AV9P1lKkeNGoV6Xwo3XlWappuRp92imqO+ma6epEx8nWTd0I//Om4f6vp+spUNx7xq8rg5u23biZqjBqufNRMVT+qmQQTsDV8LQN66Lq+q493Jw8HKoya7Vrl1q+pPWiI59nfEKo99ftj0BrX57X2kx8Ktv6furiFomh6zeyLGDnXps13Meqmm5EzTPV5TVEx21co7p71U+9U2P6V3J/vFj+CDhe+v2x6A1r89r7TVfSB4x6NxM0HS8LTNMz8TIw8mb015PU5TTNMxMR1Znx5fmbh96psf0ruT/eLH8E96psf0ruT/eLH8EGCdB/Kqo3BunEifgXcWzdmPXRXVEf88q6a24WcHNv8NdUzM/QszVci9lWYsVxmXbddMUxVFXZ1aKe3nDZIAAJQ6cv/AHrZv+Zl/wB9lobY3DzdG+6M2raul+z6cOaIvz7ItWup1+fV+/qp58+rPd5m+enL/wB62b/mZf8AfZcvoNf913l/n4n914GpPe+cT/xZ/wDu/F/iMH3ltLXNmavGmbmwKsHNm3Tdi3NdFcVUTz5TFVMzEx2THZPhL03aS6VWwPbZsSdXwLPW1bRYqv09WO25Y/8AUo9fKIiqP82YjvBrfou8KNo7m0ejc+rX69Uzca/Vbr065TFNmxXE86ZrjnM3Occpjnyp7ZiYnkrWIimIimIiI7IiEC9GviB7RuIFm1m3upo2q9XFy+c8qaJ5/wAncn/NmeUz+DVUvoBjW9987c2Rg05O5dUs4cVxPk7XbVdu/wCbRHOqfl5co8ZcjfW4rG0tn6vr2VT17eDj1XYo58uvV3U08/XVMR87z9wbW4OLvEqxYycqb+rare5Tduc+pZoiJqnlHhRTTE8ojzAo7WelhoFi7VTo+3tSzaI7IryLtFiJ+Tl13Tz0ue3s2T2f1r/+JbN2f0fdhbfw7VOXpn3ZzYiOvk51U1RVPjytxPViPmmfXLMKOG2x6KeUbN25y9emWZ/vpB5+cSN0e3Te+q7h9h+wvZ1dNfsfyvlOpyopp5dblHP73n3R3r14FfE/tH+r7f8Acibj/gYel8YNyYWmYmPh4dq9bi3Yx7dNu3RHkqJ7KaYiI7ZmVs8Cvif2j/V9v+4GKdLb4ltQ/wBax/8AnhoHod/G/wD/AOuv/wB9Df3S2+JbUP8AWsf/AJ4aB6Hfxv8A/wDrr/8AfQC4wAecXG343d3/ANZXv+aV58J/is2b/U2H9RQgzjb8bu7/AOsr3/NK8+E/xWbN/qXC+ooBLnTXzK7nETRsPnPk7Gl03IjzVV3bkT+qils7oXafRj8MtRzerHlsvUq4mr+jRboiI/PNX52r+mti1W+JGj5XL+TvaVRRE/0qbtzn+qqltfoZ5dF/hTlWIn4ePqd2mqPVNFuqJ/XP5gb4AB5wca/jc3f/AFnf/wCeV7cKfiu2d/U2H9RQgnjX8bm7/wCs7/8AzyvbhT8V2zv6mw/qKASr00tQryOJWmYPWnyOLptFUU/0q7lczP5op/M+fATjTt/hrtLK03P0nUcrNycurIrvWOp1er1aaaae2qJ7OrM/PL49MrGrs8Wce7VE9W/plmumfkruU/8AR3HAXgftXiJsONZ1XUNZtZtOVcx7lGJetU0R1eUx2VW6p58qo8QZz76/bHoDWvz2vtHvr9segNa/Pa+05vvVNj+ldyf7xY/gnvVNj+ldyf7xY/ggkDduo2NY3VrOp4dquzjZubeybVuvl1qKK7k1RE8uznETD0j2Pl1Z+ytv5dyedeRp+PdqmfGardMz/e0371TY/pXcn+8WP4LeOhaZZ0XRNP0vFquV4+Dj28a3VcmJqmmimKYmqYiI58o7eUQCVeljwr1Kdfv710PGuZWFkW6fZ9u1T1qrFdNMU+U5R/MmmI5z4TEzPe19wn467j4fYFGl02bGqaLRVNVGLfmaarXOecxbrjuiZ7eUxMeaIXy1vvLgnsTdl25fzdFt4mZX2zk4FXkK5nzzEfBmfXNMgwzbXSi2bqM0Uazi6lo92fvq6rcX7Uf7VHwv+FuPbO59D3Rh+ytvarh6jYjl1psXIqmj1VU99M+qYhN+6eidR5O5c2ruOrrx95Y1G1ExPy3KO7+w0Dqmn7s4Vbxi1eqydH1rG5V27tmvsuUTPZVTMdldE8u7tjsmJjvgHpMNc8B+Ic8Rtj0ahlUUWtUxbk42ZRR2UzXERMV0x4RVExPqnnHg2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Xix8Vm8v6lzfqK2VMa4m41/M4bbsxcOzdv5N/Scu3atWqJqruV1Wa4immI7ZmZmIiIB598J/jT2b/XWF9fQ9KXm1j8Pt+Y1+3fx9o7otXrVUV0XKNNyKaqKonnExMU84mJ8Xdfcri9/kG/vocz9wPQbLysfDxq8jMv2sexbjnXcu1xRTTHnmZ7ITPx+6QOBTpWXt3YmVGVlZFM2snUrU/ydqieyabU/wA6qY7OtHZEd0zPdo+OG/FDcd6mnK0DcWRX4TnxXREfPdmIhtHh90WtTyci1k75z7WFixMTOFh1eUu1+qqv72n5ut8wNfdHnhlf4gbvtXsyxV7XtPuU3My5MfBuTHbFmPPNXj5qefq537ERERERyiPB1u3NC0zbej4+laHh2sPAx45W7VuOz1zM98zPjM9suyBgHH74mt2f6lP98I26Nnx3bW/0136m4tDjdhZWo8J9z4en41/Ly72JNNuxYtzcrrnnHZTTHbM/IlDo/bI3XpfGDbebqe2Ncw8O1duTcv5Gn3bduiJtVxHOqqmIjtmI+cFzoR4w7x3/ALV4mbh0v20a3YsUZdd3Gopy64pizXPXt9Xt7opqiPmXc1Tx14P4XEvT7WRj3aMLcGJRNOPk1RzouU9/k7nLt6vPnymO2Oc9k85gHe8Gd64W+NhaZn4+VTezrViiznW5q51271NPKrrR39sxMxPjEs5ed2pbL4i8NdWqyKMHWNNu0c6YztPmubdUf6S32cp80/PD918XeJWZbnEjc2rVTPweVqIpr/PTHW/WDd/Ta1jS6tI0DR4u269YoyasmaKZiarVnqTTPPzdaZp5efqz5nUdB/CyKtZ3TnRFUYtGPZszPhNc1VTH5opn87WezeDm/d+6p7IyMHLxLF6vrXtR1WKqOfnq+F8OufkifXMLY4Z7H0zh9tXH0TSetXFMzcv5Fccq792eXOufN3RER4RER6wZU86ePVqq1xj3bTXExM51dXzTETH6peiyVelXwk1bUdeneG2cK7nU3rdNGfj2KZqu01UR1YuRTHbVE0xETy7Y6vPxnkG9+C2RayeEm0LliuK6I0vHtzMfhU0RTVHzTEx8zM3m/tffO+dqWKtK0DVtUwrU1TPsSmnrRTVPfypqierMz5uS6uC2Vqubwu2/k7gryq9Uu2aqr9WVExcmevVy60T293L5gSX0vPjlyf8AUrH90qM6KPxI6N/psn66tpHpS7O3NrXFjIzNG27rOoYk4lmmL+Lg3btEzETzjrU0zHNvrozaXn6Pwf0nC1fBysDMou5E1WMqzVauUxN2qY501RExzieYNpAA8t6P/F6f9P8A/M9SHnBTw73t91Ir9p+4+p5bn1vuZf5cut3/AHr0fBMHTj/8K2j/AKbJ/wCW2190UOIWnbN3Xn6Zrdy3j4Os02qIyq55U2rtuaup1p8KZ69UTPhPLw5y2r0xtva1r+m7Xp0HSNR1OqzeyJuRhY1d6aImLfLrdWJ5c+U9/mal2JwB17dOytXysjEzdG17FyKYxbGo2K7FGTb6vOqPhRExPPlyq7ufOJ88BclMxVTFVMxMTHOJjxdVurcOmbV0HL1jW8mjGwcaiaqqqp7ap8KaY8ap7ojxQjXrPFjhpROm3cncGk49r4NFu7E3LER/QmYmjl/mzyY9nZ+9+I+oWqMm7rW4MiJ5W7dNNd2mjn5qYjlT655QDh7r1fO33vvP1KLNdedq2Z/JWKPhT8Kerbtx5+UdWn5nojw/29TtTZOi6HTMTODi0Wq6qe6qvlzrqj5apqn52k+jtwJvbWzbW5t40W/uvRHPEwomK4xpmPv65jsmvl3RHOI7+/uowE19N3S7t/a229UopmbeJl3bFcxHd5WiJif/AO1+uGI9Cvc2Jp+5db0DLu027up2rd3G608uvXa63OiPXNNfP/ZlUm+tr4G89qahoOqxPsbLt9Xr0/fW64nnTXHriYifm5IM33wo3lsHVaqsjT8q9jWq+tY1LBoqrtzynsq61PbRPqnlPy94PRFhPF3fWlbD2dm52pXqJybtqu3iYvW+HkXJjlERHfyjnEzPhHzRMT4fFriVVapwcbcur3Zj4MUx/KXP7UxNXP52T7I4N784la5b1HdlWpYeBVMTeztUqqm/XT5rdNfwp9Uzypj9Uhqfaf8A5q0b/XbP/PD0/edW3OHm87G6NLuXNo7ios28y1VVXVpl6IimK47Znq93J6Kg1b0nrVV3gZuemiJmYpx6vmjJtTP6oSz0Vci1Y426JF6uKPK28i3TznvqmzXyj9S5d0aLjbj25qWjZ/P2NnY9ePXMd9MVRy5x64749cPPXe2wN18OdfmnNxMuz7Hu9fG1LGpq8nXynnTXRcjununlziYB6OuLq3/hWb/oa/8AllHPAviDxC3JxL29h6lrGrZukRdq8vHU+B1fJ1cuvVEdsc+XfKx9Tpqr03LpopmqqqzXEREc5merIPMvaH/mzRf9esfWUvT151bW4e70sbn0i7e2huK3aozLNVddemXoimIriZmZ6vZD0VBLHTS2XeufcveGHamq3aojBzZpj7yOtM2659XOqqmZ/wA2HTdEbiZiaHkZO0NdyKMfFzLvl8G9cq5U03piIqtzM93W5RMeuJ8aoVrq2m4er6ZladqePbycLJtzavWbkc6a6Z74RhxY6Oe4NvZt/N2hZu61o1UzVTat9uTYj8Gaf5/qmnnPniAW06TeW6NK2dt/J1jXcmnHxLFPZEz8K5V4UUR41T4R/wBEDYPETiPtOzTp1vW9bwaLcdSnHyYmepHmiLkTMfJD829I4i8UNStV14+ua3d+9ovX+t5K3E/06uVFEfPAOn3HqeqcQ9/5WdFiq7qesZcRasUdvKapimi3HqiOrT8z0O4fbbt7R2Vo2g2Zir2Dj0266o7q7nfXV89U1T87V/ATgZj7Brp1vX7lrN3HVTMW4t9trEiY5TFMz99VMdk1fNHjM7wBNfTe/wDKu2v9duf8joOg5/4lu/8A0ON/zXGY9MPQNY1/be3rWhaTqGp3bWXcquUYeNXemiJo75imJ5Q6Tocba13b+obpq17RdT0ym9ax4tTm4lyzFcxNzn1etEc+XOO7zgp0AHlvX/4vV/p//mepDzgq4d72+6k1+0/cfU8tz633Mv8ALl1u/wC9ej4AAPxetUX7Ny1epiu3cpmmqme6YnsmHm5xJ2tm8Pt/5+k1zctzi3vK4l7umu1M87dcT5+XL5JiY8HpM1zxo4VaZxM0Wi3erjD1jFifYmbFPPq8++iuPGifzxPbHjEh9+DHEfA4i7Tx8y1dtUavZopoz8WJ5VW7ndNUR+BV3xPzd8Sz95469w84hcNtY9lU4Op4tdmZ8nqWmVV1W5jzxco7aefmq5T6n8ucWOJWfanBjcusVzPwerZ+Dc/tUxFX6wUX0seJeHo+1sjaOl5FF3WNRiKMqKKuc49jvmKvNVV2Ry/BmZ83PTvRN2Zd3FxItaxetT9zdEj2RXXMdlV6YmLdPy8+dX+z63W8P+Bm9d7ahTkahiZGk6fcq697O1Giaa6uc85mmifhVzPn7I9a1tg7P0nY22sfRdCszRj2vhV3Ku2u9cn76uufGZ5fNEREdkQDImhemf8AFPg/1tZ+qvN9NKdLXRtU13hlh4uiabm6jlU6pauTZw7FV6uKYt3Ymrq0xM8ucx2+uAac6E/xj61/VNX11pZyS+iFtTcWg7+1fI1zQdW03Hr0yq3RdzMO5Zpqq8rbnqxNUREzyiZ5epWgAADRXTJ+KOz/AFnZ/wCS43q0z0sNH1PXOF9rE0XTs3UcqNRtVzZxLFV6vqxTXznq0xM8u2O31g0N0Nvjcvf1Ze/57a30edE/aO5ND4oXcvWtvaxp2LOnXqIvZeFds0daaqOUdaqmI59k9nqWGAAAADzL4hYl/A37uPFy4mL9rUcimvn4z5Srt+fveh3DTceBurY+j6rpl2iu1cx6Ka6aZ7bVyKYiqiY8Jiez9fi0/wBIvgZf3hmV7l2lFuNamiKcrErqiiMrqxyiqmqeyK4iIjt7JiI7YmO2Y8PJ31w21C9GPOt7fyJnlcpmmu1Tc5eeJjq1R5p7QekNVUU0zVVMRTEc5me6EW9LTiNpW7dY07Q9Bu28vF0qq5Xey7c86K7tXKOrRPdMREd/jM9nd24ROucUuJVMadRlbg1ixc+DVZs01U2Z/wA/qxFHL11djIN58ANwbV4fYmsX6L2frV7Lpt3cDBtzejHtTRVPOZpiZqnrRETy7I5+PeDP+gxMdbetPjMYU/XqrSL0PsXW9v731XC1XRdUw8XUMPnTdv4lyijylurnETMxERzpqrV0CLumvaqjibpF2YnqVaPbpifXF69M/wB8Ns9DPItXeFGVaoriblnU7sV08+2OdFuYcvpP8MMzfm3sPUNBtxd1rS5r6tjnETkWquXWpifwomImPnjvmEh6Hre8eH2p37el5GqaJmXOVF6zNFVE18u7rUVRymY7eXOPGQelKdem1/5B0L+s/wD+VWyDos65ubcG09Xzd35Ofk5E5sRYry6Jp+B5On72OURy58+5wOl/oWr69sjRrGh6Xn6lft6j167eHj13qqafJVxzmKYmYjnMdoNddCD/AMz7m/1O1/zyry7bovWq7d2mK7ddM01Uz3TE98Jb6Hm19f0DcW4ruu6HqmmW7uJbpt15mJcsxXMVzziJqiOcqmB5s8SNr5vD7iBqGlVTctVYl/yuJe7prtc+tbrifPy5fJMTHguPgtxN03iNtmxft3rdvWrFuKc7D58qqK+6a6Y8aKu+J8OfLvh+OM/CrS+JmjUUX64w9Yxon2Jm0085p599FcfzqJ/PE9seMTG25OGm/wDh7qvsirTtRs1WKpm1qWmTXXR8sXKO2n5KuU+oHoewrinxG0Xh1oNzO1W9TczK6Z9i4NFUeUyKvDlHhT56u6PXPKJia3xd4lVUew6NzatVV971Y5Tc/Py63P53O2twn4hcRtXjLzcTPt270xN3U9XmumJjzxNfwq/mifmBY/CjibonEnR6srSaqrGbYin2XhXZ+HZme7t/nUzynlVHz8p7HU9Jr4jd0f5lj/74tu94WcPtJ4c7bp0vSYm7ermLmVl1xyryLnLvnzRHdFPhHnmZmer6Q+nZuq8HNx4Wl4eTm5l2izFuxjWqrlyvlftzPKmmJmeyJn5gSb0VPjx0L/R5P1FxfCJujTsvdOj8YtFzdW21reDh26MiK7+VgXbVunnZriOdVVMRHOZiFsgPPfpJ/Hdun/TWvqbb0IQx0gdkbr1TjBuTN0zbGuZmHdu25t38fT7ty3XEWqInlVTTMT2xMfMCqOAPxNbT/wBSj++WfsH4I4WVp3CfbGHqGNfxMuziRTcsX7c266J5z2VUz2xPys4B5b4n/YtXs+yOdPkL9PX7O7q1dv8Ac9RrddNy3TXbqiqiqIqpqpnnExPjCH+kPwf1rb27dR1rRdPv5ugZ92rJivHtzXONVVPOqiuI7YjnM8p7uUxHew3b/EfiNiYFrRtE1zWZsW4i3bsWom5VREd1NM8pqiI8IjuB6KDi6VNyrS8Ob/W8rNmia+t39bqxz5+tygAAYnxa0P2ycNNyaVFPXuX8K5Nqnz3KY69H/FTS85tM1TJ02zqFvFq6sZ2NOLdn+hNdFUx8/UiHqK88t88LN2advLW8TS9q67k6fazLtONex9Pu3LddrrT1JiqKZifg8u4G3+hHt3rX9xbku0dlFNGn2KuXjPKu5/da/Oq5rjo97Xu7S4UaLhZmPXj59+mrLybdymaa6a7k84iqJ7YmKerTMT5mxwHnbxDw8nh1xr1P7nx5K5pupRmYkeEUTVF23HydWqI/O9EkodLvh/rOq7u0jW9u6NqGpeycWbGTGFjV3poqt1c6aqurE8ucV8o5/gA1N0cdE+73GXb1uunrWsW9Odcnv5eSia6Z/txTHzvQhLfQ92JrGi69uDWNwaPqGmXKce3i48ZuNXZmuK6utXNMVRHPl1KO31qkAeaPE3Ev4PEbc+NlxMXqNSyOtz8edyqYn54mJ+d6XJ96RfA69vTKq3JtTyVOuRRFOTi11RTTlxTHKmYqnsiuI5R29kxEdscu0NrcKtx4G6dgaLqWm3aK6Jxrdu7RTPbau00xFVEx4TE/q5T3SyyZimJmZiIjtmZebuLd31w21G75D7t7fyZ7LkdWu1Tc5eeJ+DXHmnth3E7g4pcSKY063l7g1izc+DVZsU1U2pj+n1Yinl66uwGedLbiPpW6tT07b+g3beXj6ZXXcv5duedFV2YiOpRPdMRETznu5z2dzvug3MezN40+M28Sf13WDbv6P+4NscO7GtZFF3N1u5l0W7mn4VE3vIWZpq7ZmmJ61XWimJ5dkc++e9lXRCxNb29v/UMTVdF1TExNQwppi7exLlFEXKKoqiJmY5R8Hr/PyBX7zW4sfGnvL+us36+t6UvPvibsHeOZxJ3ZlYe09wX8a/q2XctXbWm3qqLlFV6uYqpmKeUxMTExMAubh/8A+Q9t/wBW431VLu79E3LFyiO+qmYj8zqNj2buNsrb9jItV2r9rT8ei5buUzTVRVFumJiYntiYnwd0Dy60a5Tia5g3Mj4FNnJt1V8/5sRVHP8AueolNUV0xVTMVUzHOJiecTCGekFwf1rbO7NR1bR9Pv5m3s27VkUXMe3Nfsaap51UVxHbTETM8p7uXLt582J6DxH4j2MG1o+i65rVVm3TFu3YtRNyuiI7qaZ5TVER4RE9gPRMfHDmqcOxNzn15t09bn38+XbzfYAABqDpYfElq/8Apsf66lt9qzpNaXqGscINVwtIwcrPzK71iabGLZqu3Koi7TM8qaYmZ5R2gl7on/Hbo/8Aocn6mpeiKejLszdGj8YNKzdX23rWBh0Wb8VX8rBu2rdMzaqiOdVVMRHOexawAAPPbpI/Hbun/TW/qaFl8A/ib2n/AKjT/fKVeP8AsjdeqcYNyZumbY1zMw7t63Nu/j6fduW648lRHZVTTMT2xMKy4J4WVp3CjbGHqGNfxcuzh003LF+3NFdE857KqZ7Yn5QYt0sPiS1f/TY/11KduiD8clj/AFG//dClek1peoaxwg1XC0jBys/MrvWJpsYtmq7cqiLtMzyppiZnlHa0P0Wdn7m0XivZzNZ27rOn4kYd6mb+Xg3bVETMRyjrVUxHMFlgA86+P3xy7s/12r+6Fw8Fvik2h/VeP/yQkHjdsXduo8WNz5mn7W17LxL2XNVu/Y0+9corjlHbTVFPKY+RYnCPEyMDhftbEzse9jZVnTrFF2zeomiuiqKI5xVTPbEx5pBlrRXTJ+KOz/Wdn/kuN6tM9LDR9T1zhfaxNF07N1HKjUbVc2cSxVer6sU1856tMTPLtjt9YNLdCf4ydZ/qmv660srMxrWZiX8bJoiuxeoqt3KJ7qqZjlMfmlJ/RC2puLQeIGrZGuaDq2m49el126buZh3LNNVXlbU9WJqiImeUTPL1SrUHmrvTQNS4eb+y9NrquWsvTcmLmNf5cpqpietbuR8scp+Xs8F3cIOJGl8RttWczEu27eqWqIjNwut8OzX4zEeNE98T83fEw67jZwk03iZpduqblOFrmLTMYubFPOJjv8ncjxo5/PE9seMTHWv8O+IHDvVvZFWnani3LMz5PUdNmuqjl54uUfe8/NPKfUD0SYLxY4maLw40OvK1K5Tf1G5TPsTT6K4i5fq8/wDRp89Ux+eeUIro4u8Sr1HsO3ubVq6p+D1aYjyn54jrfrdjtHhBxA4h6tGXn4udjWb1UVXtT1ea4mY88db4dyfNy7PPMAsnhbxH0PiPolWdotyq3kWerGVh3f8ACY9U8+XPzxPKeVUd/LwnnEa66W+fubRNr6NrO2dV1DT7NjJrsZc4l6q31ouRHUmrl4RNEx8tXrbN4Z7E0nh7tm1pGjUzVMz5TIya4+HkXOXbVV5vNEeEfPM95uDR8DcGi5mk6vj05GBl25tXbdXjE+bzTE8pifCYiQTD0V+K+Zmbj1HQ9567lZV7Opt1YFzOvzVEXKZq61uJqnsmqKomPP1eXfyVchrif0eN0bXzb2TtvHva7o/OardWPTzyLceEV247ap9dPPn38o7mJ4vEriVtq3GD93tbxIo+DFrK51TT6o8pEzHyAvzder6ZoO3dQ1LXbtq1ptizVVem5y5VRy+9iPGZ7ojxmeTzU2zhX9S3NpWFg01TkZOXatWojtnrVVxEf3spvUcRuJmXaovUa/r1UVfAiqmuq1bnz/gUfL2KT6PvAavZ2da3Hu2qzd1uimfY2JbnrUYszHKaqqu6qvlMx2dkdvbPZMBQgADX3HndntN4XazqFq51M29b9iYsxPKfK3PgxMeumOtV/stgpd6XuPuncmr6Pomgbe1vP03Dtzk3b2Lg3btuu9X2RHWppmJmmmP+OQaO4C7V9t/FPQ8C5b6+JZu+y8mJjnHk7fwpifVVMU0/7T0TTl0QNg6ht3C1zXNwabl6fn5NdOJYs5diq1cptU8qqqurVETyqqmmP9hRoAAJA6am1fYm4tI3Pj2+VrPtTiZExH/q2+2mZ9c0Ty//AHbK+hZuz2Zt7VtrZNzndwLnsvGiZ/8ASrnlXEeqK+3/APeNpcfNpVbz4Xaxp+NZqvZ9miMvEppp51Tdt9vVpjz1U9an/aSrwM0be+y+J2jape2luS3g13PYuXM6ZfiIs3PgzM/B7qZ5Vf7IK34y7Uq3rw21vRbFMTl3LXlcbn/jaJiumOfhzmOr8kyhbhLu67w94jadq9+1cizYuVWMyzy5VTaq+DXHLzx3xHnph6PJ04+8AKt0Z9/cezPI2dXu/DysKuYooyavw6au6mufHn2T384nnzDf+j6pg61pmNqOlZVrLwsiiK7V61Vzpqif/ru8HKu3KLVuu5drpot0RNVVVU8opiO+ZnzPOnGyOIvDLIu2bM69oPOrnXRNNdNqufPyn4FXy9r95u6uI/EKiNOuZ2vazbrnlOLj0VVUVf51FEcp+eAZp0hOLudrm/a7ezdd1HF0jBtRjU3MLKrtUZFyJmarnwZjnHbFMT4xTz8VN9HzD1jF4VaPd3Jl5mVqWZFWXVVl3arlymiuedETNUzP3vVnl4c2leCnRwy6c/G1riFbt2rNqqLlrSoqiuq5VHbE3Zjsin+jHPn48u2JrCIiIiIjlEAkDpvf+attf6lc/wCdm/Qm+L7XP60n6q26DphbX1/X9y7eu6Foeq6natYlym5Xh4ly9FEzXz5TNMTylmHRB0PVtB2NrOPrml5+m37mozXRbzMeuzVVT5KiOcRVETMc4nt9QN7vjm41nNw7+Lk0RcsX7dVq5RPdVTVHKY/NL7APNXe239S4e7+zNNuVXLWXp2TFzGv8uXXpietbuR8scp+Xs8F58I+IWm8RNqY+o4d23RqFFFNOdiRPwrF3l29nf1Z7ZifGPXExHU8beEum8TNKt1TcpwtcxaZjFzOrziY7/J3I8aJn54ntjxiY81nYnEPhprE5MYOq4N21zijUNOqrqt1R6rlHdE+arlPngHognDpb8S8PA27d2ZpORRd1POmn2d5Orn7HsxMVdWeXdVVMR2fg8+ffCfrvFbiVqlqcCNyazc63wepY+Dcn1c6Iir9bvOHfAbeW88+jI1TFv6NpldXXu5efRNNyuJ7Z6lufhVTPnnlHrB3PRD2Zd1ziDO4L9qfudotE1RVMdld+uJpop+aJqq9XKnzrQ1fHvZek5uPi3qrGResV27d2meU26ppmIqifCYntdbsjamlbL25i6JoVjyWJYjnM1TzruVz99XXPjVP/ALRyiIh3oPPTA4p780HdON92Nxa5d+5+bT7Kw7uXXMV+Trjr26omfHlMTC+tu63p24tGxdV0bKt5WDk0RXbuUTz+afNMd0xPbEtG8fuAntxzbu4tpVWcfW6455OLcnq28qYj76Kv5tfh29k+PKeczNduxxG4ZZl2m1b1/Qapn4fUiumzcmPHnHOiv5e0HouiDph6xpeqcT8ezpl23ev4OFTj5dy3MTEXOvXV1JnxmmKo5+bny8GG5PEziVuO1OF939byYufBm1i86aqvV/JxEz8jKeGPR63VurNs5G4ce9oWj84quXMmnq37keMUW57Yn11REePb3A3j0NMLIxeE2Rev01Rby9TvXrPPxpii3RMx/tUVR8zoul5q+7NtZGgapt7WdS0/Tr9FeNejFv1W6YuxPWpmeU98xNX9iVC6DpGFoGjYelaVYpx8HEtRas248KY/vnxmfGZcLeu19M3ltvM0TW7PlcPJp5c6eyu3VH3tdM+FUT/7845wDRHRO4n3tbo1Pb26tZv5esVXvZGHXmXprqu0TTEVW6Znxpmnrcv6Uz4SpNBfELgNvTZufXf0vEv6zp1FXWs5eBRNVymInsmq3HwqZjzxzj1ukscVeJWj24wp3HrNqafgxRk/Drj1c64moFtcZtY0vReGO472tXbdNi9hXsei3XMc7tyuiaaaKY8ZmZ+btnwQnwYwsjP4s7Rs4lNU3KdTsXp5eFNuuK6p+ammZcujR+I3E3UbVdzF13W7vdReyOvNq3E/06uVFEfPCquj/wAE7fDzr6xrl21l7ivW/Jx5Ptt4tE99NMz31T41fNHjMhuwAB0u+P8AyXr/APV+R9XU7p1G8bNzI2jrdmxbru3rmDfoooopmqqqqbdURERHfMyDzd2R/wCdNA/rDH+spenLzYtcPN92rtFy1tDc1FyiYqpqp0y/E0zHdMT1eyXefcri/wD5Bv76HM/cD0HyL9rGsV3sm7bs2aI51XLlUU00x55me5OnHbpB6bp2mZWh7EzKM3VL1M2ruoWZ52sameyepV/Or80x2R385mOTQE8POKO4rlNGXoO5cme+PZ9NyiI+e7MRDZewOi3rWbftZG9c6zpuJExNWLi1Rdv1eeJq+8p+WOt8gNccC+G2XxG3has3LdcaJiV03dQv9sR1ef8Ag4n8Krly9Uc58HoRZt0WbVFqzRTRbopimmmmOUUxHZERDqtqbb0naeiWNJ0DCt4eDZ7qKO2ap8aqpntqqnzz2u3BiHGL4p94/wBU5X1VSFuBHxw7S/1+2u7iti5Gdwy3Vi4Vi7kZV7S8m3as2qJrruVTbqiKaaY7ZmZ8IRpwX2Lu7T+Ku18vUNra9i4lnNoruXr+nXqKKKfPVVNPKI+UF6sK41/FHu/+rL//ACSzViPF7Eyc/hfunEwce9k5V7Tr1FqzZomuuuqaZ5RTTHbM+qAQ10f/AI5tp/65H/LL0TQfwP2Nu3TeLO2czUdr67iYlnLiq5fv6fet0UR1Z7ZqmnlEfKvABMvTh/8AANq/61f/AOSlTSeOmJt/Wdf0TbdvQtI1HU67WRequU4eNXemiJpp5TMUxPIGMdBr/vG8/wDNw/77yrkz9Dbbeubfv7tnXtF1PTIv04vkpzcW5Z8pym7z6vWiOfLnHPl54UwDW/SE2dd3twv1LBwrc3NRxZpzcSiI5zVco586Y9c0zXTHrmEZcEt918Ot/Yuq3qK68C5TONm2qfvptVTHOYjz0zFNXLx5cvF6Kpr479HmrX8/J3DsaLNrUL0zcydOrmKKL1c99duqeymqfGJ5RPfzjxChtE1bA13S8fUtIy7OZg5FMV271qrnTVH/AEnzxPbHi5zzjsVcQeGuXdosxr2gVzPw6Yprt27k+ef5tfy9rmX+IPEzdtucCjWtez6bkdWbOHTVE1xPhMW4iZ+QFX8ROP219mbow9GmLmpV9eac+7iVRVGHHm/pVc++mJ7I5+PY2pomq4OuaTi6npOTbysDKoi5ZvW+6qn/AKeblPbEo94R9HDW9azrGob4s16VpFMxXOJVVyyMj+jMR/g488z8LzR4xZGDiY+BhWMPCs0WMWxRTatWrccqaKYjlERHmiASP03v/NW2v9Suf87N+hN8X2uf1pP1Vt0HTC2vr+v7l29d0LQ9V1O1axLlNyvDxLl6KJmvnymaYnlLMOiDoeraDsbWcfXNLz9Nv3NRmui3mY9dmqqnyVEc4iqImY5xPb6gb3fDPxLOfgZOHlUdfHyLdVm5T+FTVExMfml9wHmnuvRdU4eb+ycCuquzn6Vlxcx73Ll1opqiq3cj1THVlenCXiNpXEXbVnOwLtu3qFuiIzcLrfDsXPHs75pnwq8fliYjp+N/CLTeJmm27tNynB17FpmnGzOrziqnv8nciO2aefj3xM848YmPNd4f8QOHWreyKtP1TDu2ZnyeoadNdVHLzxco7ufmnlPqB6JsC4tcT9F4b6LVkahXTkancp/7Lp9FcRcvT557+rR56pj5Oc9iLqeLnErIo9h29zavXVPwerREeU/PEdb9bstncHN/8QtWjL1HGzcSxeqiq9qerdeKqo88RV8O5PLu5dnnmAWXww4iaJxF0Oc/Q7tVN6z1acrEu9lzHqnnyifPE8p5VR2Ty88TEYj0sPiS1f8A02P9dSzbhtsbSeH+2bOj6LRM0xPXv36/v79yY7a6vzcojwiGK9JrS9Q1jhBquFpGDlZ+ZXesTTYxbNV25VEXaZnlTTEzPKO0E1dEH45LH+o3/wC6F0I06LOz9zaLxXs5ms7d1nT8SMO9TN/LwbtqiJmI5R1qqYjmssB5z8d/jh3b/r9x6MIK40bF3dqHFXdGXp+1teysS9m11271jTr1dFdPnpqinlMfICxuDvxT7O/qnF+qpZHrdqq9o2fatxzrrx7lNMR4zNMw6HhTi5GDwy2ri5ti7j5VnS8a3ds3aJort1RbpiaaqZ7YmJ8JZUDzC2fft4u7dEyL9cUWbOdYuV1T3U0xcpmZ/M9PUG8duD+tbQ3Rn52l6fkZe3Mm7VesX8e3NcWIqnnNuuI+96vdEz2THLt584jotA4kcSfY1jSNI13W7tm3yt0WbUTcrpiOyKYnlNXZ5uYPQ8AAABpXpe/E1k/67Y/vlupqLpS6TqOtcJ8jD0bT8vUMucuzVFjFs1Xa5iJnnPVpiZ5AnLoh/HLjf6lf/uhdSM+i1s7c2i8WMfM1nbus6fiRiXqZv5WDdtURMxHKOtVTEc1mAAA86+P3xy7s/wBdq/uhcPBb4pNof1Xj/wDJCQeN2xd26jxY3PmaftbXsvEvZc1W79jT71yiuOUdtNUU8pj5FicI8TIwOF+1sTOx72NlWdOsUXbN6iaK6KoojnFVM9sTHmkGBdL34msn/XbH98tF9DT428j+q73/AD21A9KXSdR1rhPkYejafl6hlzl2aosYtmq7XMRM856tMTPJpronbR3JofFC/l61t7WNOxZ067RF7Lwrtmiaprt8o61VMRz7J7PUCwgAecHGv43N3/1nf/55Xtwp+K7Z39TYf1FCLeL2w935/FDdOXg7V1/Jxb2o3q7V6zp16uiumap5TTVFPKY9cLX4aY1/D4cbUxsuzcsZNnScS3dtXaZprt1xZpiaaontiYmJiYkGSNAdNb4rNK/rq19Rfb/aQ6Xeiarr3DbTcXQ9MztSyaNWtXKrWHj13q6aIs3omqYpiZ5c5iOfrgGquhH/AOdNw/1fT9ZSrvVMGxqemZeBl09fGyrNdi7T56KqZpmPzTKXOh9tbcGgbu129ruharptm5g00UV5mHcs01VeUieUTVEc55KsB5pbh0rVeHe/r2HcmqzqekZdNyzd5cutNNUVW7keqY6tUfKvjhTxD0niJtqzqGm3aKM2imIzMOavh49zxjl40z4VeMevnEdBxx4P6dxL0+i/auUYO4MaiacfLmnnTXT3+TuRHbNPPunvjnPf2xMf61sPiDw51b2RVp+q4N6zMxRqGnzXNEx6rtvu5+aeU+eAeijAOLnFLReG2jzezq6crVLsf9l06iuIuXZ889/Vo/pTHyc5RhTxc4l5VHsO3uXV66p+D1bcR5T88R1v1u02ZwZ37xA1WMvUsbMwsa9V1r+pat1oqqjzxTV8O5PLu8PPMAsvhnxB0TiJoX3R0K7VFdvlTk4t2OVzHrmO6qPGJ5TymOyeXqmIy9jHDrZOk7B2zY0bRLcxbpnr3r1f39+5MdtdU+fsjs8IiIZOAACUOnL/AN62b/mZf99ly+g1/wB13l/n4n91523S62XuPduTtarbekZOoxjUZMXpsxE9TrTa6vPt8erP5nI6IuztwbSx9007k0rJ06cmvGmzF6Ijr9WLvW5fJ1o/OChiqIqiYqiJieyYnxAHnx0g9gzsHiDlY+LamnSM7nlYMxHZTRM/Ct/7M84+Tqz4qm6MXED26bBt4ede6+s6PFONf60/CuW+X8nc+eI5TPnpmfF2nSE4fTxB2Fex8K1TXrWDM5ODPOImqqI+Fb5z4VR2ebnFMz3J+4KbF4m8P9/YOqztjL+59yfY+dbi9anrWapjnPLr9s0zEVR66eXiDf8A0mcS/m8ENzW8aJqroos3qoj8Ci9bqq/NETPzJE6O24sHbHFzRM7VblFnCrm5jV3q55Rb8pRNNNUz4R1pjnPhEzL0FzMazmYl/Fy7VF7Hv0VW7luuOdNdNUcpiY80xKJOL/R83BtjUcjN2riX9Y0Guqa6KbEdfIx4/BqojtqiPwqefd28gXBExVETExMT2xMOq3RuLStraNf1XXs21h4VmOdVdye+fCmmO+qqfCI7ZefekcROIO1senS8HXNXw7Vv4FGNd51eT/o001xPV+SOTvdF2LxM4s6rZvahTql+xz5ez9Vrrps2qZ7+p1u/5KIkGG8S9zRvHfeta/RYmxbzb/Xt25nnNNERFNPP18qY5+vmvPgTMVcHtpTH+QW4RpxU4R61tDd1zS9I0/VdWwqbFq5Rl2sSuuK6pojr/exMR8OKuUc+cRy7+9WXRlv5tXCLTMLVMHLwsvT7l3FqoybNVqqqOtNdMxFURzjq1xHPzxIOu6W3xLah/rWP/wA8NA9Dv43/AP8A11/++hRfSf0rUdZ4R52Ho+Bl5+XVkWKqbGLZqu1zEVxMzFNMTPY0j0U9obl0Tin7L1rb2safi+wL1HlsvCu2aOtM08o61VMRz7O4FjAA84uNvxu7v/rK9/zSvPhP8Vmzf6lwvqKEX8YNibvz+KO6cvB2rr+Ti3tQvV2r1nTr1dFdM1TymmqKeUx64Wrwyxr+Hw22ni5lm7YybGk4lu7au0TTXbrps0RNNUT2xMTExMSDUHTK2nd1fZOn6/iW5ru6Peqi9FMdvkbvKJq+aqmj5pmWpOijxExdobsytI1m/TY0rWIopi9cnlRZv08+rMz4RVFUxM+fq8+yFs52Jj5+FfxMyzRfxb9uq1dtVxzprpqjlMTHmmJRNxi6Pmu7Y1HIztp4l/V9BrqmuiizE138ePwaqY7aojwqjn6+XiFvxMTHOJ5xLqd1bi0vauhZWr65lUYuDj09aquqe2qfCmmPGqfCI73n3ovEXf8AtizTpmn67q+Jbt/AoxrkzX5OPNTTXE9X5I5Ml0TY3E/i7qmPc1erVK8OJ/79qtVdFm1TPfNFM9/yUR8vLvBrve2ue2Xd+s635HyEahl3MmLXPn1IqqmYjn5+T0Q4U/Fds7+psP6ih55b80S1treetaJj3q79rT8q5jU3a4iJr6s8ucxHd3PQ3hVHLhfs+J7/ALjYf1FANN9MvZt7Vds6dufBtTXc0qqq1lRTHOfI1zHKr5Kao/45nwav6LHFDE2XrmVomv34saNqlVNVN+ufg49+I5RNXmpqjlEz4cqfDnK2MvHs5mLexsq1Rex71E27lu5TFVNdMxymJie+JhHvF/o3atpebf1LYVqdR0uuZrnA638vj+qnn/hKfN/O8OU94LFt10XLdNduqmuiqIqpqpnnExPdMS/l67bsWa7t6ui3aopmquuueUUxHfMzPdDzo07dnELYVHsDH1HXdHt0TyjFvxXTRRPqorjlHzQ++VrPEviNywrmRuHW7Vc9ti1RXNqfXVTTEU/PPcCqKOkbs6d+3NBquVxpkcrdGsRPOzN3n2xy74o7o6/dz59nL4TdcTExExPOJTFwK6O97SdRxtwb9otTk2KouY2mU1RXFFcd1V2qOyZie2KY5x3c58FOg8991774ibZ3XqekZm69di9gZVdmaasuvlVFNXZPf2xMcp+SV0bE3Zpu9NsYWtaPfouWb9ETXRFXOqzc5fCt1R4TE/v7phrTj7wRscQuWsaJdtYe47VEUVTc7LeVTHdTXMd1Ud0VdvZ2T2cpiVb2hcRuGWpXblGLrui3e6q/jdfyVyI/p0c6Ko9XOQeiqQOmzrGl5m4du6biXbd3U8G1eqyupMTNumuaOpTV6/g1Ty8ImJ8Wr73FbiXq9ucOncms3et8Hq43wK59XOiIqdxw+4E703pqFF/UsS/o+nXKuvezdQommurnPbNNufhVTPnnlHrBuHoQYWRb21ufNriqMa/l2rVuZ7pqoomauX9ulSzpNlbY03Z22sLQ9FtTbw8WnlE1dtVdU9tVdU+NUzzmf3O7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xdV1HE0nTcnUNSyLeNhY1ubt69cnlTRTEc5mWNcN+IegcQtLu5m38iqarNc0Xsa9EU3bfbPKaqefdVHbE93h3xMR9+JWzcPfuz83QM+9ex7d/lVRetT2266Z501THdVHPvie/1TymIg3PsPf3CPXJz7VGbjUWZnyWq6fVVNqqn11R97z8aa+XP1wD0HdduPW8Dbmh5mr6vkU4+DiW5uXK6vNHhHnmZ7IjxmYhEuH0leIePjRau5enZNcRy8rdw6Yrn+zyj9TDtz713txO1Cxh6ll5uq3OtzsYOLa5URV54t0R2z298xM+sHSankZm8t75WRYszVn6zqFVdFqO3ncu3JmKfz1cnpToWn0aRoenabannbw8e3j0z54opimP7k/9HDgZkbYzbW6N4W6KdWppn2Hhc4q9jc45TXXMdnX5TyiI7ufn7q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iJjlPbAAx7M2PtPOvTezdr6FkXZnnNd7T7VdU/PNLs9K0jTdItTb0nTsPBtz3041im1E/NTEOcAAAAAAAAAAAAAAAAAAAAAAAAAAAAAAAAAAAAAAAAAAAAAAAAAAAAAAAAAAAAAAAAAAAAAAAAAAAAAAAAAAAAAAAAAAAAAAAAAAAAAAAAAAAAAAAAAAAAAAAAAAAAAAAAAAAAAAAAAAAAAAAAAAAAAAAAAAAAAAAAAAAAAAAAAAAAAAAAAAAAAAAAAAAAAAAAAAAAAAAAAAAAAAAAAAAAAAAAAAAAAAAAAAAAAAAAAAAAAAAAAAAAAAAAAAAAAAAAAAAAAAAAAAAAAAAAAAAxiniFsuqrq07v27NXmjU7PP/AJn79vm0Pxq0D9I2ftPPfYWzs3e288fbmm38axl3/KdW5kTVFEdSmqqefKJnupnwbe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e3zaH41aB+kbP2kq+9S3f6a0D6S9/DPepbv8ATWgfSXv4YKq9vm0Pxq0D9I2ftHt82h+NWgfpGz9pKvvUt3+mtA+kvfwz3qW7/TWgfSXv4YKq9vm0Pxq0D9I2ftHt82h+NWgfpGz9pKvvUt3+mtA+kvfwz3qW7/TWgfSXv4YKq9vm0Pxq0D9I2ftHt82h+NWgfpGz9pKvvUt3+mtA+kvfwz3qW7/TWgfSXv4YKq9vm0Pxq0D9I2ftHt82h+NWgfpGz9pKvvUt3+mtA+kvfwz3qW7/AE1oH0l7+GCqvb5tD8atA/SNn7R7fNofjVoH6Rs/aSr71Ld/prQPpL38M96lu/01oH0l7+GCqvb5tD8atA/SNn7R7fNofjVoH6Rs/aSr71Ld/prQPpL38M96lu/01oH0l7+GCqvb5tD8atA/SNn7R7fNofjVoH6Rs/aSr71Ld/prQPpL38M96lu/01oH0l7+GCqvb5tD8atA/SNn7R7fNofjVoH6Rs/aSr71Ld/prQPpL38M96lu/wBNaB9Je/hgqr2+bQ/GrQP0jZ+0e3zaH41aB+kbP2kq+9S3f6a0D6S9/DPepbv9NaB9Je/hgqr2+bQ/GrQP0jZ+0e3zaH41aB+kbP2kq+9S3f6a0D6S9/DPepbv9NaB9Je/hgqr2+bQ/GrQP0jZ+0e3zaH41aB+kbP2kq+9S3f6a0D6S9/DPepbv9NaB9Je/hgqr2+bQ/GrQP0jZ+0/FXELZdNXVq3ft2KvNOp2ef8AzJY96lu/01oH0l7+G1Dv3Z2bsneeRtzUr+Nfy7Hk+tcx5qmievTTVHLnET3VR4A9LA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BqTG47bfydyaxotrTdV9k6XfuWL1dVNuKKpormiZp+HM8uceMQ7P3W9J/yDO/4P3sPw+Ad7F3huDXKdw2641XJu3/IzhzHkuvcmvl1uvPPlz5d0O69yC/6YtfQT9ptXOjw6bKJvFUxV9f8AqGfeKr3Fc7qPh9Hbe63pP+QZ3/B+9/KuLel8vg6fmzPr6kf9XVe5Bf8ATFr6CftP5VwhyeXwdXszPrsTH/Va3fg+afu7IfPf8v8Aru7P3XNP9G5f9uk91zT/AEbl/wBul1PuRZvpXH+iq/ee5Fm+lcf6Kr95u/B80/d2PPf8sdO7tvdc0/0bl/26T3XNP9G5f9ul1PuRZvpXH+iq/ee5Fm+lcf6Kr95u/B80/d2PPf8ALHTu7b3XNP8ARuX/AG6T3XNP9G5f9ul1PuRZvpXH+iq/ee5Fm+lcf6Kr95u/B80/d2PPf8sdO7tvdc0/0bl/26T3XNP9G5f9ul1PuRZvpXH+iq/ee5Fm+lcf6Kr95u/B80/d2PPf8sdO7uvdb0n/ACDO/wCD957rek/5Bnf8H73U+5Bf9MWvoJ+0e5Bf9MWvoJ+0bvwfNP3djz3/AC/67u291vSf8gzv+D979bY4vbd1/elO1rdvNxdWuWpu2ov26fJ3eVM1TTTVTVPwopiZ7YiOUT2un9yC/wCmLX0E/afzZ3BTH0PiTZ3hl6vXlZGNZqt2Ma3Y8nTTVVRNE1VVdaet8Gqrs5R29vNSv1Hh8WW27VTNW3+/l9YT3aq9TX/5o+H0bfAZC+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MN4q8QNL4c7XuatqkTeu11eSxcWirlXfucufKJ8IjvmfCPPPKJzJMPSl2Hvje+8dMnb2j3c3SMPCimmqm/bpiLtVdU19lVUT3Rbju8AayyN/cWOLetXsXbt7UabcdvsTSqpx7VmmZ7Ovc5x+eurt8HJyeGvG/QrM59irWpqo+HV7D1bylyP9mm5zq+SIlUnA3Z1OyeG+k6bexKcbUrlvy+dHZNU3qu2YqmOyerHKn5KWfAkLg30idXwNasaJxDu+ycK5cixGfcoii9jVc+X8pyiOtTz75n4Uds857lexPOOcdyGul/o2LpXFqL+HbptzqWDby71NMcudzr10TPL1xbifXPNWXBnUL2q8Kdq5eVVNV+vT7VNdVXfVNMdXnPy8uYJj13aXHm5reoV4WTumMSrIuTZijWppp6k1T1eUeV7I5cuxwfaf0gf8p3Z+nJ/jLdARF7T+kD/lO7P05P8AGYnvLVOK2zMvHxdzbi3NgZF+iblu3VrNyuZp58ufwbk8o58+/wA0vQa9dt2LNy7erpt2rdM1V11TyimI7ZmZ8yB9Xv5fG/jxTbx6rkYmblRZszy/wOHb586uXhPUiqrl+FV6wVR0aK9cyOE+Bm7mzczNy8y7cv2ruZfqu3PJTPKnnNUzPKeUzHqmPO2m+ODiWMDCx8PDtU2sbHt02rVunuoopjlER8kRD7APnk37WLjXcjJuUWrFqibly5XPKmmmI5zMz4REPo090rdfuaHwezrViuaLup37eBFUT29WrnVXHz00VR84NG8T+P26N26/XpGwbmVgabVc8jj+xKJ9lZc8+UTzj4VPPwpp5T55nw66nhZxtyLHs+qnV/KzHXiLmsUxdn5puc+fqntZh0KNrY+Tna5ufKtU13sXq4eJVVHPqVVRNVyqPNPLqRz81VXnVoCGtmcbN+cPNxfczd1edqOJZrijKwtS5zkW489FdXwufLtjnM0zHy81raBq+Fr+i4Wq6Vei/g5lqm9auR40zHjHhPhMeEp76aW1cbI2xpe57NqmnNxMiMS9XEdtdquJmnnPj1ao7P8APlzehbr1zP2HqujXq5q+5eXFVrnP3tu7EzEf2qa5+cFD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Op3DuTRdt2LV7X9VwtNtXqpot15V6m3FdURz5RM97Dtf428PtGw679zcmHl1Uxzps4U+XrrnzR1eyPnmI9b88b+F/uoaTpuF91/uX7Dv1Xuv7G8v1+dPLly69PL9bR2s9E3VbGLXXo+6MPMvxHOLeRiVY8VerrRVX/cDX2s3de4/cW67ul4ddq3c6tqjrfCow8amfvq6vnqq9czyjwXXt3SMbQNA07SMGJjFwcejHt8++aaaYiJn1zy5yirhxxL3LwV3Fd21uPTKPubbvcsvEm1RTeo5/8AqUXKfv8AsmJjnMxMd0x3rc0vPxdV03F1DT71N/DyrVN6zdp7q6Ko5xP5pByQAaR6WO9vazw7q0jEu9XUdcmceOU9tNiOXlZ+eJij/bnzMR6F+y/Y2l6lvDMtcrmXM4eFMx/6dM87lUfLVEU/7E+dqHi7ruXxZ40+xNHq8tYqyKNM06InnT1Iq5Tc+Sapqr5+bl5lzbV0PE21tzTdF0+nli4NimxR2dtXKO2qfXM85n1yDtAAE3dN27VGztu2on4NWfVVMeuLcx/80qRTX03v/Ku2v9duf8gO26FdEU8LNTqjvq1i7zn/APc2W/mg+hb8VOof1xe+pst+A1F0rbdNfBDW6pjtou41UfL5eiP+rVPQcuTGp7vt8/g1Wcaqfliq5++W2elV8R2v/wCfjf8A3xbaj6Dsf/ljdk+HkMf/AJqwVsAAwTc3FvY+2NbydI13XreJqON1fK2ZsXapp61MVR200THbTVE9/iztoXif0drO+986luOvctzCqzfJc8eMKLkUdS1Rb++68c+fU593iDLPd64afjRZ/wB1v/YPd64afjRZ/wB1v/Yaq96Rjfjje/R0fxD3pGN+ON79HR/EBq/ovVRXx60iumedNUZUxPq8jcXmgrot2/Jcd9Gt8+fUpyqefn5WLi9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53rxn2bszX72ja9mZNnPtU011U0Y1dccqo5x2xHLulsZLHTH4fZmVfxN6aXYqvWbVmMbUKaI5zbiJmaLs+rtmmZ8OVIKe0vOsappmJqGHXNeLl2aL9qqY5c6KqYqpnl8kw5KTeAvSD0zQ9t4m297eXs28KnyWLqFu3NynyUd1FymPhR1e6JiJ7OXOI5c525qfSB4b4OJVfo16cuuI502cfFuzXV6o50xEfPMA0z038PGt7k2xmW6aYy7+Let3Zjvmmiqmaefz11NydFrIvZPBHQJyJmrydV+3RM+NMXq+X5u75kpcQ9z61xt4mWPuVp9zrXIjEwMOmec0W4mZmque6J5zNVU90R6o5rk4e7atbP2Vo+gWK4rjBsRbrriOUV1z8Kur56pqn5wZC1T0ld7e03hnmU4t3qanqnPCxuU/CpiqPh1x8lPPt8JmltZCHSW3de3zxVr03TJqyMPTa/udiW6O3yl2auVyqPXNfwfXFNIMx6GOy/Zuuahu7Mtc7GBE4mJMx33qo+HVH+bRMR/8AvPUr5ivC7adnZGxNI0K1FM3MezE366f596r4VdX9qZ5eqIZUADSfHbjj7mutYWj4GlUahn3rEZN2q7dmii3RNU00x2RMzM9Wrzcuzv59gbsT301cCu/w50nMopmYxtSppr9VNduuOf54pj520+E2+cfiJszG13GxqsSuquqzex6qut5O5T3xFXKOccpiYnl4vvxR2nRvfYWsaBXVTRcyrPOxXV3UXaZiqiZ9XWiOfq5g030JNRt3dk7g02Ko8rj6hGRMeam5bppj9dqVHPPjhTvbVODvEHJ+6WDe8lEzialg1fBr5RPfTz7OtTPbHhMTMc+3mrHH6QXDa9gRk1bgm1PV5zZuYl7ykT5uUUzEz8kzHrB1nS7z6MTg1lWK6oirNzLFiiPPMVeU/utywXoO4FVODu3Uao+BcuY+PRPrpi5VV/z0tYcfeKdzinuDA0/QsXIp0jErmnFtVU87uTdq5R15pjn6opjv7Z8/KKx4D7Jr2Hw30/S8umKdRvTOXmRE8+V2vl8H/Zpimn/ZBsE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fyummuiqiumKqao5TExziYf0BpreHRz2LuHKuZWNj5WjZFc9ar7n3IptzP+jqiYj5KeTGcToo7YovxVl67rN61E8+pRFuiZ9XPqyosBiewuHu2dh4tdrbemW8e5ciIu5FczXeu/wCdXPby9Uco9TLAB8cyzOTh37FN67Yqu26qIu2piK7fOOXWp5xMc4745xLUGz+jts/a26MDXcXL1rMy8O55a3bzL1qu3NfKeVUxTbpmZiZ5x298Q3KAAANXcXeC+h8S8/D1DPy8vB1DGt+Q8tj9WYuW+czFNUTHhMzymOXfPf2ctogMc4fbO0zYm18bQtFi7ONZmquq5dqia7tdU85qqmIiOfyR3RDIwBgnEXhTtPiByu69gTTnU09WnNxqvJ3ojzTPKYqjzRVE8vBquvon7cm/zo3Dq8Wef3s0W5q5fLy/6KPAa44dcGNn7DyaczS8K5lanTHKnNza4uXKP82IiKafliIn1tjg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o13c2h7fuY9Gu6xp+nV5POLNOVkU2pu8uXPqxVPby5x3eeHbtBdJ/Ye5d5attC9trTKs63g1X5yJi7bo8nFVVqY++qjn97V3c+57TG2dkvJ+ENxe23b/pnB+mg9tu3/AEzg/TQ0h7Q9zeibv9uj957Q9zeibv8Abo/e+jwq48+NYZXrbzyukt3+23b/AKZwfpofOreO3aZ5TrGH81fNpT2h7m9E3f7dH734q2PuSmeU6Tf+aaZ/6mFXHnxrB6288rpLd3tz276XxP7R7c9u+l8T+00h7SNyeiMj9X7z2kbk9EZH6v3mFXHnxrB6288qdJbv9ue3fS+J/aPbnt30vif2mkPaRuT0Rkfq/ee0jcnojI/V+8wq48+NYPW3nlTpLd/tz276XxP7R7c9u+l8T+00h7SNyeiMj9X7z2kbk9EZH6v3mFXHnxrB6288qdJbv9ue3fS+J/af2jeG3q+fLWMPs89yI/vaP9pG5PRGR+r979UbG3LXz5aTf7PPVTH98mFXHnxrB6288rpLePtt2/6ZwfpoPbbt/wBM4P00NIe0Pc3om7/bo/ee0Pc3om7/AG6P3mFXHnxrB6288rpLdl7eW27Fuq5f13TbVqmOdVdzIppppj1zM8od3j3rWRYt38e5Rds3KYrouUVRVTXTMc4mJjsmJjxTFuvhtu3Udu5+Hh6NcuZF631aKZu26ec8/PNURHzt18F9tahs/hjoWh6zXRXn4tuubvUq60UzXcrrinn49WKop7Ozs7Oxk3+7WN3rimxr80bP6/6Xbra2lrTM2lOxmoCisg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DoN87t0nZO3MjWtevzaxLXKmmmmOdd2ue6iiPGqf3zPKImQd+Ir3J0h9/bt1ecLZWLOn2q5mLOPh43snJrj1zNM9v+bTHJwcneHHjQLU6hnTuSzj0fDrryNOiu3TH9LnRMRHy8gXEJq4L9I/7u6rjaHvizj42XkVRax9QsR1bddc9kU3KZn4MzP8AOjs5z3R3qVABq3i5xq27w6mcO7FWpa5NPWjBsVRHUie6blfbFET5uUz6uXaDaQifUekfxF1/Nqs7exMTD5/eWsPDnIucvXNXW5/NEN+9HHcG8txba1TI39GXGbby+pY9k4VONPk+pTPZEUU8458+3tBtsAAAASHx94zb22zxU1fRtt637E07Eps002vYli58Kq1RXVPOuiZ76vO1574Pif8AjN/9wYv8MF/iAPfB8T/xm/8AuDF/ht7dFbiNurfWqbhs7q1X2fbxbNmuzHse1a6s1VVRP3lNPPujvBRI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k/pg4u59f3ZpGmaTo+rZulYeJ5brY2LcuUTerqqiec0xMc4ppp+TnPnVgA1V0cdi4uzuHWnXrmFNnWtRtRkZty7b6t2Jq7abc8+2IpjlHV8/OfFtV+L161ZiJvXKLcT3TXVEc3Ta/u/bu38OvK1nWtPw7NEc5m5fp5z6op586p9URMginpU7WwtrcVbn3Ks0Y+NqOLRneStxypormqumrlHhzmjrf7Sx+E+sXtf4a7a1PLqmvJyMG1N6ue+quKeVVXzzEz86LeJ+u5vGri/RTtrDu3aLkUYOBbqjlV5KmZma6/wAGOdVdU+aO/uXLs3QrW2dqaRomPV17eBjW8fr8uXXmmmImr555z84Mc42b5p4fbAztXt9SrPrmMfCoq7YqvVRPKZjximImqY8ery8UmcCeGWXxY3TnavuPIyK9Ix7vlM2/NU+Uyr1Xb1Iq/XVPhEx54mM16but13Ne25oVNUxbsY1ebXTE9811dSnn8kW6vzy/mzuNWgcLOF2iaHomDOsa5dtTl5cxc8nZtXLk9blVVymaqopmmOUR2cuUzE84BU+3dv6TtvTqMDQdOxsDEojst2LcU8/XM98z655y7NGUdK3d/sjnOi6B5Dn955O91uX+d5Tl+pujg/x70Tf+bb0nOx50fXK4/k7Ndzr2r/LviivlHwvHqzHyTINygAAA8/8Afce2LpJ5+N997I3BRh/Lyu02v+j0AecOkboxtL4vxujOs3MmxZ1W5nzbtzHWrnr1VU8pn18u1tnVelfuS5kVTpO39HxrHPspyart+rl8tNVEfqBYolbZvStm5mW7G8dCtWseueVWVp9VU+T9c26pmZj5KufqlTujapha1peNqWlZNrKwcmiLlq9bnnTXTP8A9d3hPYDmAAA6TUd27c0zMuYepbg0jDy7fLr2MjNt266ecRMc6ZqiY5xMT8kg7sY37fNofjVoH6Rs/aPb5tD8atA/SNn7QIx6MPx+6T+V/U3F5IN6MExVx80maZiYn2XMTH+h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GLa9xB2lt/Urmn63uHTsHNtxFVVm9eimqImOcdnrgGGdIvhrrHErQ9Iw9CydPx7uJkVXrk5lyuiJiaeXZ1aKu1O2s9GXf8Ap2LXex40nUppjn5LEypiufk8pTRH61wYmRZzMWzk4tym7j3qKblu5RPOK6ZjnEx6piX1BEHAfificMNbvaLufbljFi5d8jlZ8WaqcyxPPuuRVz50RPL4MRHLv7Z7FuY963kWLd6xcpuWblMV0V0TzpqpmOcTE+MTCPumxo2Jibt0HVbFumjJz8a5bvzTHLrzamnq1T6+VfLn5qY8zePRi1G/qXBTb1eVVNddiLuPFU+NFF2qmmPmpiI+YE29MK7Vc4w10zPZbwLFEfJ8Kf8Aq2n0cuCGj2tt4G6N24drUM/Ot05GLi36etasWqo50VTTPZVVMcp7ecRzjs59rWfTJwq8bizZyKonyeVp1mumfDsqrpmP+H9aq+DGdb1DhNtG/ZqiqmNMsWZmPwrdEUVfrpkHc6rtXQNW06rA1LRdOyMOqnq+Srx6eUR6uzsn1x2whXjnsWvhdxEot6PevUYN2Kc3Tr3Wnr2uVX3vW89NUdk9/Lqz3vQRKPTlm17I2bEcvLxTlzV5+rzs8v19b9YKC4UboneXDvQ9ducvL5Vjlf5d3laJmivl5o61MyyxpvolU3I4LadNz72cnImj/N8pP/Xm3IAVRzpmO3t7OwcDXtZ0/b+k5GqazlUYmBjxE3b1cTMURMxTHPl65gGnsToy7Fxtfsahz1K9iW5mqcC9fiq1XPhzmKYq5ern2/J2TtzD29ouFiRi4ekafj40Ryi1axqKaeXyRHJ1+0t87a3fcybe2tXx9Qrxopqu02ufOiKufKe2I80skBNXSZ4M6PO2Mvde1sGzgZ2DHlcvHx6Iot37X86qKY7KaqfvuccucRPPnPJ0HQs3hkU6nqu0cq7NWLXanOxYqn7yuJimumPliqJ5f0Z86kuI9Vqnh5uirJ5eQjS8rr8+7q+Sq5ow6JkXJ416X1OfVjHyJr+Tyc/9eQLxAATLxj6Pu4978R9X3Dpup6RYxMzyPUt5FdyK46lmiiefKiY76J8e5TQCMfepbv8ATWgfSXv4Z71Ld/prQPpL38NZwCCeizRNrjtotuqYmaacqmeXqsXF7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kLpnbMyrG4cHd2LaqrwMmzTiZNVMc/J3aefVmrzRVTMRHrp9cK9cbU8DE1TAv4OpY1nKw79M0XbN6iKqK6Z8JiQT50e+OOgXtpadt3dmfa0zUtPtU41q/k1dWzftUxyonrz2U1RERExVMc+XOJ7ZiNw6nxH2XpmJVk5m6tFptUxz+BmUXKqv82mmZmr5olpveHRW0PPyrmRtjWcjSYqnn7Gv2/ZFuPVTPOKoj5ZqYzidEvPqvxGZuvFos8+2bWHVVVy+SaoBrfjnvu5xX4hY0aDjZFzCs0xhafZ6v8peqmrtq6vhNUzERHmiPHmtHhRtedmcPND0G5NM38Wx/LzTPOPK1zNdfKfGOtVPL1Og4W8GNr8PLkZeDauZ2r9XqznZfKqunn3xRERyoifV28uznLZYNFdLLh/kbr2dj61pVmq9qWizXXVbojnVdsVcuvEeeaerFUR5ut4y1d0YuM2BtXDr2tuy/OPplVybuHmTEzTYqqn4VFfLupme2J8JmefZPOLGaL4ldG/be6s+9qOi5NzQc+9M1XKbVqLliuqe+fJ846sz/AEZiPUDYup8TNk6bp1Wblbq0abEU9aPJZdF2qr/Nppmaqp9UQini3vDO4v8AEy1OjYl+u1VNODpuLy+HVTzn4VUd0TVMzM+aOUc+zm2djdEvUZyIjJ3XiUWOfbVbw6qquXyTVEfrbu4VcHNtcOeeTp9FzN1eunq15+VymuInviiI7KI+Tt88yDJuHO2beztjaNoFuqmucLHii5XT3V3J51V1R6pqmqfnYpxe4yaHwzysLC1DFy87UMq35aLGP1Y6lvnMdaqZnxmJiIjn3T3NnNK8eOCPul6tgatgarRp+fj2PYtyLtqa6LluKpqp7piYmJqq8/PnHdyBsXh5vPS9+bXx9c0WbsY9yqq3XbuxEV2q6e+mqImY5909k90w5O+dv2t1bP1jQ71UUU5+NXZiuf5lUx8Gr5quU/M6fhDsLH4c7Ms6HYyqsy5N2rIv35p6kV3KuUTyp5zyiIppjv8ABmgPP/hNu3O4NcT8ijXcS9TZp62DqWNEfDinnExXT4TMTETHniZ5T281paRxL2Vq2DTl4W6dHm1VHPldy6LVdP8AnUVzFVPzw6rilwi2zxFopu6rZuYuqW6erbz8WYpucvCmrnHKun1T2x4TDRud0S8+m/PsHdeLcs8+yb2HVRVEfNVIO16SvGzRsvbOTtXaGbbz7+byozMyxPO1btc+c0U1d1U1d0zHOOXPxns4vQv2TkWrupbxzbVVuxctThYXWj/CfCiblceqJpppif8AOjwd5szosaJp2Xbyd0avf1eKJ63sWza9j2p9VU9aaqo+SaVEYWJj4OHZxMKxbx8azRFu1atUxTTRTEcoiIjugH2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5ruUW+XXrpp593OeT8eybH+Ptf24Tl0udB1jWdZ2RXo+lahn0WK8ib1WLjV3Yt86rPLrTTE8u6e/zS4P3E1b0Znf7vX+5p+H+H03yKpqtPLs/eMKd6vVVhMRFO3apv2TY/x9r+3B7Jsf4+1/bhMn3E1b0Znf7vX+4+4mrejM7/d6/wBzRwGy58aflVxOvl/uil5z8OJmJy8eJj/4kfvPuhhf5Xj/AEtP70yTpOoxMxOBlxMf/Bq/cfcrUP8AIMv6Gr9xgNlz40/JidfLn9+im/uhhf5Xj/S0/vPuhhf5Xj/S0/vTJ9ytQ/yDL+hq/cfcrUP8gy/oav3GA2XPjT8mJ18uf36Kb+6GF/leP9LT+8+6GF/leP8AS0/vTJ9ytQ/yDL+hq/cfcrUP8gy/oav3GA2XPjT8mJ18uf36Kb+6GF/leP8AS0/vPuhhf5Xj/S0/vTJ9ytQ/yDL+hq/cfcrUP8gy/oav3GA2XPjT8mJ18uf36KdozMauOdGRZqj1VxL9eybH+Ptf24TFRo2qVxzo03Nqj1WKp/6P19xNW9GZ3+71/uMBsufGn5MTr5f7opv2TY/x9r+3D+0X7VdXVou0VVeaKolMf3E1b0Znf7vX+5i/EXa+48/bsWNL0XVb+XN+3VRTZxrk1Rynv7I7OXn8EN48Gs7KyqtItonZHy2fl3ZeIVV1xTNns2/vBZA6jZ1jUcbaOh2NcrquatawbFGZXVX15qvRbpiuZq8Z63Pt8XbsFp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jHSd0bgvcU974t3XdVuY2Pn5FNmzVl3JotxF+qIimnnyiIjs7FnPnVj2apmarVuZnt7aYWLrbRYWtNpMbdn8Irazm1omiJ2bUx/dvVvSed/vFf7z7t6t6Tzv94r/AHqb9jWP8Ra/sQexrH+Itf2IbmPWXIjX8M7DK+Z+6pjnW9VmJidTzpifCciv978fdXUP8vy/pqv3qenFx5iYmxamJ8Joh+Pufhf5Jj/RU/uMesuRGv4MMr5n7qmT7q6h/l+X9NV+8+6uof5fl/TVfvU39z8L/JMf6Kn9x9z8L/JMf6Kn9xj1lyI1/BhlfMn9+qZPurqH+X5f01X7z7q6h/l+X9NV+9Tf3Pwv8kx/oqf3H3Pwv8kx/oqf3GPWXIjX8GGV8yf36pk+6uof5fl/TVfvPurqH+X5f01X71N/c/C/yTH+ip/cfc/C/wAkx/oqf3GPWXIjX8GGV8yf36pk+6uof5fl/TVfvfuNb1WIiI1POiI8IyK/3qY+5+F/kmP9FT+5+4xceIiIsWoiPCKIMesuRGv4MMr5n7qmX7t6t6Tzv94r/efdvVvSed/vFf71N+xrH+Itf2IPY1j/ABFr+xBj1lyI1/BhlfM/dUm6fujd9vjFs3C0jUtTv4+Tfopy8Xytdy3VYmuIuVVUTMx2Udaet4cuat35t26LcTFuimjn39WOT9MO9W8W9rVaRGzb/DRsbObKiKJnbsAFdKAAAAAAAAAAAAAAAAAAAAAAAAAAAAAAAAAAAAAAAAAAAAAAAAAAAAAAAAAAAAAAAAAAAAAAAAAAAAAAAAAAAAAAAAAAAAAAAAAAA0Rxg4t7g2hxV0nbWlWNOrwMvEt37ld+1XVciqqu5E8piqI5cqI8PO6oomuqKI+cvKqopiap/hvcaL91TcH4GD9FP2j3VNwfgYP0U/aa+A3vhGqhidh/ejeg0X7qm4PwMH6KftPnPFDcUzPwsSPV5H/3MBvfCNTE7D+9G+Bof3UNxfh4n0P/ALnuobi/DxPof/cwG98I1MTsP70b4Gh/dQ3F+HifQ/8Aue6huL8PE+h/9zAb3wjUxOw/vRvgaH91DcX4eJ9D/wC57qG4vw8T6H/3MBvfCNTE7D+9G+Bof3UNxfh4n0P/ALv1RxS3DTHbGFV65sz/ANJMBvfCNTE7D+9G9hov3VNwfgYP0U/aPdU3B+Bg/RT9owG98I1MTsP70b0E07u4+a/tevTci9gadmYl2/1b9vqVUVzREc56lXW5RV65iY9SlmbebvXdrSbO0+cLlja021Pnp+QAg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w7dHDTa26Nx42u61p1d/Vca1TZtXoyLlHVpiapiOrTVFM9tVXfHizEexM0ztj5vJiJjZLDfc12z/AJHd+nr/AHnua7Z/yO79PX+9mQs+uvPMq1lD6axyRpDDfc12z/kd36ev978Twy23Mz/IZEery0s1D1155lWsvfTWOSNIYT7mW2/8RkfTSe5ltv8AxGR9NLNg9deeZVrJ6axyRpDCfcy23/iMj6aT3Mtt/wCIyPppZsHrrzzKtZPTWOSNIYT7mW2/8RkfTSe5ltv/ABGR9NLNg9deeZVrJ6axyRpDCfcy23/iMj6aX7o4abapjtxb1Xrm/V/0lmYeuvPMq1k9NY5I0hhvua7Z/wAju/T1/vPc12z/AJHd+nr/AHsyD1155lWsvPTWOSNIYNe4U7NyMvEyMzR6cqvEuResxevV1UU1R4zTz5VfJVEwzkEFpaV2lXmrnbP9paaKaI2UxsgAcO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PU732vVm5GHRuHSq8vGqmi9ZpyqJrtVRPKYqiJ5xMTEx2vaaZqnZEPJmIjbLIR0ntt2/6ZwfpoPbbt/wBM4P00JNxa5Z0lzvaOMO7HRVbu29THOdYwvmuxL8+3PbvpfE/tG4tcs6Sb2jjDvx0Htz276XxP7R7c9u+l8T+0bi1yzpJvaOMO/HQe3PbvpfE/tHtz276XxP7RuLXLOkm9o4w78dB7c9u+l8T+0e3PbvpfE/tG4tcs6Sb2jjDvx0Htz276XxP7T9+23b/pnB+mg3FrlnSTe0cYd4Ok9tu3/TOD9NB7bdv+mcH6aDcWuWdJN7Rxh3Y6vTNw6NquZcxNN1XBysu1R5SuxZv01XKKefLrTTE84j18naI5iYnZLqJ2/GAB49AAEG9J74/dW/JPqba8kG9J74/dW/JPqbYLyAAAAAAAAAAAAAAAAAAAAAAAAHWa7r+j7fxoyNc1TC06zPdXlX6bcVeqOc9s+qGt9X6Q/DnTq5oo1i9m1x2TGLi3Ko/tVRET80g22ND1dKTYkVcow9fqj8KMa3y+sdnpnSS4d5lcU387OwefjkYdcxH9jrA3KMf2zvTbW6Ij2v65p+fXy5zas3om5Eeuj76Pnhk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O0zhbvPG4kbv1O9olynBz82/dx7sX7U+UpqvVVRPKKucdkxPbEKxE92t6rvaxa0fOEdrZRa0TRV8pTr7Q9zeibv9uj957Q9zeibv8Abo/eooa/uK85adJ7qGFWPGenZOlWxNy0xznSb3zVUz/1fj2kbk9EZH6v3qOD3FectOk9zCrHjPTsnH2kbk9EZH6v3ntI3J6IyP1fvUcHuK85adJ7mFWPGenZOPtI3J6IyP1fvPaRuT0Rkfq/eo4PcV5y06T3MKseM9OycfaRuT0Rkfq/ee0jcnojI/V+9Rwe4rzlp0nuYVY8Z6dk4+0jcnojI/V+99PaHub0Td/t0fvUUHuK85adJ7mFWPGenZOvtD3N6Ju/26P3ntD3N6Ju/wBuj96ig9xXnLTpPcwqx4z07Ju4dcL91YXHHC3Rn4lOFpGHj101VV3qZqvVVWqqOpFNMzPZNUVc5iI+D51Igxra1m2tKrSr5z8WhZ0RZ0xRH8ACJ2AAIN6T3x+6t+SfU215IN6T3x+6t+SfU2wXkAAAAAAAAAAAAAAAAAAAAADg65q+n6DpWRqWs5lnDwcenrXL12rlTTH/AFme6IjtmeyEncTukpq+sZVel8PbFeDi1T5OMyu318m9Pd8CntiiJ+eru7p7HY8VNA4hcXOKXtfuabm6NtnCrmbN3JomLHUieU35mOy5XVz+DTE9kTy7PhS3lw04VbY4fYlH3Iwqb2o9Xlc1DIiKr1c+PKf5keqnl6+feCStF4J8TN8ZU6jqeLex6r/bVl61kTTXV8tM9a5+elsLSuiZk1UU1atuyzar8aMbCmuP7VVcf3KvATTT0TtH6vwtz6hNXnjHoiP73Az+iXamnngburpq/Bv4ETE/PFyOX5lSgIf3F0bN+6HPsnSKsLVYtz1qZw7827scvHq1xT2/JMy5GzeOG++HWp0aTvbFzNQxKJiK8fUaaqMq3T56LlUc5/2ucT4THeth0m7dqaHu7S6tP3FpuPnY08+r5Sn4VufPRVHbTPriYBxth710PfWiU6nt3Mi/a7Iu2qvg3bFX4NdPhP6p8JmGSJC1jhxvPgzxCwdY4d2s7WtKyrnk/IW6Jrqqp75s3opjly5c5ivlERy59kwrbAv15ODj37uPcxrl23TXVZucutbmY5zTPKZjnHd2SD7g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P5VVTRTNVcxTTEc5mZ5RENSX+P8As6veen7b0mrL1TJzMy3hxk41FPsemuuuKefWmYmqIme+mJjzSx3pg7xydB2ThaHp92q1f1q5XTerpnlPkKIjrU+rrTVTHriKo8WC9HLgbXqNrRt7a9m3sWi1k28zAxLNMda5FuuKqa65mJ5UzNPdEc5jt5xzBW9VUU0zVVMRTEc5me6Gg94dJ7a+jardwtH0/L1qm1VNFeTbrptWpmO/qTPOao9fKInw5x2u26V27ru2uGNzCw7s283WbvsOJpnlNNrlzuTHyxEU/wC21DwD4B6fvPa0bi3Vk5trFya6qcPHxaqaJqppnqzXVVMT2TMTERHLu58+0G9uFfGrbPETJnAwpv4GrxTNUYeVERNyI75t1RPKrl5uye+eXKObZ6B+Mew8vg1vzTMrQ86/Xi3JjL0/JucvKUV0VR1qKuUREzEzT4cpiqOzvXHtPWLe4dr6RrFqmKaM/EtZMUxPPq9emKuXzc+XzA7U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BJPTgs3Y1ral+YnyNWPfopnw60VUTP6qoUbwqysbM4Z7VvYU0zYnTMammKe6mabdNM0/LExMfMxnpCcO6+IexqsbT4o+7ODX7Jw+tPKK55cqrcz4daP1xTz7OaQ9r8Td+cNbOVoGDl3cKi1cq62FmY9NU2K57+UVxzp8/Lu8eQNgdMvXfupxB0nQcWqbv3NxedVFPbMXr0xPV5efq025+dWWy9Gp29tHRtHoiI9g4drHnl41U0xEz8885+dHfR72VrHEXiVRuvX/L5GnYeT7Mycu/HZk34nnTbp8J7eUzEdkRHLs5wqLjVvjI4e7Gva7h4drMv03rdmm3dqmmn4Uz2zy7ezzA0n04suxNG0cSKqZyYnJuzHjTRPk4j88xP9mW7+B9m5Y4Q7SovRMVzp1qvt81UdaP1TCOdGw90ceuKFF3UKqquvNPsq9bo5WsLGie6mO3l48ontmZ7fGV8YWLZwsOxiYtuLePYt02rdEd1NNMcoj80A+w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6zVtv6NrFyivV9I0/ProjlTVlY1F2afkmqJ5OFv3dum7I2tma7rNcxjY8cqbdP392ueymimPPM/m7ZnsiUV7r4ucQ+JGsV4mjXNRx8euZ8lpujxX1ur/SmiOvX6+fZ6oBeGPYs41iizjWrdmzRHVot26YpppjzREdzqd37W0feGjzpe4sT2ZgTcpuza8pXb51U93bTMT+t5v7o0jXNF1KMbc2Jm4mdXRF3yeXExXNMzMRV29vfE/mem9+bkWbk2KaKrsUz1IrqmKZq5dkTMRPKPmkHW7b29pG2dOpwNA07G0/Eiefk7FEU9afPVPfVPrnnLtUc7W4wbw2Nxd1LB4iXblWHl5fVzceuedGJ1uUU3LPmoinq9kdk0+vtWLTVFVMVUzE0zHOJjxB/Q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Eq9N/Vr0VbW0eiqYx5i9l3KfCqr4NNM/NE1/2m4uj/s7T9pcNdHnFsURnahjW8zMv8vh3K66YqimZ81MTyiO7s598y1h01tt38rRNC3Fj0TVawbleLkzEc+rTc6s0VT5o61Mx8tUM06NfEfTd17H03RruTbta9pePTjXcauqIqu26I6tNyj8KOrEc+XdPPn3xMhofplfG1jf1XZ+surbRJ0yvjaxv6rs/WXVsX71rHsXL2RcotWbdM1V111RTTTEd8zM90AlPpvaTjW8va2r26Kacu9RfxrtXjXTR1KqPzTXX+dv3g1n3dS4U7UysiqartWnWaaqp76pppinnPy8uaSektv8AscRN8YOnbdmrK07TuePj10Rz9kXq6o61VMeMT1aaY8/Ln4rK2Fok7b2ToWjV8puYOFasXJjumuKYiqfz8wd8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4etaXha3pWXpuqY9GTg5VubV61X3VUz/d8vfCNeJXR43RtbUq9Q2XF/V9Mpq69ryFXLLseaJpjlNXLwmntnzQqfiBxG23sD2B7Z8y5jezvKeQ6liu51up1et97E8vv6e/zsh0LVcTXNGwtV025NzCzLNN+zXNM0zVRVHOJ5T2x2A82t0e2fMz6bm6I1i9m2qIsxVqFNyblNMTPKnnX28omZZBdyOJXEKqnDuV7l1u3VMfyU+VrtRPnmPvY+WXomAnTgBwCubW1CxuTeXkbmrWvhYuFRVFdGNV+HXVHZVXHhEc4jv5zPLlRbDeIvEjb/D2nAq3LdybVObNcWZs2Zuc5o6vPny7vvoZLoeqYuuaLg6rp1c3MPNsUZFmqY5TNFVMTHOPCeU9wO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NQ8TOO+hcP8AdNzQ9S0vU8nIotUXZuY8W+pyqjnEdtUS281HxK4E7f4gboua5qmparj5Ndqi1NGNVbijlTHKJ+FRM/rBN3SJ4r6VxO9r/wByMHOxPud7I8p7Kij4XlPJcuXVme7yc/nhsbYXST25tzZWh6NlaPq92/gYdrGrrtxb6tVVNMRMxzq58uxrrpF8KdI4Y+1/7jZuflfdH2R5T2XVRPV8n5Ll1erTH+Mnnz80NkbB6Nm2Nx7J0LWcvVtatZGfh2sm5RartdWmqqmJmI50TPLt84O799btX0Frf5rX2z31u1fQWt/mtfbfv3qe0fTWvf27P8M96ntH01r39uz/AAwaQ4/8XLfE/J0u1gaddwdP0/ylVPlq4quXK6+rzmYjsiIimOUc575WNwf07J0nhdtfCzqKqMq1gWvKUVRymiZp59WfXHPl8zENldHvY+1tSs6hFnM1XLs1RXaq1C7TXRRVHdMUU000zPyxLbw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A+Ke3dga/9zPdFr0+nyHlfYfsvUKsT77qeU6vKunrd1HPv5dndzcvRd1bD0XScPTNM3Nt+xg4lqmxYt/dS1V1KKY5RHOquZns88td9J/hruLiH7Wva1Zx7vsD2T5by16LfLr+S6vLn3/eVNFe9r4if5Hp3++UgsX2/bP/ABs2/wDpGz9o9v2z/wAbNv8A6Rs/aR172viJ/kenf75S/Nzo28RKaKqowcCuYiZimnMo5z6o59gLH9v2z/xs2/8ApGz9pkOLkWcvGtZGLdt3se9RFy3dt1RVTXTMc4qiY7JiY7ecPNLTdpall7wt7Yyos6Zq1d72P1M+ZtRTc8KZnlPKZ7OXhPOPO9Fdi6XkaJsjb2lZvU9lYOnY+Ld6k86evRappq5T4xziQd4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DHN4b325s32J7ZtVs6f7L6/kPKU1T1+p1ety5RPd1qfzsc927hz+NWH9Hc+yDYw1z7t3Dn8asP6O59l87/AB04b2LVVdW6MeqI8KLF2qZ+aKAaV6bOiWMXV9ta9jUxby8mi7j3q6eyavJzTVRPyx16o5+qPMo/hnrN3cPD3burZNXWyMrBtXL1XnudWIqn+1Eoz6RPFKxxM1/TrGiWL9Gk6fFdNibtPK5fuVzHWq6sd0fBpiI7+/z8osvhjo17b3Dzbuk5VPVycXBtUXqfwbnViao+aZkGTAAAAOv1/WdO29o+VqmtZdvEwManr3b1yeyI/vmZnsiI7ZmeUOwSJ01t0ZNzX9H2vauVU4VnHjOvUxPZXcqqqpp5/wCbFM8v8+Qffe3Srzasu5Y2Zo2PbxqZmmnJ1DrV11+uKKZiKfnmWMWuktxEwrtF3MxdLuWqp5xRew66ImPVMVRLc/Rh4Z6PomyNM3JmYdnJ13UrcZNN+7TFU2LdX3lNvn97zp5TMx2855d0Q3bnYeLqGLcxc/Hs5ONcjq12r1EV0VR5pieyQaY4O9IHR9851nR9Xxo0fW7vwbNM19azkVeairsmmr+jPzTM9jdyAOkPs/H4fcUq7GhdfGw8i1b1DEpoqnnY51VRMUz39ldFUx5o5Lc4b65c3LsLQNZv8vL5mFau3eUco8p1Y6/L1dbmDI2G8R+JW2uHuFTd3Dm8si5HWs4diOvfu+uKfCPXMxHrffijvLG2HsnUdeyqYuV2aepj2Znl5W9V2UU/Jz7Z9UTKLuHOzdwccd/Zudq2bd8hFUXtRz6o59SJ+9t0R3c55TER3REerlIbG17pZahXeqp2/trFtWon4NebfquVVeuaaOry+TnPytv9HfiPq3ErbmqahrmNgY97Fy/IUU4dFdNM09Smrt61VXbzlkO0OFmzNp4tu1pWg4VV2mO3JybcXr1U+ea6omY+SOUepmVixasU9Wxat26fNRTER+oH0AABr/jzuq7s7hZrWpYlybedXRGNjVRPKablyer1o9dMTVV/sg19xd6R+n7U1PI0ba2Ha1bUseqaL+RdrmMe1XHfTHLtrmO6eUxEeee1qGrpK8Rrkzk0WtLpsRPbFOFVNEernNUz+t8+ivw7wt7bszdR16xGTpWk00VzYuRzpvXq5nqRV56YimqZjz9Xn2TMLftY9mzj049m1bt2KaerFummIpiPNEd3IEycN+lHbztQs4O+tOsYVN2qKY1DD63k6J/p0VTMxHriZ+RTtq5Rdt0XLVdNduuIqpqpnnFUT3TE+ZIvS74aabodODuzQMS3iWsq97GzbFmmKaPKTE1U3Ipjsjn1aonw58vGZ57M6Iu672v8M6tNzLk3MnRr/samap5z5GY61vn8nwqY9VMA3g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030iOFGq8Tva/9yM7BxPud7I8p7K6/wALynkuXLqxPd5Ofzw0171LdXp3Q/z3fsLJYvuHiDtHbuRVj61uPTMTJp7KrFeRTNyn5aI5zH5gS971LdXp3Q/z3fsPpa6KO5priLuv6NTT4zTF2qfzdWFA+7Xw6/GrB/s1/ZPdr4dfjVg/2a/sgxPhX0d9B2ZqljV9WzK9b1WxVFdia7UW7NmrwqijnMzVHhMzy8eUTybwa792vh1+NWD/AGa/ss803NxtT07Fz8G7TexMq1Rfs3ae6uiqIqpqj5YmJByAAAAHzuY9m7V1rtm3XV3c6qYmX0AfymmKaYppiIpjsiI7ofPLybGHjXMjLvW7GPapmqu7dqimmiI75mZ7IhqTpIbf3ruDQtHtcP5zYy7WTVVkexc6nFnqdXlHOZrp59vh2pi3bw04u04VV3cWma5n49v4Ux7MjN5evq0V1T+oH14/7ot8TeLVFG2LdebZtW7em4c247ciqKqpmqmPNNVcxHqiJWxw90CdrbH0PRK64ruYOJbs3Kqe6quI+FMerrc0i9GTeuyNq67RZ3FpVWNrN+qbVrWb1zr0WufZ1ZpmI8lHhNUc+/tmIW1ExMc47YBKHTe16ucrbe3rdcxbporz7tP4UzPUon5uVz87ncMuI+z+D3CbR8XNruZuv6jROoX8TDpiquPKfedeqZiKY6kUdkzz8eXa170xL9V7i/FFU9lnTrFuPVHOur/5pZX0feAWFr+i4259703buJkx18PT6a5oiu34V3Ko7eU+FMTHZymZ7eQO1jpb43sjlOzr3kOf3/3Rjrcv83yfL9bcHC/i9tfiL1rGk37mNqdFPWrwcqIpu8vGaeUzFUfJPOPGIfzVeCvD3UdOqw69sYOPTNPKm7jUzau0z54qjtmfl5x5+aNeI+1tV4O8TLdrAzLkV49VObp2ZEcqq7fOeXOO7nExNMx3Tyns5SD0OGPcPdyWt37J0bXrNMURnY9NyuiO6i5HZXTHyVRVHzMhATz018mq3w60bGpnlTd1Smur19W1c+0oZOHTc/8AJe3v6wq+rqB9+hNj008PdcyYj4dzVJtzPqptW5j/AJpUQn7oU/Fhq39cXPqLKgQaj6VmPTe4H65cqjnNi5jXKfVPl6Kf7qpan6DmRVTqm7cbn8CuzjXOXrpquR/8zb/Sj+Inc35L/wDfVppjoP8A/mPdH+qWf+eQV4AACSuOnCDf+6OKmt6xt/T/AC2mZPkPI1+zbVvn1bFuir4NVUTHwqZ8AVqIN9wHip6J/aNn7Z7gPFT0T+0bP2wOjD8fuk/lf1NxeSCeixTVRx00SivsqpoyYn5fIXF7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RnSu4g52z9qYOl6JkV42pavVXTORbnlXas0RHW6s+FUzVTET5uty7e2Jw4ccE938QdP+6mBRi4mnV1TFGXnXKqYuzE8p6sUxVVPb48uXPn29ktn9ODEvRqm1MzlM49Vm/ZifCKoqon9cT+pRfCujGo4Z7Upwer7H+5eNNPV8f5Knn8/Pnz9YJc96luz03oX9q99g96luz03oX9q79hZYCNPepbs9N6F/au/YVlsrSb2g7N0HSMmu3cv6fgWMS5Xb59Wqq3bppmY59vLnDuQAAAABxcjUsHHuzbyMzGtXI76a7tNMx80y5SMemZtjJwd94e4abdU4OpY9Nqq5EdlN63ziaZ83OnqzHn5T5gWbRVTXTFVExVTVHOJiecTD+tNdHPiho+6NlaVo2TmWcfX9OsUYleNdrimq9TRHVpro5/fc4iOcR2xPPw5TO383LxsHFuZObkWcbHtx1q7t6uKKKY88zPZAI06ZO18HRt7aZq+BZosTq9iurIoojlFV23MRNfLzzFdPPzzHPvmVD9HHW8jXuDe3snNrquZFq3Xi1V1TzmqLddVFM8/82KUtdJzf2Fv7fWNY0GucnTdNtTj2btMTyv3KquddVPnjspiPP1efjCt+Ce2b+0OF2gaPmUdTMt2Zu36Z76blyqblVM+uOt1fmBKvTFxq7HF6LlcTFORp1i5TPniJrp/vplWnCDJoy+FW0LtqYmPuTjUTy/CptU0zH54lqLpj7Iv6xtvA3Rp9qbl7SetbyqaY5zNiqYmKvkpq/VXM+DpeifxX07G0anZm4su3iXbNdVWnX71XVouU1Tzm1NU91UVTMxz7+fLwjmFSpR6ctq1GTs29ER5eqjLoqnxmmJszH66qvzql1DPxNOwrmZqGVYxcS1T1q7165FFFMeeZnshB3SG33RxJ4iWqdCpuX9Nw6YwsKKaZ61+qavhVxT3/AAqpiIjzRHjPIFLdEqu5XwV06LnPq0ZORTR8nlJn++ZbkYhwj2vVs3hxoWh3oj2TjWOtf5dseVrma645+PKqqY5+aHy4h8TNr8P/AGLRuTOqtX8qJqtWLVqq5XNMdk1co7o9c9/hz5SDNE8dNjGqr4eaLkRHOm1qkUT6utaufZbx2ruLSt16HjavoOXRl4GRE9S5TExPOJ5TExPbExPhLFOPe1Lu8eFmtabh25uZ1uiMrGpiOc1XLc9bqx66o61Mf5wNb9CXJor2BruLEx17WpzdmPVVaoiP+SVEoU6L3EXE2JvDLw9cu+x9I1aim1dvVfe2LtEz1KqvNT8KqJ83OJ7oXNj5VjJxaMnHv2ruPXT1qbtuuKqKo88THZyBqnpV5FNngdrtuqeU37mNbp9c+Xt1f3Uy1T0HMWqrP3dl8vgUWsa1z88zNyf/AJXF6XfEvTdbowtp6Dl28u1jX/ZObfs1RVR5SImmm3FUdk8utVM+ETy8YnltHombUvbc4X0Zubbm3l6zenM6tUcpi1yim3z+WImqPVWDdQ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THSiydo3dmY+j7uzbmDlZlVd/TcijHqu+Tu2opiZnqxPwZi5ET6p7O2GmuAfHqzsvS425uu3fydIszVOJlY8dauzEzMzRNM8udHPnMT3xz5cpju31xv4SUcUvuL5TWatM+5vl+XVxvLeU8p5P+lTy5eT9fe1d70mx+OVz9Gx/FBnHvmOHv+O1T/dJ/ee+Y4e/47VP90n97B/ek2Pxyufo2P4p70mx+OVz9Gx/FBnHvmOHv+O1T/dJ/e29oep4+taLp+q4M1TiZ2PbybM1xyq6ldMVU848J5TCafek2Pxyufo2P4qj9qaRG39r6Po0Xpvxp2HZxIuzT1fKeToijrcuc8ufLny5yDtAAAAHU7q25pW69DyNI17Doy8G/HwqKuyYmO6qmY7YqjwmHbAJF3h0U9TtZVy7tDW8XIxZnnTY1DrW7lMebr0xMVfLypY9a6NPETNu0WszK0u3apnlFd7MrriI9URTMrbAaP4Q9HvRdk51nV9ayI1nWrUxVZmbfVsY9X4VNPbNVUeFU93fERPa3gAPzetW79mu1eopuWq6ZprorjnFUT2TEx4wmPiV0XbWdn3s7YmoWMKLkzVOn5nW8nRP9CuImYj1TE/Kp4BEVro0cRMm5RYyL+lW7FM8oqu5lVVFPyRFMz+pvLg1wC0jYebb1fVsmNX12jttVzR1bOPPnopntmr+lPzRDdYAnvpJ8Gdd4gbg07W9t38Wq7ZxYxL2PkXJo7IrqqpqpnlMfz5iY7O6O9QgDXnAjYeVw72Da0fUcm3kZ1y/XlX5tTM0UVVREdWmZiJmIimO3lHbzbDAE/cXujhp+69TyNZ2tmWtJ1LIqmu/j3aJnHu1z31Ry7aJnvnlExPmjtahno1cRrU1Y9u7pk2JntmjNqiifXymmJ/Ut8BMnDPovWdO1CxqG+dQx8/yVUV06fiRV5KqY/DrqiJqj+jER8sx2KaoppoopoopimmmOUREcoiPM/o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4+o5uNpuBk52feox8TGt1Xb12ueVNFFMc5mfkiGH7C4p7S35n5WDtzUar+Xj0+UqtXLNVuqqjny69PWiOcc5j1xzjm7zfO36d1bP1jQq7848Z+NXYi7Ec+pMx2Ty8YieXZ4tMcAuBercP935Oua7qWDfmmxXj49rDqrq63WmOdVc1U08uyO6Off39naG3d6b721sr2H7aNUt6f7M6/kOvbrr6/U6vW+9pnly61Pf52M+7tw1/Gmx/u977DqukLwn1Hif9wPuZqGJhfc72R1/ZEVT1/KeT5curHh5OfztO+9Q3H+MOkf2Ln7gb393bhr+NNj/d732D3duGv402P93vfYaI96huP8YdI/sXP3HvUNx/jDpH9i5+4G9/d24a/jRY/wB3vfYbD0vPxtU0zE1DAuxew8uzRfs3IiYiuiumKqauU9vbExPakX3qG4/xh0j+xc/cqvZmk3NB2foWj37lF29p+BYxK7lHPq1VW7dNMzHPwmYB3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6jWtz6BodcUa1rel6dXMc4py8u3amfmqmGsOk/xGzNibPxcbRLvkdY1auq1avR32bdMR166f6XwqYjzdaZ74StsfhXvXiPRe1PTMSq7jV1zFefm3upTcr8eUzzqrnzzET6wXB7puxfxw2/+kLX2j3Tdi/jht/8ASFr7SUPev79/x2if71X9g96/v3/HaJ/vVf2AVf7puxfxw2/+kLX2mU4eVYzcOxlYd63fxr9um7au26oqpuUVRziqJjsmJiYnmif3r+/f8don+9V/YWHsXS8jQ9k7e0nNmicrA07Hxbs25509ei3TTVynxjnEg7s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BJPTgt3Y1val2qJ8hVj36aZ/pRVRz/VNKjOFOJj4XDLatjDppixGmY9UdXuqmq3TVNXzzMz87HOkBw6q4i7IqxcHqU6xg1+yMKap5RXVy5VW5nwiqP1xT4NMcEuPGPs7Sadpb+x8uz9zaqsezlUW+vVaiJmPJ3KO/4M84iY59nKOXZzBWg1T74Thl+Mk/7hk/wz3wnDL8ZJ/wBwyf4YNrDVPvhOGX4yT/uGT/DbM0nUMXV9KwtS0+55XCzLNGRYudWaevbrpiqmeUxExziY7JjmDl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NCdLjfmdtfamBo2j368fM1iq5F29bnlVRYoiOtET4TVNURz80VNAcLeBe5uIGmRqti5i6bpNVU028jKmrne5TynqUxHOYieznPKPNz5S2P04MO7Tqu1c3lM2K7N+zz8Iqiqif1xV+pRnC23j2uGm1KMOKYx/uXjTT1fHnapnn8s94Jt96bqv404P+61/aPem6r+NOD/ALrX9pXICRvem6r+NOD/ALrX9pUWz9Jr0DaWiaPcu03q9PwbGJVcpjlFc27dNE1RHhz5c3bg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R3Svz9rxsvE0jc9zKsZmZVcv6bkWLPlIt3bUUxPW7Y+DMXIie/v598Q1PwO6QlrZ23be3914eXmYGLExiZGJFNVyimZ5+TqpqmImImZ5Tz7O7l5t/wDGXhPg8UPuP7P1PJwPub5bqeRopq6/lOpz58/N5OPzta+9O0T8ZdS+goB3Pvp9jej9xf7tZ/invp9jej9xf7tZ/iun96don4y6l9BQe9O0T8ZdS+goB3Hvp9jej9xf7tZ/it2bf1Wxrug6bq+HTcpxs/GtZVqm5ERXFFyiKoiqImY58pjn2ynr3p2ifjLqX0FCgts6TRoG29J0ezdqvW9PxLWJTcqjlNcW6IpiZjzzyB2Q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CYt88XN9cNuLk4+7LVnL2tdmqbFrGx6bcXLEz2XKKp5z5SnummauXf3c4lQm0tz6Nu3R7Wp7ez7ObiV+NE/Con8Gqnvpq9UuNvzZmi750G5pO4cWL1iZ61u5TPK5Zr8K6KvCf1T3TEwkTdnC3iDwf1a7rO0czMydNp7fZuBE9amnzXrXb2fNVT8ncC3RH20+lVrmHbos7n0XE1OI7PL41c49z5ZjlVTM/JFLY2n9KXZORRHsvB1vEr8etYt10/NMV8/1A32NK++X4e8ufsjU+fm9iT+91+f0pNkWKZ9i4WuZVfh1bFuin55mvn+oG+nF1TUMPSsC9m6nlWMTDs09a5evVxRRRHrmUo7m6V2p36K7e2tvY2JM9kXs29N6fliimKYifnlg2l6JxO46anbvZuRl5GnU19uVlfyWHZ8/UpiIiZ8OVMTPn84Nmbx477h3XvrTdvcIbfWp8t1ZyLtiKvZc+Pwao+BaiOczPZPZz7OXbT2BTk0YOPTnXLVzLi3TF6u1TNNFVfL4U0xMzMRz58o5ywXhHwq0PhtptVGBE5Wq3qYjJ1C7Tyruf0aY/mUc/CPVzmeTYI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A948I9kbuuV3tX0HGjLrnnOTjc7F2Z88zRy60/53Nq3V+ijt69XM6TuDVMSJ/m5Fui/Efm6ijgEqVdEivrfB3pT1fPOl9v1zs9N6Juk264+6e6c7Ip8Yx8WizM/PVVWpgBq7anAfh/tyui7b0aNRyaO67qNfl/8AgnlR/wALZ9u3Rat027VNNFFMRTTTTHKIiPCIfo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YZvfidtDZNc2tw61Ys5fLnGLbibt71c6KYmaefnnlAMzGhcjpS7FtXJpowdwXoj+dRjWoif7V2Jb6AGPbf3pt7cOtarpOj6pYydQ0y55PJs0z20zHfMc/voieyZjnET2Mh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n6SHES/wAP9j0zpdcUa1qVc4+LXMc/JREc67nLxmImIj11RPgmfhTwT3FxPtXdczc/2Bpl65Vzzsmmq9dya+fwppp5x1u3nE1TMdvPv5TyznpwTd+7e1KaufkIx780+brdajrfq6qjeFNrGs8MtqUYMU+x/uXjTT1fHnbpmZ+WZmefrBC/GzYFnhvvC1omPn3M+mvEoyZu124tzzqqqjlyiZ/B/W9D79qm9ZuWq+t1K6Zpnq1TTPKY5dkx2x8sIn6ZXxtY39V2frLq2wQhxI25qXAvixg6hoORcqxJq9l4Nyurtrt8+Vdm5Pj5p88VRPfPZcOhanY1rRNP1TDmZxs3Ht5Nrn39WumKo/VKZunFfsTb2hj86ZyonKucvGmifJR+uY/U3dwNpuU8INpRe59b7n2pjn+DMfB/VyBnI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T/Sc4fZG+diUXtKtTe1jSa6sixbpjnVdomOVy3HrmIpmI8ZpiPFpHgNx7jZWmUbc3bj5F/SbNU+x8izHO7jRM85oqpnl1qeczPnjtjt7Iizmo+J/AXa2+cq7qNvymj6xcnnXk4tMTRdnz3Lc9kz64mmZ8ZkEx9Jjdmi7z4g42qbbzYzML7n2rU3PJ125iuK7kzTMVRE+MKY3T0idg6Lh3K8HUbmsZcR8DHw7NUc58OddURTEfPM+qWm8/oobkovTGBuDSL9rwqvU3LUz80RV/e52hdE/Uq79M69uXDs2In4VOFZquVVR5omrqxHy8p+QGsb2RuPjxxWsxXR1buTMURTREzbwcWme2efmjnM8/GqfXEL70vBsaXpmHp+HR1MXEs0WLVP4NFNMU0x+aIY5w74fbe4f6XVh7dxJoqucpv5N2evevzHdNVX/AEjlEeZlg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D83blFm1XdvV027dFM1VV1TyimI75mfCGn9x9Izh/ouXXj2szM1SuieVVWn2OvRz9VVU0xPyxMwxPpnbsytM23pG3cG7Vap1Su5dyppnlNVq31eVE+qaquc/5jXXCHo65e8tu42va7qlWmYOVHXxrFq117tyjwrmZmIpifDsnnHb2A2r76rZHorcn+72P4x76rZHorcn+72P4zr/AHqG3fxh1f8AsW/3HvUNufjDq/8AYt/uB2Hvqtkeityf7vY/jN37e1WxrugaZq+JRdoxtQxrWXapuxEVxRcoiqIqiJmOfKY58ploD3qG3Pxh1f8AsW/3N+7a0m3oO3NK0excru2dPxLWJRcr5daqm3RFMTPLxmIB2I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CUOm/p16MzaupxTM4827+NVV4U1RNNUR88TP9mVDcKsnGy+Ge1b2FVTNidLxqaer4TTbppmn5YmJj5nF4wba0TdWwNTwdyZVvCwrdHl6c2uYiMWun7252/LMTHjEzHij3hdxp1vhlORpGNONrug0Xqpt2q5rtxHb99aqmOdMVd/Kqnx7omZBeolr329v8TK/0nH8I99vb/Eyv9Jx/CBUolr329v8TK/0nH8JSO1NXjcG1tH1mLPseNRw7OX5HrdbyflKIr6vPlHPlz5c+UA7Q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BMXTY3Fk4+m7f29j3KqMfLquZeTETy6/U6sURPnjnVVPLzxHmdLwU6OuBuLa+HuDeGXmUUZ1EXsbDxaoo5W5+9qrqmJ59aO2Ijl2THb28o7Hpu6Neqt7Y1u3RM49E3cO7Vy7Kap6tdH5+Vf5m++E2fjalwx2rk4VVNVmdNsUfB7qaqaIpqp+aqmY+YGA+9p4e/wCT6l/vk/uPe08PP8m1L/fJ/c3SA0t72nh5/k2pf75P7m3NE0zH0XRdP0vBiqMTBx7eNZiqecxRRTFNPOfGeUQ5o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0N0s9529vbc03RMrR8bU8LW6Mim55WuqiqzVa8lNNdEx3VRNfP5vlThwt4ybn4dY17C0ucbM025VNfsTMpqqoornvqomJiaefjHPl6ufaubd+ydubx9ie2bSrGo+xOv5Dys1R1Ot1ety5THf1afzMd9xPhz+KuD/aufaBPPvrN2eg9C/s3ftnvrN2eg9C/s3ftqG9xPhz+KuD/aufaPcT4c/irg/wBq59oE8++t3Z6D0L+zd+2rHZWrXde2boOr5NFu3f1DAsZdyi3z6tNVy3TVMRz7eXOWKe4nw5/FXB/tXPtM803CxtM07FwMG1TZxMW1RYs2qe6iimIpppj5IiIBy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0+8tZnbm0tZ1qLEZE6fh3cqLM19TynUomrq8+U8ufLv5S1BtLj1f3Do9OfG37WPzrqo8n7Lmvu8efUj+5uXc2j2Nw7d1PRsuu7bx8/GuYtyu1MRXTTXTNMzHOJjnynxhrbb3AvQdB02nCw9S1SuzFU187tVuauc/JTC5cZu8Wm28xtp2f38/or3mLWaP8Awz8X491+/wCh7X08/ZPdfv8Aoe19PP2Xbe5JpP8Al+d/wfuPck0n/L87/g/c2N54Pln7u6j5L/m/12dPXxeyZj4GkWYn13pn/o/Puu5vorH+lq/c7mvhJpcx8DUM2J9cUz/0fj3I9P8ASWX/AGKTeeD5Z+7ueS/5v9dnU+67m+isf6Wr9x7rub6Kx/pav3O29yPT/SWX/YpPcj0/0ll/2KTeeD5Z+7ueS/5o6dnU+67m+isf6Wr9x7rub6Kx/pav3O29yPT/AEll/wBik9yPT/SWX/YpN54Pln7u55L/AJo6dnU+67m+isf6Wr9x7rub6Kx/pav3O29yPT/SWX/YpPcj0/0ll/2KTeeD5Z+7ueS/5o6dnUxxdzOcc9Kx+X+ln9z6e6/f9D2vp5+y7OOEenc456ll8v8ANpfv3JNJ/wAvzv8Ag/cbzwfLP3dzyX/N/rs6n3X7/oe19PP2T3X7/oe19PP2Xbe5JpP+X53/AAfuPck0n/L87/g/cbzwfLP3dzyX/N/rs4nC7i/j743frG27ml3MHO0+1N+muL3lKL1uKqaap7ommYmuns7efb29jabAtg8LNA2Vr+p63p1WXkapqFPk7l7IuRPUo5xM00RTERETNNMzz5z2R2s9fPWvl88+T5bfh/hqUbfLHm+YA4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6beev2drbU1XXMm1XetYGPXfm3RPKa5iOynn4c55Rzag4GcdsjiJurJ0PVNIsYV2bNWRj3Me5NUTFMxzpqifHlPPnHm7m7dX03E1jS8vTtSsU5GFl2qrN61V3V0VRymOztj5YYPw44QbV4faplajoVnKrzb9E2vK5N7yk26JmJmmnsjlEzEds857O8HW8dOLk8LPuJy0WNU+6Xl//wBK8h5Pyfk/6FXPn5T1cuXraq99vV+JcfpT/wDEt8cROG+3OIX3P9s2PfvewfKeQ8leqt8uv1etz5d/3lLDfe3cOvR+d/vtz94Nc++3q/EuP0p/+JPfb1fiXH6U/wDxLY3vbuHXo/O/325+897dw69H53++3P3g1z77er8S4/Sn/wCJUrtPV/bBtXRtZ8h7H+6OFZy/I9fr+T8pRFfV63KOfLny58oaw97dw69H53++3P3tsaLpuNo2jYGl4NNVOJhY9vGs01VdaYoopimmJnx7IgHM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Y5xJzMjT+HW6c3CvV2MrG0rKvWbtE8qqK6bNU01R64mIlpDoibx3DunO3PRuLWMzUace3jzajIr63UmqbnPl8vKPzN0cWPis3l/U2Z9RWnjoO/+Ibv/ANFi/wB90FYg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RXS/1nU9E4e6TkaNqObp9+vVKKKrmJfqtVVU+SuzymaZieXOInl6gb1Erabr2r16di1V6rn1VVWqJmZyK5mZ5R63J+7erek87/eK/3voqf+O2kxt88aMmfFaInZ5VQCX/ALt6t6Tzv94r/e+dWralVPOrUMyZ883qv3vfblpnjQxajLKpBLf3V1D/AC/L+mq/efdXUP8AL8v6ar957ctM8aGLUZZVIJb+6uof5fl/TVfvPurqH+X5f01X7z25aZ40MWoyyqQS391dQ/y/L+mq/efdXUP8vy/pqv3nty0zxoYtRllUglv7q6h/l+X9NV+9/aNY1Ojn1NRzKefmv1R/1PblpnjQxajLKoxL/wB29W9J53+8V/vPu3q3pPO/3iv957ctM8aGLUZZVAJF3nuPXMTa2pX8XWdSs37dqZouW8qumqmecdsTE84UDwPz9b1ThTt7M3RN+dWu2apuVX6OrXXRFyqLdVUeebcUTz8efPxZV/uNVyriiqdu2Nq7dbzF4pmqI2bGcgKK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DFeLHxWby/qbM+orefG0d57h2fcyq9tape0+rJimL02opnrxTz5c+cT3c5/O9B+LHxWby/qbM+orTn0JMexkahu7y9m3d6trG5demKuXbd84NUe7ZxG/GrN/s2/snu2cRvxqzf7Nv7L0D+52D/keN9FT+4+52D/AJHjfRU/uB5+e7ZxG/GrN/s2/snu2cRvxqzf7Nv7L0D+52D/AJHjfRU/uPudg/5HjfRU/uB5+e7ZxG/GrN/s2/srs4c5uTqfD3bGfnXar2XlaXi3712rvrrqtU1VVT8szMu3+52D/keN9FT+5yaKaaKKaaKYpppjlERHKIgH9AAAAB8svJsYeLdycu9bsY9mma7l27VFNNFMdszMz2REA+onbe3Sk0DSsu5i7Y0u/rU0TNM5Ny55CzM+ensmqqPmhieJ0tM+m/E5e08Wuzz7YtZlVNXL5ZpkFajWvCvjLtjiJX7EwLlzB1eKetODlcorqiO+aJieVcR6u3xmIbKAHD1nOo0vSM7PuU9ajFsXL9VPPlzimmapjn8yYffc/wD2J/a3/wCJBVQlX33P/wBif2t/+JPfc/8A2J/a3/4kFVDHuH25PbfszSdf9iew/Z9nyvkPKeU6nbMcutyjn3eaGQgAADQnFbpEUbB3xnbdp2190ZxabdVV/wBn+R5zXRTXy6vk6u6Ko8WIe+5/+xP7W/8AxIKqEq++5/8AsT+1v/xLZ/A7jJ7qWbq2P9wvuV7At27nW9meX6/WmqOXLqU8uXV9YNtg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ldFNccq6aao80xzf0B8vY1j/EWv7EHsax/iLX9iH1AfL2NY/xFr+xD8VYGJVPOrFsTPnm3DkAON9z8L/JMf6Kn9x9z8L/ACTH+ip/c5IDjfc/C/yTH+ip/cfc/C/yTH+ip/c5IDjfc/C/yTH+ip/cfc/C/wAkx/oqf3OSA433Pwv8kx/oqf3P1RhYtHPqY1inn5rcQ+4D5exrH+Itf2IPY1j/ABFr+xD6gPnTj2aaommzbiY7pimH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YrxY+KzeX9TZn1FaeOg7/4hu/8A0WL/AH3VX3rdF61XavUU3LVdM01UVRziqJ74mPGHGwdNwdPmucDCxcWa+XWmzapo63Lu58o7QcsAAAAAAAAABK3TR3plWb2l7PwrtVvHu2YzsyKZ5eUjrTTbon1RNNVXLz9WfBVLH9d2VtjcGdGZrm39L1DLiiLcXsnGouV9WOfKOcx3ds/nBofo3cE9BvbTwt0bswbWpZmfHlcbGyKetZs2ufKmZo7qqquXPt5xETHZz5t2apw32VqmHVi5m1dFqtVRy/k8Oi3VT/m1UxFVPzTDJcDDxtPwrGHg2LWPi2KIt2rNqmKaaKYjlEREd0Q+4PPbi/tW/wAJuKnkNDyr1u3a8nqGnX5n+UopmZ5RM+MxVTVHriPWu7Y+uRubZ2i63TTFE5+JayKqI7qaqqYmqn5p5x8yLOlPuTD3ZxZ8lotcZdvAxrenxXZ+FF27FddVUU8u/lNfV+WJWNwu0O/trh3t7SMzsysXCt0Xo58+rc5c6o+aZmPmBxOM+Z7A4Tbuv8+U/cy/bifNNdE0R+upI3Rc2Jom+t3atY3Pgznafi4PXpt+WuWuVyblMUzzoqie6K+zny7VK9KTM9h8EdfiJ5V35sWafnvUTP6oloLotb32xsLC3TqW59RpxrmROPax7NFFVy5cinyk1cqaYns7ae2eUesG/wD3vnDD8Wf/ALvyv4h73zhh+LP/AN35X8RjfvpdieX8n7D1/qc+XlfY1vq/Wc/1NnbF4hbY31j13NtarayrluOdzHqiaLtuPPNFXKeXrjs9YO729ouBt3RcTSdHsex9PxaPJ2bXXqr6tPPny51TMz3+MuwAAAHn7xgp9sXSG1nF7avZGq28Ls9XUtcv1Kt975ww/Fn/AO78r+IkrRdTwb3SEo1jVsq1j4EbguZ129dnlTTTTequdv5o7FNar0ndgYWRVbx41jUKYnl5TGxYimfpKqZ/UDu/e+cMPxZ/+78r+IyjY/Dnauxb+Xe2rpXsC5lU00Xp9kXbvWimZmPv6quXfPcxjZvHrYe6sy3h2NSu6fmXZ6tu1qNvyXXnzRXEzRz9XW5z4Nq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6Dde8tvbS9i+2TVsbTvZXX8j5aZjr9Xl1uXZ4dan87ttMz8XVNOxs/T79GRh5Num7Zu0fe10THOJj5gckAAY5vDe+3NmxiTubVLWnxl9fyM3Kap6/V5db72J7utH53dabnY2p6di5+Bepv4eVapvWbtPdXRVETTMfLEwDkgAAAAA0/0kNV3xpWhaPXw7t6nXl15NVORGBh+yaoo6vZzjq1co5+KX96bs4vXtMuW9139z4mBXHVuRexK8SiqJ8KpiimJj1S9AH8rpproqorpiqiqOU0zHOJjzAivorzw9tbmxrm4L1/20+U5YNOXRTTi018/g9SYmedzzdbl28uXbyWqhvpW7F0/Zu98LN0KxRiYOrWqr3kLcdWm1doqiK+rHhE9ameXhMzy7OSpuA+5MndnCjQNUz65uZs2qrF+urtmuq3XNHWn1zFMTPrkHz457FzuIexp0TTM3Hw7/smi/Nd+KpoqimKvgzy7Y7ZiefKe5pbh70WKov3r2/tRpm3RV1bWNptzsuR+FVXVTziPVEc/XHcqsBpLVujPsDMwq7WFZ1DAv8AL4N+1lVVzE+uK+cTHq7PmS1u/b24+C/EW1RZy6reZjTGRhZtmJim/bmZjny9fKaaqZ5+Mdsds+iSZOnBh2atC2vmzEeyLeTesxPjNNVNMz+umPzg3tw23VZ3rsjSdfx6Yt+zLPO5biefk7lMzTXT8kVRPL1cmStC9DDIuXuE+bbuTM02NWvW6PVE2rVX99Ut9AFXPqz1eXPw5gCO7HRW3Jc3Hao1DXNNnSa6pqvZVnrze5eaLcxEc5/zuUfqnbeH0auHljEizexNQybkRym/dzKoqn18qeVP6m6QER8feBE7CwPu9t3Jv5mhRXFF+3f5TdxpqnlTMzERFVEz2c+UTEzHfz5tqdEXiNlbj0bL2vrN+q/naXbpu4t2uedVePz6s0zPj1JmmOfmqiPBuLifh2dQ4cboxsmIm1c03I58/CYt1TE/NMRPzI36JGRcscadPt25mKb+LkW6/XEUTV/fTALuAASVx091n3VNb9qXtu+4n8h7H9geX8h/gLfW6vV7Pvutz5ePNWoCDf8A8+3/ANvv/uk//Pt/9vv/ALpXkAgnosdb3dNE8pz6/Uyetz7+fkLi9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331xn2jsjX69G169mUZtNum7MWsea6erV3drZDRvFzgDRxD3jc16rcdWnzXZt2fIRheV5dWOXPreUp7/AJAaT6T3Evb3ET2te1u7k3PYHsny3lrM2+XX8l1eXn+8qbS4ccf9jaDsHb2k6hkZ9OZhYNmxeijFmqIqppiJ5Tz7e2Gj+OvCSnhZ9xOrrU6p90vL9+L5Hyfk/J/06ufPynq7me7L6MlG5do6Prc7sqxp1DFt5Pkfud1/J9emJ6vW8rHPlz7+UA2t75bh5/lOpf7nP7z3y3Dz/KdS/wBzn97A/ek2/wAc6/0Z/wDjT3pNv8c6/wBGf/jQYB0lOK+k8R7+jYu37GTTh6f5Wuq/kURRNyuvqxypp5zyiIp757+fd2dtYcF8XIw+E+07GZTVTep06zM01d8RNPOIn5phrXZXRi2zompWc3XNQydcqs1RXRYrtRZs1THd1qYmZqj1c+XniW/oiIiIiOUR3RAAAAACOOlxd3FoHEaxm4WqanjabqOJRVaizk10URco+DXTERPLny6s/wC0sdi/EbY+j7/25c0jXbVU2+fXs37fKLli54VUz/07pgHQcBN84O9eHml1Wsqm5qmFj28bOs1V87lNymnq9eYntmKuXWifXMd8S2OibXOj5xF2hq05m0Mic+iiZ8llaflexr9NPrpmqJifVTNTj5G0ePOvWpwM32yXcev4NdGRqMUW6o/pc64iY/OD69LveWBuXfODpuk36MnH0ezVauXbc86ZvV1RNdMT48oppj5eceCmOj7oF/bfCDbuDm0Tbyq7NWTcoqjlNM3a6q4iY8JiKoiY9TVXB7o1U6RqOPrG/L2Pl37NUXLOnWJ61qKo7Ym5VMfC5fgx2eeZjsUyCZumfpuqWMPQNw6bkZVrGtTXh5PkblVMUzVyqtzPKfVXHP5POyroq7+xdybDx9Dy8uKtc0rrW67d2vnXdtTVM0XI598RE9WfNy7e+G3tw6Lp+4tFzNJ1jGoycDLom3dtVeMeePNMTymJjtiYiUi706Nu7dvatOdsPL+6ONRV17HVvxj5dn55mKZmPPExM+aAWWizpe77wtybo0/QtIv0ZGLo8XPL3bc86ar9fKJpifHqxTEc/PNUeDrsravHnVbE6dlxue9YrjqVUXtQ5UVR5qpmvlMfLLPOEfRmv4upY+q8QbmPVbs1RXRpdirykV1R3eVq7uX9Gnnz8Z74kNpdGHbd7bfCHS6cu3NvJ1CuvPromO2Ir5RR/wAFNE/OzvdG7NA2rZs3dxavh6dRemabXsi5FM1zHfyjvnlzjn5ubu4iKYiIiIiOyIhMfSu4abr3XubSdY25g3dSxLeHGLXYtV09a1XFdVXW6szHOKoqiOcfg9vgCk9M1DD1XAsZ2mZVnLw79PWtX7NcV0Vx54mOyWOcV9Fy9w8ONwaZptdyjOvYtVWP5OqYqm5RyrpiJjzzTEfOxvo47Q1jZfDOxpu4Y8nnXMi5k+x+vFXkKauXKjnHZz7Jq7Pwm0ARH0XuIvtb39f0/c2oXqMHVLUY/lcq7M02b1NXOjrTVPwYnnVTz88xz7FuRMTHOJ5xKdONnR1t7n1PJ17Zt/HwtSvzNzIw73wbN6vxrpmI+DVPjHLlMzz7O3nqfH2Zx225Z+5+nxuOzi0fBot4moRXbpj+j1a5iP1AoXpNb7wtqcOtR02L9E6xrFmrEsWIn4UW646ty5MeERTMxE+eY9fLSXQv23ezd8alr9duYw9OxZs018uyb1yY5RHyUxVz+WPO4G3OjzxB3Zq/szd177m27lUTeys3IjIyK49VMVTMz/nTCutibR0rZG2sbRNCszbxbPwqq6p513a5++rrnxqn/pERyiIgGQ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D+U1018+rVFXKeU8p58p8zHOJWPq2XsDcGPt2qunV7mFdpxpt1dWua5pnspnwqnuifPyTV0R9ubu0rf+pZGoadqen6T7EroyfZdmu1Tcu9anqxEVRHOqO2efhHPz9ob/wCJ/C/QeJP3N9sNedT9z/K+R9i3Yo5+U6nW586Z5/eU/rZTtzR8bb+gafo+BNycTBsUY9qbk86urTHKOc9nOexonpcaRurVfap7UsLWMryXsv2R9zqLlXV5+R6vW6nyVcufmlO/tR4p+ht4fQZH7geh488PajxT9Dbw+gyP3HtR4p+ht4fQZH7geh488PalxT9Dbw+gyP3Lt4cWcrH4e7Xs6jRet51vS8Wi/RfiYuU3Is0xVFXPt63Pnz5+IMi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BjfEPeOm7E2rl67q81TZs8qbdqiY6965P3tFPrn9URM+CMt09Inf2s51y5gajb0fEmfgY+Jaonqx4c66omqZ+eI9UAvEeeHu08RPxrz/zUfuPdp4ifjXn/AJqP3A9Dx5zZfEriBuCPYde5NbyfKdnkce7VT1483KjlzXzw7tXrHD/bNrLouW8i3peLTdouxMV01RapiYqie2J59/MGQ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JU6b+qXfKbW0mmqYscr+VXTz7Kqvg00z80df+1LbXR+2FpO1OH2jZVnDs1atn4tvLycuqiJuTNymKooirvimmJiOUdnZz75au6buiXrmHtnXLdEzZtV3cO9V5pqiKqP+Wttbo+b00/dvDbR7ePkW51HTsa3h5eP1o69FVumKYqmPNVERMT3dsx3xIJ44mz1emNiVVdkfdnSZ5/7GOtG9bt3rVdq9RTct1xNNVFUc4qie+JjxhFfSox8nbfHHD16zRP8AL2sbNtVT3TXanq8vm8nT+eFg7W17T9z6BhaxpF+m/hZduLlFUTzmOffTPmqieyY8JgEhccNv3eDPFfSdy7O/7Jh5k1ZFmxT2UUV0zEXbPL8CYqp7P6UxHdCwtvarY13QNN1bD5+x87Ht5NuJ74prpiqIn19qVumruTAztX0DQcS9Rdy8Cm7fyopnn5ObnUimmfNPKmZmPNNPnULwVxb2Fwl2nZyImLsadZrmJ74iqnrRH5pgG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67curWtB27qusZFuu7Z0/Eu5ddFHLrVU26JqmI5+MxDWe2+kRw91rqU3tTv6Xeq7refYmj/ip61MfPINg722xp28dsZ2h6xRNWJlUdWaqfvrdUdtNdM+ExMRP/smrhZwW3XsLjloublY9GZoVirI/wDyjYrjq9WbFymnrUTPWpnnMRy5THOeyZVDo2t6Vrdjy+janhahZ/Dxb9N2I+emZdgDWvHbhlZ4l7WoxrNy3j6xhVTdwr9cfB5zHwrdXLt6tXKO2O6Yie3lymPMjZXE7Z+VfwsfS9y4fXq5VTp0XarV3/atc6avzvQ0BEvCDgFuHcuu2NQ3lhZOmaJbuRdvUZUTRfyp58+pFM/CpifGqeXq5z3Wzbopt0U0W6YpopiIpppjlER5of0AAAAAAAAAAAAAAAAAAAAAAAAAAAABBvRh+P3Sfyv6m4vJBvRh+P3Sfyv6m4vIAAAAAAAAAAAAAAAAAAAAAAAAAAAAAAAAAAAAAAAAAAAAAAAAAAAAAAAAAAAAAAAAAaC6T+/Ny7N1baFnbWp1YNvOqvxkRFq3X5SKarUR99TPL76ru5d7he3zc3pa7/Yo/c0Ll4ba32JmzmI2cf8A8Vbxe6LvMRVE/FRQnX2+bm9LXf7FH7j2+bm9LXf7FH7l727ec1Os9lbFbHhPTuooTlVvjclU851a/wDNFMf9H89u+5PS+R+r9x7dvOanWexitjwnp3UcJx9u+5PS+R+r9x7d9yel8j9X7j27ec1Os9jFbHhPTuo4Tj7d9yel8j9X7j277k9L5H6v3Ht285qdZ7GK2PCendRwnH277k9L5H6v3Ht33J6XyP1fuPbt5zU6z2MVseE9O6jhOdG+dy0c+WrX+3z00z/fD9e3zc3pa7/Yo/ce3bzmp1nsYrY8J6d1FCdfb5ub0td/sUfuY5v3ipvLQ9AnN0/WKqL9N2iPh2LdcTEz2xMTT/7o7bwO8WNnVaVVRsj4/wA9ndn4lZWlUURE/H94qtHUbO1O/re0dD1XMs02MnOwbGVdtUxMRRXXbpqmmOfbyiZmO127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Ou3LpNvXtuaro9+5Xas6hiXcSu5Ry61NNyiaZmOfjESlfcPRQ1Wz1q9vbjwsqO+LebZqszHq61PXifzQrkB5/atwX4lbXv+ybWh5tybfbTf0y7F6r5YiievH5oNK4wcTNoZEY1/WdQ50ffY2q2vKzy80+Ujrx80w9AXE1LTcHVMecfU8LFzLE99vItU3KfzVRMAlPbnSv1K11aNybcxcmO6buDeqtTHr6tXW5/nhtPbnSO4f6x1acrNy9JvVdnVzceeXP8AzqOtEfLMw4PEfh7wVwqble4qdL0PJ5c+WLlTZuf7NmmZif7Eph31p/DPEm7Rs/W9x5lyOfUm/h25tT/tTNFX/CC/ND3Fouv2vK6Hq2BqFHLnM4uRTc5fLyns+d2jy30y3m3c61RpdGRXmc/5OnHiqbnP1dXt5vSfh1Tl0cPtsUanTfpz6dLxYyIyImLkXPJU9br8+3rc+fPn28wZCAAAAAAAAAAAAAAAAAAAAAAAAAAACDejD8fuk/lf1NxeSDejD8fuk/lf1NxeQAAAAAAAAAAAAAAAAAAAAAAAAAAAAAAAAAAAAAAAAAAAAAAAAAAAAAAAAAAAAAAAAOo13bOh7guY9eu6Pp+o143ObNWVj03Ztc+XPqzVHZz5R3eaHz9qW3/Q2D9DDux3TaV0f+s7HM001fOHSe1Lb/obB+hg9qW3/Q2D9DDux1v7XNOsvN1Rwh0FWztu1TznR8P5qOR7TNu+iMT+y78N/a5p1k3VHCHQe0zbvojE/sntM276IxP7Lvw39rmnWTdUcIdB7TNu+iMT+ye0zbvojE/su/Df2uadZN1Rwh0HtM276IxP7J7TNu+iMT+y78N/a5p1k3VHCHQ0bP29Rz5aPh9vntxP979+1Lb/AKGwfoYd2G/tc06ybqjhDpPalt/0Ng/Qw/F3Zu2r0Uxf0HS71NNUVRTdxqK4iY7p5THfHnd8PJtrSY2TVOpFnRHxiABG7AAAAAAAAAAAAAAAAAAAAAAAAAAAAAAAAAAAAAAAAAAAAAAAAAAAAAAAAAAAAAAAAAAAAAAAAAAAAAAAAAAAAAAAAAAAAAAAAAAAAAAAAAAAAAAAAAAAAAAAAAAAAAAAAAAAAAAAAAAAAAAAAAAAAAAAAAAAAAAAYrxWyb+Hwy3Xk4l67YyLOl5Ndu7aqmmuiqLVUxMTHbExPjAMqEZcMdz69m7Vt3szW9UyL03a4693LuV1cufnmWW/dvVvSed/vFf729YeA2ltZ02kVxG2NrMtfE6bOuaJp+SoBL/3b1b0nnf7xX+9+K9Y1Ovl19RzKuXnv1T/ANUvty0zxo4xajLKoxLf3V1D/L8v6ar9591dQ/y/L+mq/ee3LTPGhi1GWVSCW/urqH+X5f01X7z7q6h/l+X9NV+89uWmeNDFqMsqkEt/dXUP8vy/pqv3n3V1D/L8v6ar957ctM8aGLUZZVIJb+6uof5fl/TVfvKdW1KmedOoZkT54vVfvPblpnjQxajLKpBL/wB29W9J53+8V/vPu3q3pPO/3iv957ctM8aGLUZZVAJf+7erek87/eK/3sl6KGvbm1vC3VG4cvOzdOx8uinBv5dVVc9afKeUoprq7ZiIi32c+Uc/Wz/EPDKrjFM1Vbdq1db5F5mYiNmxvsBmL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Pnk37OLj3cjJu27Ni1RNy5cuVRTTRTEc5qmZ7IiI7ebVm6eP8Aw+0Dr0U6vVqmRT/6WnW5u8/krnlR/wATPN8aVf13ZW4NIw6rdOTn6fkYtqq5MxRFdy3VTE1TETMRzmOfZKDN08F9/ba69eZt7Kycen/18HlkU8vP8DnVEfLEA2zujpXahd69va+3sfGp7ov592btU+vqU9WIn/algc7m4x8TqpowL2uZWLcnl1cC3ONjxHmqrpimmY/zpl0HD7iDa2VlURk7O2/qdVqeVVeZj1TkUzHmrqmYpn/ZUttLpO7M1Km3Z1rFztDu8ojnVR5ezT6oqo+F/wAMA1Xtjoubr1Kqm9uPUsDSaKp51UxM5N6PPziOVP8AxS3Btbo07G0jqXNUpzdavx2z7JvdS3z9VFHLs9UzLau3N1aDuWz5XQNYwNQp5c5jHvU11U/51PPnHzw7kHWaDt7R9v4/kND0vB061y5TTi2KbfP5eUdvzuz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CYiYmJiJie+JAHynGsT32bX9iD2NY/xFr+xD6gPl7Gsf4i1/Yh+a8LFr5dfGsVcvPbiX3Acb7n4X+SY/wBFT+4+5+F/kmP9FT+5yQHG+5+F/kmP9FT+4+5+F/kmP9FT+5yQHG+5+F/kmP8ARU/uPufhf5Jj/RU/uckBxvufhf5Jj/RU/uf2nAxKZ504tiJ88W4cgB8vY1j/ABFr+xB7Gsf4i1/Yh9QHy9jWP8Ra/sQ+sRERERHK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fHMy8fCx6r+ZkWsexT99cu1xRTHyzPYDp9y7N25ui3NO4NE0/PmY5RcvWaZrp+Sv76PmlqDdPRe2hqXXuaDmaho16e6iKvZFqP9mr4X/GzbcXG3h7oXWpyNyYuTdj/ANPBiciZnzc6ImmPnmGsNxdK/SLPWo29t3Ny57ouZl2mxT8vKnrzMfPANd7h6Nm+9Bveytv38TVYtz1qKsW/5C9Hr5V8oifkql1+JxM4vcOrlNnWK9U8hRPLyWtYtVyir5LlUdaY+Sp9dxdJbfuqdanAu6fpFueyPYuPFdfL11XOt2+uIh0uNj8X9/0TTbq3VqWLe7J8pduW8eqJ9dUxbBuDanSuxLnUt7r29esT3VZGn3IuU/R18piP9qVJ6JqWNrOjYGqYNVVWJnY9vJszVT1ZmiumKqeceE8phHG3Oi3u/P6tetZ2maTbnvp6837sfNT8H/iV/tTSI2/tfR9Gi97IjTsOzieW6vV8p5OiKOty5zy58ufLnIO0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Y5xJysjC4dbpysG7cs5djSsq7Zu255VUV02appqiY7piYiYQlhbF4k77yKcidK17Uqq+7Jz6qqaZ+S5dmIn870QARptzor7ozepXrurabpdue+m31si5HyxHVp/4m0tudF/ZendSvWMjUtXuR99TXdizbn5qOVUf2m+QGM7c2DtPbXVnQ9vabiXKe69TYpqu/2551frZMAAAAAAAAAAAAAAAAAAAAAAAAAAAAAAAIN6MPx+6T+V/U3F5IN6MPx+6T+V/U3F5AAAAAAAAAAAAAAAAAAAAAAAAAAAAAAAAAAAAAAAAAAAAAAAAAAAAAAAAAAAAAAAAAAAAAAAAAAAAAAAAAAAAAAAAAAAAAAAAAAAAAAAAAAAAAAAAAAAAAAAAAAAAAAAAAAAAAAAAAAAAAAAAAAAAAAAAAAAAAAAAAAAAAAAAAAAAAAAAAAAAAAAAAAAAAAAAAAAAAAAAAAAAAAAAAAAAADVut8atC0nf2dtK9p+p16jiRE13aabfkp50U19k9bn3VR4OV7rek/5Bnf8H71qxuVvb0+ezpmYQ2l4srOfLXVslsga391vSf8AIM7/AIP3nut6T/kGd/wfvS4Xe+XKP1thmhsgaz91zT/RuX/bpPdc0/0bl/26TC73y5PW2GaGzBrP3XNP9G5f9uk91zT/AEbl/wBukwu98uT1thmhswaz91zT/RuX/bpPdc0/0bl/26TC73y5PW2GaGzBrP3XNP8ARuX/AG6T3XNP9G5f9ukwu98uT1thmhswa2p4t6Xy+Fp+bE+rqT/1f33W9J/yDO/4P3mF3vlyetsM0NkDW/ut6T/kGd/wfvfDE41baubq0rQMqzn4uXqdUW8e7ct0zamuZ5U0zMVc4mZmIjs5dvbMI7W43ixp89pRMQ7ovNlaT5aatstngKi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HC1bVtO0fFnK1fPxMHGjsm7k3qbVH56piAc0YBkcZeHli5NFe7NNmY/Aqqrj89MTDPwB8MfMxsm7kWsfIs3buPX5O9RbriqbVXKJ6tUR3TymJ5T4TD7gAAAAAAAAAAAAAAAAAAAAAAAAAAAAg3ow/H7pP5X9TcXkg3ow/H7pP5X9TcXkAAAAAAAAAAAAAAAAAAAAAAAAAAAAAAAAAAAAAAAAAAAAAAAAAAAAAAAAAAAAAAAAAAAAAAAAAAAAAAAAAAAAAAAAAAAAAAAAAAAAAAAAAAAAAAAAAAAAAAAAAAAAAAAAAAAAAAAAAAAAAAAAAAAAAAAAAAAAAAAAAAAAAAAAAAAAAAAAAAAAAAAAAAAAAAAAAAAAAAAAAAAAAAAAAAAADSe4+B93V+KWpbxo16i1GZTTT7EnEmepyt0Uff9ft+9593i53uQX/TFr6CftNvC7d/EbxdqPJZVbI/xH/cK9rdLK2q81cbZ+rUPuQX/AExa+gn7R7kF/wBMWvoJ+028J8avufpHZFh93y9Z7tO+5Fm+lcf6Kr957kWb6Vx/oqv3txBjV9z9I7GH3fL1nu077kWb6Vx/oqv3nuRZvpXH+iq/e3EGNX3P0jsYfd8vWe7TvuRZvpXH+iq/ee5Fm+lcf6Kr97cQY1fc/SOxh93y9Z7tO+5Fm+lcf6Kr957kWb6Vx/oqv3txBjV9z9I7GH3fL1nu1BTwhyeXwtXsxPqsTP8A1f33IL/pi19BP2m3gxq+5+kdjD7vl6z3ah9yC/6YtfQT9pwsbgTYr3voW4NR1qu5RpN2m/bxrNjq+UuU1RXRM1zVPKIqiOccu3zw3WIrfxO83iibO0q2x/iOySzudjZVeaiPj9QBQW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YHxp4g2OHOyr2qzbov592qMfCsVT2V3ZiZ51cu3qxETM/JEdnNGuj7b4g8a9bydRp8vqNVNXVuZmVci3Ys8+3qU+EeHwaI7OfPk2l04Mq7Vqu1MTnMWKLF+7EeE1TVRH91MfnUHwd0nE0XhdtjEwKKabc4Fm/VNMff13KIrrq+eqqZBBXErYmqcPdwW9H1u9h3cqvHpyYnFrqroimqaoiOdVNM8/gz4PSO/RVXZuUW7k2q6qZimumImaZ5d8RPZ2etE/TK+NrG/quz9ZdW2CFcnO3TwK40Xr2o5d7OoyLnlsm5Mz1dSx66p51zEz9/wA+t8lUT3x33JhZVnOwsfLxbkXMe/bpu2647qqao5xP5pS/04rNiLW0L3KIypnKo5+M0fyU/qmf1y3dwOvXL/CHaVd6ZmqNOtURz/BpjlH6ogGc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NBdMDZeRr+ysPXdPtVXcjRK66r1FMc5nHriOvV6+rNNM+qOtLH+jnxy0fH23hbW3jl0YGRhUxZxM292WrlqPvaK6u6iaY7Oc8omIjt599OV0010VUV0xVTVHKYmOcTCa+KPRjxdUzL2o7Fy7GnXbkzXXp+Tz8hz8fJ1REzRH9GYmPNyjsBrDpdZ2JqPFHFyNPyrGXj1aXZ5XbFyLlM/DueMdivt0792ttbDuZOua5g48Uxzi35WKrtfqpojnVPzQifP4AcScS7NEbdm/THdXZy7NUT/x8/wA8OdoXRz4iankU0ZWm42mWZntu5eVRMRH+bRNVX6gcLidu7U+NXEzCsaPiXKbNdUYWm4tX30UzPOa6+XZEz3z4RER2zy5rr2zpNnQNu6XpGNPWs4GLbxqKuXLrRRTFPP5Z5c2vuDPBnRuG1qrL8p90deu0dS5m10dWLdM99Nunt6seeefOfVHY2m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x3d+9tubO9ie2bVbGn+y+v5DysVT1+r1ety5RPd1qfzsd92vh1+NWD/Zr+ywzpZbNxtwbZ0/XM/W7Ol4uiU35qprszcqv1XfJxTRRymPhc6OXz+ERKaeFnCDcvEejIyNJpx8XTrE9SrMy5qpt1V/gU8omap8/KOUeM9wLJ92vh1+NWD/Zr+ye7Xw6/GrB/s1/ZTx71LdnpvQv7V37D83Oipu6m3VNGs6FXVETMU9e7HOfNz6gKJ92vh1+NWD/Zr+y7vb3EPaG48inH0XcemZWTV2U2Kb8U3KvkonlM/NCALGyNQs77o2nr12xomo1XYsTXm8/J01T97zqpifg1dnKqOztjw7Wbb26Pu99pabd1OLeHqeJYjylyrT7lVVdumO+qaaqaZ5R/R58u8F5CaOipxbztdv1bP3Nk15OZbtTcwMq7VzruU0/fWqp76piO2Jnt5RPPuhS4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CVum9rF+Paxo1FcxjVeWy7lPPsqqjq0UT80TX/ab74Q6bi6Twv2ti4NNNNn7nWLszTH31ddEV1VfPVVM/O0100trZOdoGi7jxLdVdvTq68fK6sc+rRc6vVqn1RVTy+WuHXdHjjxpGBtzD2vvPInCuYVPksTOriZt124+9or5fezTHZE93KI58uXaFSDqMDc+g6hai7ga3pmTbnuqs5duuPzxLq9ycRdobbxa72r7i02z1Y5+Sov03LtXyUU86p/MCfem/puNbydq6pRTTTm3ab+PXVHfXRT1KqfzTXV/aUHwq1e9r3DXbWpZdU15ORgWpvVz311xTEVT88xM/Oi3jTv/L4u76wrOjYd/wBh2p9iabizHO5cqrqjnVMR3VVT1ezwiI9crT29jYXD/htp+PquVas4mj6fRTk36p5U86aY61UfLPPlHf2xAJB9hW9odLHGw9Kpi1Yp16zRboo7Iot35p50x6opuTHyLnRFwjoyOJnSSq3BNmqnFtZdzVLnP/0qKOy1TPr5+Tj5pW6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+OdiY+fh38TNs27+Lfom3dtXKYqprpmOUxMT3xMJe4i9FqbuXdzNh6jZtWq5mr2BnTVyo9VFyImZjzRVH+1Kp3Ta5urb2gVxRrmuaXp1yY5xRlZVFqqY9UVTEyCHcro+cS7F2aadvU3qfCu3m2Jifz1xP6nZ6H0a+IOoXqac7FwNKtz315OXTXyj1Rb6yt/dQ2J+OGg/wC/W/3nuobE/HDQf9+t/vBi/B7ghoXDu5GoXLs6pr00zT7Lu0dWmzE98W6O3q8+7nMzPyRMwzjf20dM3xtjK0PWqbk417lVTXbq6tduuPva6fXE+E9joNV4y8PdMsVXb+6tOuxEc+rjVTfqn1RFESzTRtRsavpGDqWHNU4uZYt5Fqao5T1K6Yqp5x4TymAYdwg4ZaXw00G5h4FyrLzsmqK8vNro6tV2Y7oiOc9WmOc8o5z3z52egAAAAAAAAAAAAAAAAAAAAAAAAAACDejD8fuk/lf1NxeSDejD8fuk/lf1NxeQAAAAAAAAAAAAAAAAAAAAAAAAAAAAAAAAAAAAAAAAAAAAAAAAAAAAAAAAAAAAAAAAAAAAAAAAAAAAAAAAAAAAAAAAAAAAAAAAAAAAAAAAAAAAAAAAAAAAAAAAAAAAAAAAAAAAAAAAAAAAAAAAAAAAAAAAAAAAAAAAAAAAAAAAAAAAAAAAAAAAAAA130gdw6ptbhRrGr6DlTiajYqsRbvRRTX1eteopnsqiY7pmO5qLaXEjduobb0/Ly9Zu3Mi7aiquryVuOc8/NFPJcuVxtL7XNFnMRsjb8Ve8Xmm70xVUqETr7fNzelrv9ij9x7fNzelrv8AYo/c0vbt5zU6z2VMVseE9O6ihOVW+dy1TznVr/zRTH/R/PbvuT0vkfq/ce3bzmp1nsYrY8J6d1HCcfbvuT0vkfq/ce3fcnpfI/V+49u3nNTrPYxWx4T07qOE4+3fcnpfI/V+49u+5PS+R+r9x7dvOanWexitjwnp3UcJx9u+5PS+R+r9x7d9yel8j9X7j27ec1Os9jFbHhPTuo4TlTvnctM841a/88Uz/wBH79vm5vS13+xR+49u3nNTrPYxWx4T07qKE6+3zc3pa7/Yo/c4+fxA3RZwcm7b1e7FdFuqqmfJ0TymInl/NeT/AMevMRt81PXs9jxSymdmyendSQ1V0bN7a1vvh3c1HcdVFzOx825i+Xotxb8tTFFFUVTERFPPnXMdkRHwfPzbVYT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BqjpH8RL/D/ZFNWlV0061qVycfFrmOfkoiOddzlPfyjlEeuqJ8EmbI4V724mU5Gr4Fnytiu5PX1DPvzTF2vx5TPOqqfPMRMettPpwXLk65tW1PPyNONfqp83Wmqjn+qKVG8KcPHwOGe1cfDppizGmY9UdXuqmq3TVNXzzMz84ID1rYer6RxFt7Ly6sWdYrycfFiqi5M2uveiiaPhcufL+Up59nnbGvdGLf1u1XXTVo1yqmJmKKMqrnV6o50RHP5Zhy+LNcYXS7xsq9PK3Tqml3pmfwYosc/wDllaoPNXb2zM7VN82tq59/H0bU67048/dDrUU03PCierE9s90eE847e2HottTS69D2to+k3LlN2vAw7OLVcpjlFc0URTMxHr5Jd6auhWMHXdubiw48lmZdFyxeqo7Jqm11Zoq7PHlVMc/NFPmUjw01u7uPh/t7V8meeRl4Vq5enz3OrEVT/aiQZKAAAAAAAAAAAAAAAAAAAAAAAAAAACDejD8fuk/lf1NxeSDejD8fuk/lf1NxeQAAAAAAAAAAAAAAAAAAAAAAAAAAAAAAAAAAAAAAAAAAAAAAAAAAAAAAAAAAAAAAAAAAAAAAAAAAAAAAAAAAAAAAAAAAAAAAAAAAAAAAAAAAAAAAAAAAAAAAAAAAAAAAAAAAAAAAAAAAAAAAAAAAAAAAAAAAAAAAAAAAAAAAAAAAAAAAAAAAAAAAOHq+l4GtafcwdXwsbOwrvKa7GRbi5RVymJjnTPZPKYifmdZY2ZtrHs0WsfQtNtWqI5U0W8emmmmPVER2O/HVNdVHxpnY8mmKvnDpPalt/wBDYP0MHtS2/wChsH6GHdjvf2uadZc7qjhDoatn7eqnnOj4fzW+T+e0zbvojE/su/Df2uadZN1Rwh0HtM276IxP7J7TNu+iMT+y78N/a5p1k3VHCHQe0zbvojE/sntM276IxP7Lvw39rmnWTdUcIdB7TNu+iMT+ye0zbvojE/su/Df2uadZN1Rwh0NOz9vUzzjR8P57fN+/alt/0Ng/Qw7sN/a5p1k3VHCHSe1Lb/obB+hh/KtobdqpmmvRcCqmY5TE2KZiYd4G/tc06m6o4Q42nYGHpmFaw9NxMfDw7UcrdjHtxbt0Rz58opiIiO2ZckET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Gg+mFs+/ruxcPXMG1Ny/ot2qu7TTHOfIXIiK6v9maaJ9UdaXR9F3jDaz8XSNh6xj5E6jbprtYWVRETRXaooqrimvt5xNNNMxExE84iO7xpa7bou267d2imu3XE01U1RziqJ74mGp9D4F7c29xKwd3bfvZOF7Hqu1Tp8cqrMzXbqonqz30x8Pny7Y7OUcoBprpnbZycHdek7qxqa4xsuzGLcuU/wAy9bmZp5z4TNM9n+ZLY+w+kltDP25jVbrzbul6xbtxTkUTjXLlF2uI7aqJopnsnv5Ty5c+Xb3txbq27pe6tCytH13FoysDIp5V0VdkxPhVTPfExPbEwmvXOidXObVVoW56acSqfg28zG510R5utTPKr80A1v0hOJlHFDdGnY2g4+R9y8GKrWLTXT/KX7lyY61XVju59WmIjv7PXyi0OHWiXNt7E0DR7/Ly+FhWrV3lPOPKRTHW5errc2tuEnR+0TYup2tX1LLq1nWLXbZrrtRbtWKvwqaOczNUeFUz8kRLdY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CZ+l3u7c+19X23G39XztNxcixemv2NcmiLldNVPfy7+UTH523+B2qZOtcKNuahn5d3My7+PM3b92rrVV1RXVE859Uxy+Zr/AKW+Vtadqabp25pzbOoZFd29puTjWYuRbrtxTFUV86o+DVFdMdnm5+HbprgHx09z7T7mh6/iZGboc11XbNeNym7j1T99ERVMRVTM9vLnHKZme3mC3hoT30+xvR+4v92s/wAU99Psb0fuL/drP8UG+xoT30+xvR+4v92s/wAVuzb+q2Nd0HTdXw6blONn41rKtU3IiK4ouURVEVREzHPlMc+2Qc8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BrXjLwnweKH3H9n6nk4H3N8t1PI0U1dfynU58+fm8nH52tfenaJ+MupfQUKTuV026Kq7lUU0UxM1VVTyiI88p+4g9JzQNDzLuFtfBr12/bmaasnynkseJ/ozyma/miInwmQdd707RPxl1L6Cg96don4y6l9BQwTI6Ve8arkzj6Pt+ijwiu1ern88XI/uWXfu27Fm5evV027Vuma666p5RTERzmZBN3vTtE/GXUvoKFBbZ0mjQNt6To9m7Vet6fiWsSm5VHKa4t0RTEzHnnk1fw649be3nvTN2/Rarw6puzTp2Rdq+DmUxHm5R1ap5TMRPfHr7J3EAAAAA+WXk2MPFu5OXet2MezTNdy7dqimmimO2ZmZ7IiH1St00d6ZVm9pez8K7Vbx7tmM7MimeXlI60026J9UTTVVy8/VnwBkG9ulJoGlZdzF2xpd/WpomaZyblzyFmZ89PZNVUfNDE8TpaZ9N+Jy9p4tdnn2xazKqauXyzTLvejdwT0G9tPC3RuzBtalmZ8eVxsbIp61mza58qZmjuqqq5c+3nERMdnPm3ZqnDfZWqYdWLmbV0Wq1VHL+Tw6LdVP+bVTEVU/NMA6HhXxl2xxEr9iYFy5g6vFPWnByuUV1RHfNExPKuI9Xb4zENlPPbi/tW/wm4qeQ0PKvW7dryeoadfmf5SimZnlEz4zFVNUeuI9a7tj65G5tnaLrdNMUTn4lrIqojupqqpiaqfmnnHzA5+s51Gl6RnZ9ynrUYti5fqp58ucU0zVMc/mTD77n/7E/tb/wDEt78Z8z2Bwm3df58p+5l+3E+aa6Joj9dSRui5sTRN9bu1axufBnO0/FwevTb8tctcrk3KYpnnRVE90V9nPl2g2F77n/7E/tb/APEnvuf/ALE/tb/8S2r73zhh+LP/AN35X8Q975ww/Fn/AO78r+IDNOH25PbfszSdf9iew/Z9nyvkPKeU6nbMcutyjn3eaGQuv29ouBt3RcTSdHsex9PxaPJ2bXXqr6tPPny51TMz3+MuwABhvGHdlWyeHGta3Zmn2VZteTxont/lq5iiieXjymecx5okGLcVeO22tgZlemxRd1bWaPv8XGqimm1PmuVz2Uz6oiZ88Q1Dc6WmqTe529q4VNnn97Vl1TVy+Xqx/cwLo98O6eJ+98y/r9y9d0vCj2TnVdeevfuV1T1aJq7460xVMz38qZ7pnmsyxw52XYwYw7e1NC9j8ur1asG3VM/LMxzmfXM8wa14b9JHbe6tQs6drWLc0HOvVRRbqu3YuWK6p7o8pyjqzPriI9beiJ+lFwmwNj5WFru27U2NHzrk2buNzmabF7lNUdWZ7erVEVdnhNM+ExEb66Lu8r+7uGNm3qF2buoaVdnCu11TzqroiIm3VP8Asz1efjNMyDbw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CfemLvHJ0TZ2n6BgXarV3Wa6/ZFVM8p8hb6vWp/2pqp+WImPFifAPo/6TrW2sTcm9qb2RTm0+VxcCi5NumLU/e111U8qpmrviImOzlz58+UfPpwYd6NT2rm8pnHqs37PPwiqKqJ/XFX6pUFwf1TF1jhdtfKwa6arUafZszFP82uiiKK6fmqpmPmBHfSf2xo20uI2Pp23cC3g4U6fauzaoqqmJrmu5EzzmZnuiPzL0RJ0yvjaxv6rs/WXVtgifpS7Ls7F35pmv7cj2FY1Oasiiiz8GLGTbqpmqaOXdE9amqI8/Pl2dkV5sbWvbJs3RNZmIprzsO1kV0x3U1VUxNUfNPOEzdNvXcXI1Tbeh2a6a8rEt3cm/ETz6kXOrFET6/gVTy83LzqC4L4V3T+E+08fIiabsadZrqpnvjrU9blP5wZmAAAAx/XdlbY3BnRma5t/S9Qy4oi3F7JxqLlfVjnyjnMd3bP52QAPhgYeNp+FYw8Gxax8WxRFu1ZtUxTTRTEcoiIjuiH3af6SGq740rQtHr4d29Try68mqnIjAw/ZNUUdXs5x1auUc/FL+9N2cXr2mXLe67+58TArjq3IvYleJRVE+FUxRTEx6pB2XSn3Jh7s4s+S0WuMu3gY1vT4rs/Ci7diuuqqKeXfymvq/LErG4XaHf21w729pGZ2ZWLhW6L0c+fVucudUfNMzHzJS6K88PbW5sa5uC9f9tPlOWDTl0U04tNfP4PUmJnnc83W5dvLl28lqg1R0pMz2HwR1+InlXfmxZp+e9RM/qiWgui1vfbGwsLdOpbn1GnGuZE49rHs0UVXLlyKfKTVyppieztp7Z5R61Jcc9i53EPY06Jpmbj4d/2TRfmu/FU0VRTFXwZ5dsdsxPPlPc0tw96LFUX717f2o0zboq6trG0252XI/Cqrqp5xHqiOfrjuBmXvpdieX8n7D1/qc+XlfY1vq/Wc/wBTZ2xeIW2N9Y9dzbWq2sq5bjncx6omi7bjzzRVynl647PW17q3Rn2BmYVdrCs6hgX+Xwb9rKqrmJ9cV84mPV2fMlrd+3tx8F+Itqizl1W8zGmMjCzbMTFN+3MzHPl6+U01Uzz8Y7Y7ZD0SGNcNt1Wd67I0nX8emLfsyzzuW4nn5O5TM010/JFUTy9XJkoCfempmVWeGulYtEzEZGqUTV64ptXJ5fnmJ+ZQScOm5/5L29/WFX1dQP30JMSijYmv5kR/KXdS8lM+eKLVEx/zyoxP3Qp+LDVv64ufUWVAg0/0sMSjJ4JavdriJqxb+Pep9Uzdpo/urlq/oOZdUZu7sOZ50VW8a7EeaYm5E/8ANH5m2+lH8RO5vyX/AO+rTTHQf/8AMe6P9Us/88grwAAElcdPdZ91TW/al7bvuJ/Iex/YHl/If4C31ur1ez77rc+XjzBWog3/APPt/wDb7/7pP/z7f/b7/wC6QOjD8fuk/lf1NxeSCeix1vd00TynPr9TJ63Pv5+QuL2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GD8Y9hY/EXZOTo9ddNnMoqi/h36o7Ld6mJ5c/6MxM0z6p598Qj3aG+d78ENfzNHyMbqWvKdbI03MpmbdU93lKKons5xH31M8p7OfPlC+ZrpiuKJqiK5iZinn2zEcuc/rj87pN17S0DduFGLuTSsXULNPPqeVo+FRz7+rVHwqfmmAQLxl4gRxI3XY1v7nTp1VGJRjVWfLeVjnTVVPOKurHf1u7k3DunpXZuRh3LO2dvW8O/VHKMnMv+V6nriiIiOfyzMeqWxs7ox7Aybs12fuviUz/Ms5cTEf26ap/W5uhdHLh7pWRTevYGZqVVM84jNyZqp5+umjqxPyTzgE38HuH2t8XN8Vaxr1WRe0mm/wCW1HPvc/5eqO3yVM+Mz2R2dlMfNE3jRRTbopoopimimOUUxHKIjzPjgYWLp+HaxMDGs4uLZp6tuzZoiiiiPNFMdkQ+4AAAAAI46XF3cWgcRrGbhapqeNpuo4lFVqLOTXRRFyj4NdMRE8ufLqz/ALQLHfyummuiqiumKqKo5TTMc4mPM1zwE3zg714eaXVayqbmqYWPbxs6zVXzuU3Kaer15ie2Yq5daJ9cx3xLY4Ib6VuxdP2bvfCzdCsUYmDq1qq95C3HVptXaKoivqx4RPWpnl4TM8uzkqbgPuTJ3Zwo0DVM+ubmbNqqxfrq7Zrqt1zR1p9cxTEz65TD0u95YG5d84Om6TfoycfR7NVq5dtzzpm9XVE10xPjyimmPl5x4KY6PugX9t8INu4ObRNvKrs1ZNyiqOU0zdrqriJjwmIqiJj1A2IJm6Z+m6pYw9A3DpuRlWsa1NeHk+RuVUxTNXKq3M8p9Vcc/k87Kuirv7F3JsPH0PLy4q1zSutbrt3a+dd21NUzRcjn3xET1Z83Lt74Bu9MnTgw7NWhbXzZiPZFvJvWYnxmmqmmZ/XTH51Nos6Xu+8Lcm6NP0LSL9GRi6PFzy923POmq/XyiaYnx6sUxHPzzVHgDbPQwyLl7hPm27kzNNjVr1uj1RNq1V/fVLfTVPRh23e23wh0unLtzbydQrrz66JjtiK+UUf8FNE/OzvdG7NA2rZs3dxavh6dRemabXsi5FM1zHfyjvnlzjn5uYO7Tr02rNVWwdCvxHwaNT6kz66rVcx/yyoHTNQw9VwLGdpmVZy8O/T1rV+zXFdFceeJjslrjpKbau7n4RaxZxbc3MvC6ufapiOcz5OedXL19Sa+XrBhPQnv01cOtasRPw6NVqrmPVVZtRH/ACyoZFfRB31h7c3Zn6Fq1+ixi6xTR5C5cnlTTfo59WmZ8OtFUxz88Ux4rUBqbpUXabfAzcNNU8puVY1FPrn2Rbn+6Jaj6DtiqrVd25HL4FFjGtzPrqquT/8AK7Xpm73w50rA2fg36LuZVfjLzYonn5KmmJiiir1zNXW5d8RTHnhk/Q621d0fhvk6tk25ou6xkzdt845TNmiOrTPz1eUn5JgG+Q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vjXxZr4aZ+38ajR6dR+6tVymapyfJeS6k0R3dWrnz6/q7nF91+/6HtfTz9l33FHhZo/EbL0fI1jM1DGr0ua5sxi1URFXXmiZ63Wpn8CO7l4uP7kmk/5fnf8H7mn4fVcqYq9XG3h8/8ApTvUXiZjcT/n5Op91+/6HtfTz9k91+/6HtfTz9l23uSaT/l+d/wfuPck0n/L87/g/c0d54Pln7u6r5L/AJv9dnSzxdzOc8tKx+X+ln9x7rub6Kx/pav3O3nhHp3OeWpZfL/Npfz3I9P9JZf9ik3ng+Wfu7nkv+aOnZ1Puu5vorH+lq/ce67m+isf6Wr9ztvcj0/0ll/2KT3I9P8ASWX/AGKTeeD5Z+7ueS/5o6dnU+67m+isf6Wr9x7rub6Kx/pav3O29yPT/SWX/YpPcj0/0ll/2KTeeD5Z+7ueS/5o6dnU+67m+isf6Wr9x7rub6Kx/pav3O29yPT/AEll/wBik9yPT/SWX/YpN54Pln7u55L/AJo6dnV0cXsmI+HpFmZ9V6Y/6P17r9/0Pa+nn7LtaOEmlxHw9QzZn1RTH/R/fck0n/L87/g/cbzwfLP3dzyX/N/rs6n3X7/oe19PP2XU7n49V7e0z2df2/TkW4uU0VUUZfUnlM98TNE/mZZ7kmk/5fnf8H7nX63wN29reFGJqGfqk4/XprmLVdFMzy8OfVnsQ3ivwubKqLKmfNs+Hz+eruypvvnjzz8P5+TZWg6pj65oenathRXGLn41vKteUjlV1K6Yqp5x4TymHOcbTMHG0vTcTAwLUWcPFtUWLNqJmYoopiKaae3t7IiIclgtMAAAAAAAAAAAAAAAAAAAAAAAAAAAAAAAAAAAAAAAAAAAAAAAAAAAAAAAAAAAAAAAAAAAAAAAAAAAAAAAAAAAAAAAAAAAAQb0nvj91b8k+ptryQb0nvj91b8k+ptgvIAAAAAAAAAAAAAAAAAAAAAAAE8dLjb+59Up2pqW08HUcivTZypu3cDrTds9fyPVmIp+F/Mq7Y7uTT20ekNvza96MTV7lGsWLU9WuzqNExep5d8eUjlVz/zusuh0G6Nm7c3VZm3uLRcHP7OUV3bUeUpj+jXHwqfmmAau2X0ldma75OzrPsnQcursmMiPKWefquUx+uqKYbm0zUsHVcOjL0vMxs3Fr+9vY92m5RV8lUTMNAbv6LO3c/r3dsapmaTdntizej2RZ+SOcxXHyzVLUuocIeKvDbJuajt6vIu2rcdarJ0bJmZmmO34VvsqmPV1ZgFxiNNmdKHculzRj7q0/G1izT2VXaP+z34+XlHVn5OrHyq625q1rXtvaXq+NRct2NQxbWXboucutTTcoiqInl2c+Ug7EAAABi/EbY+j7/25c0jXbVU2+fXs37fKLli54VUz/wBO6YZQAibXOj5xF2hq05m0Mic+iiZ8llaflexr9NPrpmqJifVTNTj5G0ePOvWpwM32yXcev4NdGRqMUW6o/pc64iY/OuEBM3B7o1U6RqOPrG/L2Pl37NUXLOnWJ61qKo7Ym5VMfC5fgx2eeZjsUyAOu3Doun7i0XM0nWMajJwMuibd21V4x5480xPKYmO2JiJSLvTo27t29q052w8v7o41FXXsdW/GPl2fnmYpmY88TEz5oWWAhvK2rx51WxOnZcbnvWK46lVF7UOVFUeaqZr5THyyzzhH0Zr+LqWPqvEG5j1W7NUV0aXYq8pFdUd3lau7l/Rp58/Ge+JqgAiIpiIiIiI7IiEx9K7hpuvde5tJ1jbmDd1LEt4cYtdi1XT1rVcV1VdbqzMc4qiqI5x+D2+CnAGr+jjtDWNl8M7Gm7hjyedcyLmT7H68VeQpq5cqOcdnPsmrs/CbQmOccp7YAEqcX+jRl5GqZOrcPqsebV+qblel3q4t9Sqe/wAlVPwer/Rnly8J8IwWxtXjzg48abj+2m3j0x1KbdvUJ6lMeaKor5RHyTyXKAjzhz0aNf1TVrefxAvU4OF1/KXcai9F3Ivzz5zE1UzMUxPjPOZ9Ud6vcLFsYOHYxMOzRYxrFum1atURypoppjlERHmiIfY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fyuqmimaq5immmOczM8oiGt94cbdh7W69GVrdrOyqf/ANH0+PZFfPzc4+DE+qaoYD0t9A3Nua5tHTNrYWo5tNycuci1jdbyfZ5HqTcn72O+rlNXrYPsrosaxmeTv7v1axptqe2cbEjy135Jq+9pn1x1gfXeHSr1PI69naWiWMK3PZGRnVeVufLFFPKmmflmphNjSOL3GCum5kVarl6fcnn5TJr9jYcR56aeymf9mJlVuyuDWx9oeTuafotrJzKO2MvO/l7vPzxz+DTP+bENhgmPZXRVwrHk7+8tauZVcds4unx1LfPzTcqjrTHyRT8qktJ0/G0jSsLTdPt+Sw8OzRj2LfWmrqW6KYppjnPbPKIjtntcoAAAAAAAAAAAAAAAAAAAAAAAAAAAABBvRh+P3Sfyv6m4vJBvRh+P3Sfyv6m4vIAAAAAAAAAAAAAAAAAAAAAAAAAAAAAAAAAAAAAAAAAAAAAAAAAAAAAAAAAAAAAAAAAAAAAAAAAAAAAAAAAAAAAAAAAAAAAAAAAAAAAAAAAAAAAAAAAAAAAAAAAAB/K66aI511U0x55nk/rRXS/0bU9b4e6Tj6Np2bqF+jVKK6reJYqu1U0+SuxzmKYmeXOYjn6wbw9k2P8AH2v7cHsmx/j7X9uEt6boOr0adi016Vn01U2qImJx64mJ5R6nJ+4mrejM7/d6/wBz6KnwKzmNu+jT8smfEq4nZu/3RTfsmx/j7X9uH4qz8SmeVWVYifNNyEz/AHE1b0Znf7vX+586tJ1KmeVWn5kT5ps1fudYDZc+NPyYnXy/3RTf3Qwv8rx/paf3n3Qwv8rx/paf3pk+5Wof5Bl/Q1fuPuVqH+QZf0NX7jAbLnxp+TE6+XP79FN/dDC/yvH+lp/efdDC/wArx/paf3pk+5Wof5Bl/Q1fuPuVqH+QZf0NX7jAbLnxp+TE6+XP79FN/dDC/wArx/paf3n3Qwv8rx/paf3pk+5Wof5Bl/Q1fuPuVqH+QZf0NX7jAbLnxp+TE6+XP79FN/dDC/yvH+lp/e/tOdiVzyoyrFU+aLkSmP7lah/kGX9DV+5/adI1KueVGn5lU+aLFU/9DAbLnxp+TE6+XP79FPeybH+Ptf24PZNj/H2v7cJk+4mrejM7/d6/3H3E1b0Znf7vX+4wGy58afkxOvl/uinKcizVVEU3rczPdEVQ+iRd57c1zL2tqVjF0bUr1+5amKLdvFrqqqnnHZERHOVA8D8DW9L4U7ew90RfjVrVmqLlN+vrV0UTcqm3TVPni3NEcvDly8GTf7nTdK4opr822P3+ZXbreJt6ZqmnYzkBRW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B1m4NwaRt3CnM13UsTT8aO6vIuxRFU+aOffPqjtaJ3x0o9v6b5SxtPT8jWMiOyMi9zsWI9cRMder5OVPygolge+OLey9meUt6vrNm5m0dnsPE/lr3PzTFPZTP+dMI03jxg37vjy9q/qWRYwooqrrw9Npm1bpojv63V+FNMePWmYOCnCfN4o5uo04+pY+n4mn+S9kXK6JuVz5Tr9XqUxyifvKufOY8O8GyN8dKfV8zyljZ2lWdNtT2RlZnK9e+WKPvKZ9U9ZT3DrOydU4fbY1DPuzezMrS8W/euTERNddVqmqqrs7O2ZmWBbJ6PexdteTu5WDXrWbT2+V1GYro5+q3HKjl8sTPrbbs2rdizbtWbdFu1bpimiiiOVNMR2RERHdAP2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67cmrWtB27qusZFuu7Z0/Eu5ddFHLrVU26JqmI59nOYhHm9ek1uzW6q8bbGLY0THrnq01Ux5fIq/2pjqxz9VPOPOsXcGlWNd0HUtIzKrlONn413Fu1W5iKoouUTTM0zMTHPlM8uyUlb46LWuYHlL+0NSsarZjtjGyOVi9Hqir7yr5Zmn5AYjoXB7iZxDzY1HVbGVZpu/fZ2t3qqapj1U1c65jzfB5etu7ZXRd21pnk726M7K1rIjtmzRzx7Hyconrz8vWj5GidO39xR4V5tGBnX9SxrdHZTharam7aqiPCiav5vroqhuXZXSp0rK8nY3ho97Auz2Tk4U+Vtc/PNE/Cpj5JqBs7iPt7R9ucGd34mg6Zh6fj/cvI50Y1qKOt/Jz2zy759ctPdBr/wDXb8i//CG1t+by25u3g7u+9tzWcPPj7lZE1UWrn8pTHk5++onlVT88Q1T0Gv8A9dvyL/8ACAVQ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+V1RRTNVXZERzl/X4vUzXZrojvqpmI5g1/ovGTZGt2rlzS9VuX6Lc9WufYt2nlP8AtUw7H3Sts/5Zd+gr/c0jw94D7r23h5dnOyNJuVXrkV0zZv1zEREcu3nRDLPcr3B+Hg/Sz9luXW6eH12VNVtaTFX8xtjszba3vVNcxZ0bY/f7bC90rbP+WXfoK/3P5VxL21Ec4y71XqixV+5r73K9wfh4P0s/ZfyrhZuGI5xOFV6ouz+5Y9D4Xzp1jsj9TfcnT8s/903bf+PyPoZPdN23/j8j6GWvfcv3F+BifTf+x7l+4vwMT6b/ANj0PhfOnWOx6m+5I0/LYXum7b/x+R9DJ7pu2/8AH5H0Mte+5fuL8DE+m/8AY9y/cX4GJ9N/7HofC+dOsdj1N9yRp+WwvdN23/j8j6GT3Tdt/wCPyPoZa99y/cX4GJ9N/wCx7l+4vwMT6b/2PQ+F86dY7Hqb7kjT8the6btv/H5H0Mnum7b/AMfkfQy177l+4vwMT6b/ANj3L9xfgYn03/seh8L506x2PU33JGn5bG90rbP+WXfoK/3HulbZ/wAsu/QV/ua99yvcH4eD9LP2T3K9wfh4P0s/ZPQ+F86dY7Hqb7k6flsL3Sts/wCWXfoK/wBzmbU33tvdefnYOhanbyM3C5eyMeaKrddET48qojnHrjnHbDWPuV7g/DwfpZ+y5XBvhHqezeIGu7o1fOxK5zbE41jHx5qq5U1V0VTVXMxHKeduIiI5989qhf7vc7KiJu1fmnb+/wAQs3W1vFdUxa07IbqAZS6AAAAAAAAAAAAAAAAAAAAAAAAAAAAAAAAAAAAAAAAAAAAAAAAAAAAAAAAAAAAAAIN6T3x+6t+SfU215IN6T3x+6t+SfU2wXkAAAAAAAAAAAAAAAAAAAAAAADiarpmDq+FXh6rhY2biV/fWci1Tcon5YmOTSe+OjNtLW/KX9v3cjQcurtim3/LWJn10VTzj5qoj1N7gIG3twF33tSbl61gfdbCpif8AtGmzNyeXrt8orjs7+yY9bquEnFHWeFmoahOBhYuTZzZt05WPk01U1fyfW5dWYn4M/Dq74n5HocxPenDram87dXth0XFyb8xyjJpp8nep83K5Tyq+aZ5eoGu9ldJXZmu+Ts61GRoOXV2T7Ijylnn6rlMfrqpphuvEybGZiWcrEvW7+NfopuWrtuqKqK6Ko5xVTMdkxMTExKV98dFW7R5TI2VrUXI74w9RjlPyRdpjlPyTTHyqP4f6dk6PsPbemZ9uLeZh6bjY1+iKoq6tdFqmmqOcdk9sT2wDvg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LPSF3FrWncd9AwNP1jUcXBuYFmqvHsZVdFuuZuXomZpieUz2R+aFTPxXat3J5126Kp7u2Il3ZV+SuK5jbslzXT5qZp4pi+7erek87/eK/3n3b1b0nnf7xX+9Tfsax/iLX9iD2NY/wARa/sQ+hx6y5Ea/hl4ZXzP3VMf3b1b0nnf7xX+9+PurqH+X5f01X71P+xbH+Itf2IfP7n4X+SY/wBFT+4x6y5Ea/gwyvmfuqZPurqH+X5f01X7z7q6h/l+X9NV+9Tf3Pwv8kx/oqf3H3Pwv8kx/oqf3GPWXIjX8GGV8yf36pk+6uof5fl/TVfvPurqH+X5f01X71N/c/C/yTH+ip/cfc/C/wAkx/oqf3GPWXIjX8GGV8yf36pk+6uof5fl/TVfvPurqH+X5f01X71N/c/C/wAkx/oqf3H3Pwv8kx/oqf3GPWXIjX8GGV8yf36pk+6uof5fl/TVfvfqnWtUpjlTqWbEeaL9f71M/c/C/wAkx/oqf3P3TiY1McqcezEeaKIMesuRGv4MMr5n7qmX7t6t6Tzv94r/AHn3b1b0nnf7xX+9Tfsax/iLX9iD2NY/xFr+xBj1lyI1/BhlfM/dUc733ZvHT83QZ2zquq1ajcy4pt2LV6uuL9XhRVRz5VxM+ExMLLfi3at25mbduimZ/BpiH7Yt8vEXm1m0pp8u3+Ghd7KbGiKJnaAKqY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Y6TujcF7invfFu67qtzGx8/Ips2asu5NFuIv1REU08+UREdnYsXW7zebWmyidm1FbWsWVE1z/CzhL/3b1b0nnf7xX+8+7erek87/AHiv97b9uWmeNGdi1GWVQCXp1vVZiYnU86YnwnIr/e/H3V1D/L8v6ar957ctM8aGLUZZVIJb+6uof5fl/TVfvPurqH+X5f01X7z25aZ40MWoyyqQS391dQ/y/L+mq/efdXUP8vy/pqv3nty0zxoYtRllUglv7q6h/l+X9NV+8+6uof5fl/TVfvPblpnjQxajLKpBLf3V1D/L8v6ar979xreqxERGp50RHhGRX+89uWmeNDFqMsqhEv8A3b1b0nnf7xX+8+7erek87/eK/wB57ctM8aGLUZZVAJc4Vbl3ZkcfsfTLeoall6FViV1Ztm5cqu2rVPk6ppr5TziiZuRRHOOUzz5eKo2Fb2U2NpVZzO3ZOxp2Ve8oiuP5AELsAAAAAAAAAAAAAAAAAAAAAAAAAAAAAAAAAAAAAAAAAAAAAAAAAAAAAAAAAAAAAAAAAAAAYNxs3Zn7I4bapr+kW8a5m4tVmKKcimaqJ692iiecRMT3VT4s5dRu3bel7t0HI0bXsecnTsiaZuWouVUc+rVFUdtMxMdsR4g0ftrjHuXVNBws7ItabTdv2+vVFuzVFMT6udUuz91TcH4GD9FP2md4HCraWBh2sXE0+7bx7UdWij2RcnlHyzPN9/c12z/kd36ev976CyvvhtNERXZTM7Pj8I7suu73yapmmv4fv9Ne+6puD8DB+in7T818Utw1cuXsOn5LM/8AWWxPc12z/kd36ev97818NNtVcuWNfp+S/V/1Seu8L5M6R3c+mvufr+Gu/dQ3F+HifQ/+57qG4vw8T6H/AN2wvcy23/iMj6aT3Mtt/wCIyPppPXeF8mdI7npr7njX8Ne+6huL8PE+h/8Ac91DcX4eJ9D/AO7YXuZbb/xGR9NJ7mW2/wDEZH00nrvC+TOkdz019zxr+GvfdQ3F+HifQ/8Aue6huL8PE+h/92wvcy23/iMj6aT3Mtt/4jI+mk9d4XyZ0juemvueNfw177qG4vw8T6H/AN39p4o7iieczhz6ps/+7YPuZbb/AMRkfTS/tPDPbcTznHvz6pv1HrvC+TOkdz019zxr+GAe6puD8DB+in7R7qm4PwMH6KftNhe5rtn/ACO79PX+89zXbP8Akd36ev8Aeeu8L5M6R3PTX3P1/DXvuqbg/Awfop+07jgBxSz+I9G4cfV8LGx8vSb9unymN1oouUVzXFPwapmYqjyc8558p5x2Qyr3Nds/5Hd+nr/e7LZ2zdA2biZGPtvTbeFRk3PLXpiqquu5V56qqpmZ8eUc+Uc55cubO8Qt7paxT6ajy7Pn+7ZWrrZW9EzvqtrIAGYu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+dWPZqmZqtW5me3tph9AHy9jWP8Ra/sQexrH+Itf2IfUB8ZxceYmJsWpifCaIfj7n4X+SY/wBFT+5yQHG+5+F/kmP9FT+4+5+F/kmP9FT+5yQHG+5+F/kmP9FT+4+5+F/kmP8ARU/uckBxvufhf5Jj/RU/uPufhf5Jj/RU/uckBxvufhf5Jj/RU/ufuMXHiIiLFqIjwiiH2AfL2NY/xFr+xB7Gsf4i1/Yh9QH5oopt08qKaaY80Ryfo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L+8+Je7sHj3re3cTWa7WjY9NE2seLNv4MzYt1T8Lq9bvqme/wAXbe3zc3pa7/Yo/c1Ln4TbXyz3lnMRG3Z8dvZSvF+s7CryVRKihOvt83N6Wu/2KP3P5O+9zTEx91rvb5qKP3LXt285qdZ7IcVseE9O6ixOPt33J6XyP1fuPbvuT0vkfq/ce3bzmp1nsYrY8J6d1HCcfbvuT0vkfq/ce3fcnpfI/V+49u3nNTrPYxWx4T07qOE4+3fcnpfI/V+49u+5PS+R+r9x7dvOanWexitjwnp3UcJx9u+5PS+R+r9x7d9yel8j9X7j27ec1Os9jFbHhPTuo4TpTvvctMco1a989NM/9H99vm5vS13+xR+49u3nNTrPYxWx4T07qKE6+3zc3pa7/Yo/c6exxY3fhcUto6T7OjL07U8m3j5GPcsUTziu5FE1xVERVE0xPPv5dnbCvevB7a62U2tcxsjht7JbC/2dtX5KYnaqIBkrw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HL2dtvM1a7qmVoOmXdSu8ouZVWNRN2vlER218uc9kRHzP37Utv+hsH6GHdjum1rojZTVMOZopq+Mw6T2pbf9DYP0MP5O0dvzEx9x8Ht81qHeDrf2uadZebqjhDoPaZt30Rif2T2mbd9EYn9l34b+1zTrJuqOEOg9pm3fRGJ/ZPaZt30Rif2Xfhv7XNOsm6o4Q6D2mbd9EYn9k9pm3fRGJ/Zd+G/tc06ybqjhDoPaZt30Rif2T2mbd9EYn9l34b+1zTrJuqOEOip2jt6mOUaPhfPaiX69qW3/Q2D9DDuw39rmnWTdUcIdJ7Utv8AobB+hh+8LbGhYOfbzsTR9Ps51umaaMinHpi5RE98RVy5xE+MRLuB5Va11Rsqqmfq9iimJ2xAAjdAAAAAAAAAAAAAAAAAAAAAAAAAAAAAAAAAAAAAAAAAAAAAAAAAAAAAAAAAAAAAAAAAAAAAAAAAAAAAAAAAAAAAAAAAAAAAAAAAAAAAAAAAAAAAAAAAAAAAAAAAAAAAAAAAAAAAAAAAAAAAAAAAAAAAAAAAAAAAAAAAAAAAAAAAAAAAAAAAAAAAAAAAAAAAAAAAAAAAAAAAAAAAAAAAACDek98furfkn1NteSDek98furfkn1NsF5AAAAAAAAAAAAAAAAAAAAAAAAAAAAAAAAAAAT2R2gDUG9ukLsba+Xcw7eTkavmW5mmujTqIropq8011TFM/NMsTxOldteu/FOVoWs2rUzy69Hkq5iPPy60f3gosYnsHiFtnfmJXe23qVGRctxE3ceuJovWv86ie3l645x62WAAADF+I2+dH4fbdq1nXqr02PKU2rdmxTFV27XPhTEzETyiJmecx2RLFOGnHDbfEPcVWi6Lg6xYyqbFWRNWXatU0dWmYiY503Kp5/CjwBtMAAAAak4hce9rbF3Tk6Bq2FrN/Mx6aKq6sWzaqo+HTFURzquUzz5THgxv31ex/RW5P93sfxgb/ABoD31ex/RW5P93sfxmd8KuLmg8TMrULGhYmqY9eDRRXcnNt26ImKpmI5dWurzT38gbE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E2dMLiFmaLgYW0tIv1WLuo2pyM25RPKryHOaaaInzVTFXP1U8u6ZUmwPe/CXZ299Zp1Xcmm3MrNptU2IrpybtuIoiZmI5U1RHfVIJ/wCj3wD03c23rG5t5TeuYmTMziYNqubcV0RMx166o+F2zE8oiY7I58+3k3LqnR94b52HVYt6DVh1zHKm/jZV2K6PXHWqmJ+eJbJ0LSsPQ9GwtK0y15HCw7VNizbmqaurRTHKI5z2z8sucDzy3dpGs8FOK/k9NzapyMKqnIxMmI5Rfs1d0VR5p7aao7uyV9bW1mzuHbel6zix1bOfjW8mmmZ5zTFdMTyn1xz5fMi/pg6vh6pxZosYVym5Vp+BaxL80zz5XOvcrmn5orj5+cKz4PaXk6Lwu2xp+fTVRlWcG35SirvoqmOt1Z9cc+XzAzB+btyizaru3q6bduimaqq6p5RTEd8zPhD9Jt6XPEz7laX7S9Gv8s7NoivUK6J7bVie638tfj/R/wA4GluOm+8zilvnIjSKbt3RdMtXfYlumOybdFM1XL8+bnFPP5Ipjvd50Nvjcvf1Ze/57bNuHfDP2p9H/eG4tWsdXW9W0bImimuPhY+PNuZpp9U1dlU/7MeEsJ6G3xuXv6svf89sFvgAAA8/uOPPcHSB1zGpmZm/qFrCiY7+ymi1/wBFBe9U2P6V3J/vFj+CnzRrtrWekpbysi5RTj3NyV5VdddURTFFN+bk85nujlSrzVeN3DnS8iqzk7qw666Z5TONRcyKf7VumqP1gwb3qmx/Su5P94sfwWd8KuEeg8M8rUL+hZeqZFedRRRcjNuW64iKZmY5dWinzz383cbT4j7Q3beixt/cGDl5Exzix1pt3Zj1UVxFU/mZY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0/wBJDiPrXDjQtHzNAt4Vd3LyarVz2VbqrjqxTz7OVUJu1/pG8QdWw68a3m4enU1x1aq8LH6lfL1VVTVMfLHKV4uv1nQ9K1vFrxtY03DzrFccpoyLNNyP1wCOujDtDaW5dz29S3JrtnL1uzcm/Z0e7FUTcrieflK6quy55+rTz889nYtVBfSG2Fb4Y7/w7+27t7GwMun2Xh9WuevjXKavhU01d/ZPVmJ7+2PNzWDwf3XXvHhpomvZc005N6zNOTPdHlLdU0V1eqJmmZ+cH24pb2wtgbMzdczurXcojyeNYmeU3708+rR8njPmiJlJ3ALZWbxW4j5m6N09bJ07Fv8AsnLruR8HIvzPOm1Hh1Y75juimIjxh0nSD4j+6LvqmxiZUWtu4Fc4+JXVz6lXOeVd+YiJmefLs5Rz6sR2c5lQHDvirwi2NtHA0LTNy87ePRzuXZ07Kiq9cntqrn+T75n80co8AbH4y/FLvD+qsn6uUpdDb43L39WXv+e23LxM44cPNa4ebk0zTNw+XzszT79ixb9hZFPXrqomIjnNuIjtnxlPvRo3bomy+ItzVNy5vsLBnBu2Yu+SrufDmqiYjlRTM+E+AL8GJbG4i7V31dy7e1dU9n14lNNV6PY9211Iq58vv6aefdPcy0Aq5xTPKOc+EACE7fR24iZm5qMTNwMexZv11V3NQnIors0xz5zPKJ63PzRy5z+eW2cPonaFTiRTm7k1O7lcu2u1at26Of8Amz1p/WpMBA3GLg3rfC67j6njZk52kVXYptZ1mmbVyxc76YriJnqz2dlUTy7PCeUKM6MHFDJ31tzJ0vXLvldc0uKetenvyLM9lNc/0omOUz/mz3zLYHFrSrGtcMt0YOVTTVRXp96unn/Nropmuir5qqaZ+ZIXREzbmLxlxbNuZijLw79muPPEU9f++iAXUAAkrjpxf3/tfiprej7f1DyOmY3kPI0ewrVzl1rFuur4VVMzPwqp8VagIN937ip6W/Z1n7B7v3FT0t+zrP2F5AIJ6LFVVfHTRK6+2qqjJmfl8hcXs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CTek5vzfOzOI0Y+ja5lYWlZWJbv2LdFFE0xMc6a45zTPbzp5/PCsmBcYuGmm8S9uU4OZc9i5+NM3MPMpp602qp74mPGmeUc49UT4A5fCDdljefDzRtWt5MX8qcei1mdsdanIppiLkVR4TM9vyTE+LMkIe0ri5wl1a/e0LH1Om3PZVkaZT7JsXojumqjlMf26YmObnZHEzjfrlqcDHp1qKq/gVew9Jii5/apt86fliYB23TR3DialvTSNHxLtN27peNXORNM8+pXdmmepPrimimf9qG+ejpol3T+B2hYmZFVu5l2bt+Y8Ypu11VUz/Zqpn52keEvRz1rVtXtazxFirFwor8tVhV3OvfyqufP+UmJnqxM9/OetPbHZ3q+t0UWrdNu3TTRRTEU000xyiIjuiIBPPvUdp+nNd/tWvsHvUdp+nNd/tWvsKIASzv3o17Z25snXdZxNX1m7kYGFdybdFyq11aqqKZmInlRE8uxpfgPsPA4ib3uaLquTlY2PTiXMjr400xV1qaqYiPhRMcvhSuPizi5Gdwx3Vi4Vi7k5V7Tci3as2aJrruVTbmIpppjtmZ80Jn6J+0dyaHxQu5etbe1jTsWdOvURey8K7Zo601Uco61VMRz7J7PUDffCThHo/DLI1K9o+fn5VWfRbouRlTRMUxRNUxy6tMfhS2Fl5eNh2vK5mRZx7fPl17tcURz83OX2Sd0y9B3LqO5tEy8LCzczRKMPydMY9uq5Tav9eqautEc+UzT5PlM9/V9QKwpqiumKqZiqmY5xMTziYYpxXt6tXw43BO3cm9jataxar2PcsTyr61HKvlT65imY+difRh0vXdI4TYWNuW1kWL3l7leNYyImK7VieXViYntjt60xE+Ew2wCSui/wAWtX1HfGRou8dcycyjULMU4dWVc5xTepnn1I801RM/LNMR4q1Sbxs6O2pU6xka/wAPLdN6zerm9c02muKLlmvvmbUzMRNPPt6vOJjujn3RhuNxH43bdsRp9+Nb/k46tPs3S/K3I/26qJmr5ZmQU10ht2Yu1OFmtVXrtNOZqFivBxbfP4VddymaZmI/o0zNXzR54Tl0NNDvZ/EvK1bqT7G0zCr518uyLlyerTT89PXn5nR2NhcVeLOu28vXMbUp5/B9marTOPZtUePUpmI7PVRSsHhRw/03hztW3pGnVTevVVeVysqqnlVfuTHKZ5eER3RHhHnnnMhmQ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DOKnEPTOG2hY2q6zjZuTYyMmMWmnEppqqiqaaquc9aqI5cqJdNj8YNIv2Ld6jT8+KblMVxExRz5THP8ACT2F2tbxtiyp27EVpbUWX/vOxswa391vSf8AIM7/AIP3nut6T/kGd/wfvWMLvfLlF62wzQ2QNa1cXNNifgadmTHrmmP+r8+65p/o3L/t0mF3vlyetsM0NmDWfuuaf6Ny/wC3Se65p/o3L/t0mF3vlyetsM0NmDWfuuaf6Ny/7dJ7rmn+jcv+3SYXe+XJ62wzQ2YNZ+65p/o3L/t0nuuaf6Ny/wC3SYXe+XJ62wzQ2YNa08XNNmfh6dmRHqmmf+r9e63pP+QZ3/B+8wu98uT1thmhsga391vSf8gzv+D978X+MGj2LFy7Xp+f1LdM1zyijnyiOf4RPhl7j47uXvrLCf8A6bLGMcOt76PxA25TrWgVXvY/lKrNy3fo6ly1ciImaaoiZjnyqpnsmY5TDJ1BZ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u+N/DiribtnC0mjVKdNnHzKcrys2PLdblRXT1eXWp5ff8+fPwdBi8G7+Pi2bP3ZtVeToijn7HmOfKOXP75uMWbtfLa6zM2M7Nv+P+0Ntd7O22byNuxqH3IL/pi19BP2j3IL/pi19BP2m3hbxq+5+kdkGH3fL1nu09Vwhy4n4GrWJj12Zj/q/nuRZvpXH+iq/e3EGNX3P0jsYfd8vWe7TvuRZvpXH+iq/ee5Fm+lcf6Kr97cQY1fc/SOxh93y9Z7tO+5Fm+lcf6Kr957kWb6Vx/oqv3txBjV9z9I7GH3fL1nu077kWb6Vx/oqv3nuRZvpXH+iq/e3EGNX3P0jsYfd8vWe7T1PCHLmfh6tYiPVZmf+r9+5Bf9MWvoJ+028GNX3P0jsYfd8vWe7UPuQX/TFr6CftPllcG7+RjXrM61ap8pRNHW9jzPLnHLny6zcYT4zfJjZNfSOz2PD7vH/wA9Z7sI4P8AD3F4a7R+4uLm3c6u5kVZV/Iroijr3Kopp+DTznqx1aKY5c58e3tZuDLX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T7y1mdubS1nWosRkTp+HdyoszX1PKdSiaurz5Ty58u/lLUG0uPV/cOj058bftY/Ouqjyfsua+7x59SP7k93u1pea/JZRtn94o7W2osafNXOyG9xqH3X7/AKHtfTz9k91+/wCh7X08/ZXcFvuTrHdWxC75uk9m3hp+vi9kzHwNIsxPrvTP/R+fddzfRWP9LV+4wW+5OsdzELvm6T2biGnfddzfRWP9LV+4913N9FY/0tX7jBb7k6x3MQu+bpPZuIad913N9FY/0tX7j3Xc30Vj/S1fuMFvuTrHcxC75uk9m4hp33Xc30Vj/S1fuPddzfRWP9LV+4wW+5OsdzELvm6T2biGnY4u5nOOelY/L/Sz+59Pdfv+h7X08/ZMFvuTrHcxC75uk9m3hqH3X7/oe19PP2T3X7/oe19PP2TBb7k6x3MQu+bpPZt4a34NcU8biXZ1mm3ptzT8zSr1Nu9bm75WiqmrrdWqmrlHf1Kuccuzs7Z5tkMyY2TsldidoA8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1u5tHsbh27qejZdd23j5+NcxbldqYiummumaZmOcTHPlPjDW23uBeg6DptOFh6lqldmKpr53arc1c5+SmG2xLY29pYVeeznZLi0s6bSPLXG2Gt/ck0n/L87/g/ce5JpP+X53/B+5sgWsUvfMlB6Kwyw1tXwk0uY+BqGbE+uKZ/6Px7ken+ksv8AsUtmBil75knorDLDWfuR6f6Sy/7FJ7ken+ksv+xS2YGKXvmSeisMsNZ+5Hp/pLL/ALFJ7ken+ksv+xS2YGKXvmSeisMsNZ+5Hp/pLL/sUnuR6f6Sy/7FLZgYpe+ZJ6Kwyw1pHCPTucc9Sy+X+bS/fuSaT/l+d/wfubIDFL3zJPRWGWGt/ck0n/L87/g/ce5JpP8Al+d/wfubIDFL3zJPRWGWGF8NOG+hcPMfUaND9k3L2oXYu5N/JuRVXXy59WnsiIimOtVy7OfbPOZZoChM7fit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Ol1bde39H1K1p+q63p2Hn3aYrt41/IoouV0zMxExTM85jnE/ml3ScOOXDzdO4+M2ia5ouk15WlY+FatXb8XrdPVqiu7Mx1aqoqnsqp7o8XdlTFVcU1TsiZc1zNNMzDentt2/6ZwfpoPbbt/0zg/TQ0h7Q9zeibv8Abo/ee0Pc3om7/bo/e+hwq48+NYZfrbzyukt3+23b/pnB+mh853lt2JmPuxif22lPaHub0Td/t0fvfOdkbkiZj7kZH6v3mFXHnxrB6288rpLd/tz276XxP7R7c9u+l8T+00h7SNyeiMj9X7z2kbk9EZH6v3mFXHnxrB6288qdJbv9ue3fS+J/aPbnt30vif2mkPaRuT0Rkfq/ee0jcnojI/V+8wq48+NYPW3nlTpLd/tz276XxP7R7c9u+l8T+00h7SNyeiMj9X7z2kbk9EZH6v3mFXHnxrB6288qdJbv9ue3fS+J/afqjd+3qo5xrGF89yI/vaO9pG5PRGR+r979UbF3LVHONJvfPVTH98mFXHnxrB6288rpLePtt2/6ZwfpoPbbt/0zg/TQ0h7Q9zeibv8Abo/ee0Pc3om7/bo/eYVcefGsHrbzyukt32927euZVjGp1vTfZGRX5OzanJoiq7V+DTEzzqn1Q7tJm+OD+9Ny3NJxsDT4x4oyOtdybt+immxTP8/sq608vNTEyrNi3yxs7G1miyq80cWhd7Sq0oiquNkgCq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AAAAAAAAAAAAAAAAAAAAAAAAEG9GH4/dJ/K/qbi8kG9GH4/dJ/K/qbi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9J74/dW/JPqba8kG9J74/dW/JPqbYLyAAAAAAAAAAAAAAAAAAAAAAAAAAAAAAAAAAAAAAAAAAAAAAAAAAAA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AAAAAAAAAAAAAAAAAAAAAAAAQb0Yfj90n8r+puLyQb0Yfj90n8r+puLyAAAAAAAAAAAAAAAAAAAAAAAAAAAAAAAAAAB+btfk7VdfLn1YmeTQGyukLf3Pi5N6NuW8XyNcUcvZk18+cc+f3kKAuUxXbqonuqiYnk09tjgBt3bli/ZwNT1aum9VFdU3qrczExHLs5UQtXObCLWJvEbaf3ghvEWk0Tuvm+nuv3/AEPa+nn7J7r9/wBD2vp5+y7b3JNJ/wAvzv8Ag/ce5JpP+X53/B+5tbzwfLP3d2f5L/m/12dPXxeyZj4GkWYn13pn/o/Puu5vorH+lq/c7mvhJpcx8DUM2J9cUz/0fj3I9P8ASWX/AGKTeeD5Z+7ueS/5v9dnU+67m+isf6Wr9x7rub6Kx/pav3O29yPT/SWX/YpPcj0/0ll/2KTeeD5Z+7ueS/5o6dnU+67m+isf6Wr9x7rub6Kx/pav3O29yPT/AEll/wBik9yPT/SWX/YpN54Pln7u55L/AJo6dnU+67m+isf6Wr9x7rub6Kx/pav3O29yPT/SWX/YpPcj0/0ll/2KTeeD5Z+7ueS/5o6dnUxxdzOcc9Kx+X+ln9z6e6/f9D2vp5+y7OOEenc456ll8v8ANpfv3JNJ/wAvzv8Ag/cbzwfLP3dzyX/N/rs6n3X7/oe19PP2T3X7/oe19PP2Xbe5JpP+X53/AAfuPck0n/L87/g/cbzwfLP3dzyX/N/rs4nC7i/j743frG27ml3MHO0+1N+muL3lKL1uKqaap7ommYmuns7efb29jabAtg8LNA2Vr+p63p1WXkapqFPk7l7IuRPUo5xM00RTERETNNMzz5z2R2s9fPWvl88+T5bfh/hqUbfLHm+YA4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ND9KjihmbM0XE0PQL9VjWNToqrryKJ5V49iJ5c6fNVVPOInw6tXjykGwt5cVNl7Ov1Y+u69jWsynvxrUVXrtPqmmiJmn5+TFcTpG8OL9+Ldeq5ViJnl17uFc6v6omWg+B/AfJ4h6fO4dxZ+Rg6PduVRa8lETfypieVVUVVc4pjnzjnMTMzE9ni23qnRX2dfw6qNO1PWsTK5fAu3Llu7Tz/pU9SOfzTAN27d3BpG5NPpztB1LF1DFns8pj3IqiJ80+MT6p7XaPPaxlbn4FcUbtii9/L4ldPlrdFU+RzbE9sc48YmJ7PGmfXC/NE1LH1nRsHU8GqasXNsUZFqZ75orpiqP1SDmgA6jde5dI2lot3Vtw5tGFp9qaaartVNVXbVPKIimmJmZ9URPj5mP7N4rbL3pq86XtrWfZudFqq9Nr2Let/AiYiZ510RHjHik/pMcSLm/N3To+i3KruhaTNcW/J9sX7tMT5S72d9MRExE+aJn+c5HQ2+Ny9/Vl7/ntgt8AAHS713Di7T2pqmu50c7GDYquzTE8prq7qaYnz1VTEfOD8bs3doG0cKnK3Jq2Lp9qrn1PK1fCr5d/VpjnVV80S1xc6SPDmm91KdRza6ef+EpwrnV/XHP9SW9u6TubjrxMu+ysvnkXom9kZFcTNvEsRPdTTz7o5xEUx3zPbPfKibHRX2XTgxbvalrtzJ5dt6m9bpjn6qepPZ6u35QbV2ZxC2rvSKo21rWNmXaY61Vjtt3aY880VRFXL18uTKnn9xX4ea3wb3bgZOBqF2vHuVTe0/UbMeTrpqpntpqiO6qOceqYn5Yix+Cm+I4gcPsDWbsUU51Mzj5lFHdTeo5c5iPCJiaauXh1uQM6AAAAABBvRh+P3Sfyv6m4vJBvRh+P3Sfyv6m4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Se+P3VvyT6m2vJBvSe+P3VvyT6m2C8gAAAAAAAAAAAAAAAAAAAAAAAAAAAAAAAAAGqOKPBDQ+I247es6vqeq49+3j041NvGqtxRFNNVVX86mZ586p8W1wHU7T0LF2xtrTdEwKq6sXAsU2KKrnLrVREd88oiOc989jtmsuOvE+7ww0jTM2zpVGpTmX6rM0V35tdTlTz58+rPNobX+lZuLLw67WjaHp+nXqo5RfuXKsiaPXEcqY5/LEx6gdT0y8rFyOLGNaxqqar2Ppdm1kcvCua7lURPr6tVM/JMKm4J4uRh8JNp2Mymqm9Gn2qppq74iY50xPzTCXeAvDWnidua9uTdutYuZaoveyMjC9kRcysmrn/6lPfRbmfzx2Ry71r00xTTFNMRFMRyiI8Af1onpUcTPaltj2vaRf6ut6tbmK6qJ+Fj489lVXqmrtpj/AGp8IbZ3xufT9m7Wz9d1avq42Jb63VifhXKp7KaKfXM8oRjwz27qfHPi5l6vuDrVadRcjKz6o59Wmjnyt2KfNziOrHj1YqnvBk/Crhn9y+CW8d6axY5Z2bo+TRp9FcdtqxNurnc+Wvw/o/5zpOht8bl7+rL3/PbVXxftW7HCDdtqzRTbtW9IyKaKKY5RTEW5iIiPCEqdDb43L39WXv8Antgt8ABojpk6lXh8KLGJbqmPZ2o2rVceeimmu5/zUUt7pw6bkz7StvR4fdCr6uoHH6EOmW7e29y6r1Y8rfy7eL1vGIoo63L/APufqUun7oU/Fhq39cXPqLKgQaU6Xul287g9kZdVMTc0/MsX6KvGOtV5OfrGCdB3Ua6sfdmmVVT5OirHyaKfNMxXTVP/AA0No9KT4idzfkv/AN9Wmmeg/P8A/wBFuiPD2JZ/56gV2AACZeMfSC3HsjiPq+3tN0zSL+Jh+R6lzIouTXPXs0Vzz5VxHfXPh3ApoRj763d/oXQPo738Q99bu/0LoH0d7+IDG+jD8fuk/lf1NxeSCeizXN3jtotyqIiaqcqqeXrsXF7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CZekBxk3nw/4g16TpNOnxp1zGtZFib+PNdUxPOKu3rR/OpqBRGuaBo+v2bVrXdJ0/U7VqrrW6MzGovRRPdziKonlLFtZ4Q7A1fFrsZG09JsxVHLr4mPGPXHriq3yl3PDrcVvdmxtE1u3ct115mLRXd8n3U3eXK5T6uVcVR8zIgQFxW2lqXBTiTi3dv6jkUWppjL0/K58q4p5zE0V8uyZjlyns5TEx2dvJa3DPdNG9Nh6NuCiim3VmWed2inuouUzNNcR6oqpq5epMvTb1TGyN1bd021XTVk4eLcu3oj+bFyqnqxPr+BM8vXHnbn6NWmX7HAjRbF+Zt15VGRcp5x97TXdr6s/PHKfnBPfSd4kVb33hb27o2RROiabe8nFc3Ipt38j72q5NUzy6tPbTEz2ffTz5S39wgy+HvDzZWJo9jeW2LmXP8ALZl+nU7H8remI60/fd0dkR6ojx5tW+9Jy/xvsfo+f4h70nL/ABvsfo+f4gNucWd+bQzuGO6sXC3XoGTlXtNyLdqzZ1GzXXcqm3MRTTTFXOZnzQmjon6xpmh8ULuXrWo4WnYs6deoi9l36bNHWmqjlHWqmI59k9nqZHvDoyZW29q6vrde6LORTp+LcyZsxhTTNfUpmeXPrzy58u/k1bwg2Bc4kbsr0S1qFGn1U41eT5aq15SPgzTHLlzj8Lz+APQbQ9zaDr9d6nQdb0zU6rMRNyMLLt3poie7rdWZ5c+U9/mds1BwI4PXuF2XrF69rNvUvZ9FqiIox5tdTqTVP4U8+fW/U2+AnLpt0TOyNv18vgxqMxPz2qv3KNaX6W+iXNW4P5ORZomqvTMu1mTER29Xtt1fmi5z+YHSdCiqJ4Z6xRz+FGr3JmPls2f3KDSf0JNx2bWVuHbl+5FN6/FGbj0zP33V503Ij18pon5InzKwBqnpS1RHArcsT4zjRH+82mnOg9bmde3Vc5fBpxrFM/PVV+5nfTL3BZ0/hxiaLFyPZeqZdM+T59vkrfwqqv7Xk4+d1nQm0S5i7S1/WblE005+XRYtzMffU2qZmZj1c7kx80gpEAB0mo7S25qeZczNS2/pGZl3OXXv5GFbuV1coiI51TTMzyiIj5Id2Axv2h7Q/FXQP0dZ+ye0PaH4q6B+jrP2WSAIN6MERTx80mKYiIj2XERH+huLyQb0Yfj90n8r+pu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0nvj91b8k+ptryQb0nvj91b8k+ptgvIAAAAAAAAAAAAAAAAAAAAAAAAAAAAAAAAABqrj9wotcS9CsV4V23ja9g9acW7c+8uUz3265jt5TyiYnwn5ZbVAQJoG5+JHA/UL+DcxL+HjXK+tXiZ1mbmNdq7utRVExHh30VdvLt58mT6j0pd65mLNjB07RsO/XHVi9bs3LlcT/RiquY5/LErSu26L1uq3doproq7JpqjnE/M4uNpWnYt3yuLgYlm539e3Zppn88QCKuG/Bzd3Ezcs67vKM3E0y/ci9k5eZE038qPwbdM9vbHKOtyimI7ufLktrBxLGBhY+Hh2qbOLj26bVq3RHKKKKY5REeqIiH3AAAYdxl+KbeH9VZP1cpR6G3xuXv6svf89tb4Ak7pl7g3Lp25tEw8LNzcLRK8PytM49yq3Tdv9eqKoqmOXOaaYo5RPd1vWrF8cvExs215LMx7ORb58+pdoiuOfn5SDVvRh1XXdY4T4WTuS7kX70X7lGNfyJma7tiOXVqmZ7Z7etETPhENn6ng42p6dlYGfapvYmVaqs3rdXdXRVHKYn5pcimmmimKaIimmI5RERyiIf0EGcReF27uE26Y1fQYzLum492buHqmLTNU2o812I+9nl2Tzjq1fPMR3uL0p962cCLN7T9Dv5EU8vZFdm5Ez65piuI5/Jyj1LWcC5oul3L/lrmm4VV7nz69Viiaufy8gQlpO29/cc93U6jm037tq5MUXNRvW5oxse3E/e0d0Ty5zypp7Zmec98yuPZu3MHaW2NO0LSqZpxMK1FumZ76576qp9dUzMz65dzERERERERHZEQ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8X6ppsXKqZ5TFMzH5gfsSBww4sb31zAzbmqa7cv127sU0T5C1Ryjl/Rphmvt83N6Wu/2KP3Ni7eC294sotaJjZP8AnsoWviFnZVzRVE7Y/eKihOvt83N6Wu/2KP3P5VvvctUcp1a981NMf9E3t285qdZ7I8VseE9O6ixOPt33J6XyP1fuPbvuT0vkfq/ce3bzmp1nsYrY8J6d1HCcfbvuT0vkfq/ce3fcnpfI/V+49u3nNTrPYxWx4T07qOE4+3fcnpfI/V+49u+5PS+R+r9x7dvOanWexitjwnp3UcJx9u+5PS+R+r9x7d9yel8j9X7j27ec1Os9jFbHhPTuo4Tr7fNzelrv9ij9x7fNzelrv9ij9x7dvOanWexitjwnp3UUJ19vm5vS13+xR+5y+A/Enc25eJu5Nu65kU5mn4uNVkWLs2aaK7U010U9TnTEc4mK5nt5z8HsnvU774Xa3KiK7SYnb8Pht7LF3vtF4qmmmJb/AAGat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ETExMc4nsmJAGN4WxNqYNNVODtzScamqedUWcWiiJn18ocn2pbf9DYP0MO7ElNtaUxsiqdXE2dMztmHSe1Lb/obB+hh+ato7eqjlOj4XzWoh3o939rmnWTdUcIdB7TNu+iMT+ye0zbvojE/su/Df2uadZN1Rwh0HtM276IxP7J7TNu+iMT+y78N/a5p1k3VHCHQe0zbvojE/sntM276IxP7Lvw39rmnWTdUcIdB7TNu+iMT+ye0zbvojE/su/Df2uadZN1Rwh0ftS2/6GwfoYf32pbf9DYP0MO7Df2uadZN1Rwh0ntS2/wChsH6GHK0jQ9K0ab86RpuFg1ZFUVXqsezTbm7Md01TEfCnt75diOarSuv4VTMvYopp+UADh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N6MPx+6T+V/U3F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6T3x+6t+SfU215IN6T3x+6t+SfU2wXkAAAAAAAAAAAAAAAAAAAAAAAAAAAAAAAAAAAAAAAAAAAAAAAAAAAAAAAAACDejD8fuk/lf1NxeSDejD8fuk/lf1Nx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k98furfkn1NteSDek98furfkn1NsF5AAAAAAAAAAAAAAAAAAAAAAAAAAAAAAAAAAAAAAAAAAAAAAAAAAAAAAAAAAg3ow/H7pP5X9TcXkg3ow/H7pP5X9Tc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pPfH7q35J9TbXkg3pPfH7q35J9TbBeQAAAAAAAAAAAAAAAAAAAAAAAAAAAAAAAAAAAAAAAAAAAAAAAAAAAAAAAAAIN6MPx+6T+V/U3F5IGt9H3ifF7nRt+Lc9vw/uhjx/dc5vv7gPFT0T+0bP2wXkIN9wHip6J/aNn7Z7gPFT0T+0bP2wXkIN9wHip6J/aNn7Z7gPFT0T+0bP2wXkIN9wHip6J/aNn7Z7gPFT0T+0bP2wXkIN9wHip6J/aNn7Z7gPFT0T+0bP2wXkIN9wHip6J/aNn7Z7gPFT0T+0bP2wXkIN9wHip6J/aNn7Z7gPFT0T+0bP2wXkPPjdPCHiFtbQcvWdbwJsadixTN25GdbrmmJqimOymuZntqh1Gwth7v37Rm17Xx68unDmiL3WyqLXVmrn1fvqo5/ez3A9H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5rb62pubYup2NP3NbrxMq9Zi/RRTk03OdE1TTz501THfTLLtL4H8TNU0zE1DC0ybmLl2aL9mudQtR1qKqYqpnlNfOOyY7wX2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bjapwP4maXpmXqGbpk28XEs1371cahanq0U0zVVPKK+c9kT3Avsea2xdqbm31qd/T9s268vKs2Zv10VZNNvlRFUU8+dVUR31Qzf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2J792Hu/YVGFXujHrxKcya4s9XKou9aaeXW+9qnl99HeD0eHnxtbhDxC3ToOJrOiYE39Oyoqm1cnOt0TVEVTTPZVXEx20y7X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2vtq6Fr26txWdD0OLmRqV3r9S1N+KInqUzVV8KqYjuifEHpm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POHfuw937Cowq90Y9eJTmTXFnq5VF3rTTy633tU8vvo73b7W4Q8Qt06DiazomBN/TsqKptXJzrdE1RFU0z2VVxMdtMg9Bx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5mfcLXvbh7V+Vz7tezPYPkPLxy8t1ur1etz6vf48+TYP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sf3vwy3zsjR6NU3JiVYuFXepsU105lu5zrmJmI5U1TPdTIPRIeduyOGW+d76PXqm28SrKwqL1ViqurMt2+VcREzHKqqJ7qoZB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bX26tC17au4r2h65FzH1K11Ovai/FcR16Yqp+FTMx3THiD0z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HnxunhDxC2toOXrOt4E2NOxYpm7cjOt1zTE1RTHZTXMz21Q6jYWw9379oza9r49eXThzRF7rZVFrqzVz6v31Uc/vZ7gejw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81t9bU3NsXU7Gn7mt14mVesxfoopyabnOiapp586apjvpll2l8D+JmqaZiahhaZNzFy7NF+zXOoWo61FVMVUzymvnHZMd4L7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txtU4H8TNL0zL1DN0ybeLiWa796uNQtT1aKaZqqnlFfOeyJ7gX2PNbYu1Nzb61O/p+2bdeXlWbM366Ksmm3yoiqKefOqqI76oZv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bCN9bU3NsXU7Gn7mt14mVesxfoopyabnOiapp586apjvpkHpSIE0vgfxM1TTMTUMLTJuYuXZov2a51C1HWoqpiqmeU1847Jjvcn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2vtq6Fr26txWdD0OLmRqV3r9S1N+KInqUzVV8KqYjuifEHpm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POHfuw937Cowq90Y9eJTmTXFnq5VF3rTTy633tU8vvo73b7W4Q8Qt06DiazomBN/TsqKptXJzrdE1RFU0z2VVxMdtMg9Bx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5mfcLXvbh7V+Vz7tezPYPkPLxy8t1ur1etz6vf48+TYP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sf3vwy3zsjR6NU3JiVYuFXepsU105lu5zrmJmI5U1TPdTIPRIeduyOGW+d76PXqm28SrKwqL1ViqurMt2+VcREzHKqqJ7qoZB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bX33C1724e1flc+7Xsz2D5Dy8cvLdbq9Xrc+r3+PPkD0z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EG+4DxU9E/tGz9s9wHip6J/aNn7YLyHnxunhDxC2toOXrOt4E2NOxYpm7cjOt1zTE1RTHZTXMz21Q6jYWw9379oza9r49eXThzRF7rZVFrqzVz6v31Uc/vZ7gejw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8zN1aFr21dxXtD1yLmPqVrqde1F+K4jr0xVT8KmZjumPFsH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z3AeKnon9o2ftgvIQb7gPFT0T+0bP23G1TgfxM0vTMvUM3TJt4uJZrv3q41C1PVoppmqqeUV857InuBfY81ti7U3NvrU7+n7Zt15eVZszfroqyabfKiKop586qojvqhm/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nuA8VPRP7Rs/bBeQg33AeKnon9o2ftsI31tTc2xdTsafua3XiZV6zF+iinJpuc6JqmnnzpqmO+mQelIgTS+B/EzVNMxNQwtMm5i5dmi/ZrnULUdaiqmKqZ5TXzjsmO9yf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BvuA8VPRP7Rs/bPcB4qeif2jZ+2C8hAmqcD+Jml6Zl6hm6ZNvFxLNd+9XGoWp6tFNM1VTyivnPZE9zEdi7U3NvrU7+n7Zt15eVZszfroqyabfKiKop586qojvqgHpS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IN9wHip6J/aNn7Z7gPFT0T+0bP2wXkPOHfuw937Cowq90Y9eJTmTXFnq5VF3rTTy633tU8vvo73b7W4Q8Qt06DiazomBN/TsqKptXJzrdE1RFU0z2VVxMdtMg9BxBvuA8VPRP7Rs/bPcB4qeif2jZ+2C8hBvuA8VPRP7Rs/bPcB4qeif2jZ+2C8hBvuA8VPRP7Rs/bPcB4qeif2jZ+2C8hBvuA8VPRP7Rs/bPcB4qeif2jZ+2C8hBvuA8VPRP7Rs/bPcB4qeif2jZ+2C8hBvuA8VPRP7Rs/bPcB4qeif2jZ+2C8kG9J74/dW/JPqbZ7gPFT0T+0bP23wudH3ifN7nXt+Lk9nw/uhjz/fc5gvkAAAAAAAAAAAAAAAAAAAAAAAAAAAAAAAAAAAAAAAAAAAAAAAAAAAAAAAAAAAAAAAAAAAAAAAGsekx8R26P8AR2fr7bVXQb/7lvH/AEmJ/ddbV6THxHbo/wBHZ+vttVdBv/uW8f8ASYn910FRgAAAAAAAAAAAAAAAAAAAAAAAAAAAjHpsfGPov9U0/XXVVcNPi42r/VOJ9TSlXpsfGPov9U0/XXVVcNPi42r/AFTifU0gyQAAAAAAAAAAAAAAAAAAAAAAAAABjfEv4uN1f1Tl/U1MkY3xL+LjdX9U5f1NQJV6E/xj61/VNX11pZyMehP8Y+tf1TV9daWcAAAAAAAAAAAAAAAAAAAAAAAAAAAlzpyf9y2d/pMv+60qNLnTk/7ls7/SZf8AdaBtXoz/ABHbX/0d76+42c1j0Z/iO2v/AKO99fcbOAAAAAAAAAAAAAAAAAAAAAAAAAAAQb0Yfj90n8r+puLyQb0Yfj90n8r+puAvIAAAAAAAAAAAAAAAAAAAAAAAAAAAEudOT/uWzv8ASZf91ptXoz/Edtf/AEd76+41V05P+5bO/wBJl/3Wm1ejP8R21/8AR3vr7gNnAAAAAAAAAAAAAAAAAAAAAAAAAAAAg3/9rH/+K/8A8JXkg3/9rH/+K/8A8JXkAAAAAAAAAAAAAAAAAAAAAAAAAAA0N0zvimw/62s/V3W+Whumd8U2H/W1n6u6B0MfimzP62vfV2m+Whuhj8U2Z/W176u03yAAAAAAAAAAAAAAAAAAAAAAAAAAAg3pPfH7q35J9TbXkg3pPfH7q35J9TbBeQAAAAAAAAAAAAAAAAAAAAAAAAAAANY9Jj4jt0f6Oz9fbaq6Df8A3LeP+kxP7rravSY+I7dH+js/X22qug3/ANy3j/pMT+66CowAAAAAAAAAAAAAAAAAAAAAAAAAAARj02PjH0X+qafrrqquGnxcbV/qnE+ppSr02PjH0X+qafrrqquGnxcbV/qnE+ppBkgAAAAAAAAAAAAAAAAAAAAAAAAADG+Jfxcbq/qnL+pqZIxviX8XG6v6py/qagSr0J/jH1r+qavrrSzkY9Cf4x9a/qmr660s4AAAAAAAAAAAAAAAAAAAAAAAAAABGPTY+MfRf6pp+uurORj02PjH0X+qafrroKq4afFxtX+qcT6mlkjG+GnxcbV/qnE+ppZIAAAAAAAAAAAAAAAAAAAAAAAAAAAg3ow/H7pP5X9TcXkg3ow/H7pP5X9TcBeQAAAAAAAAAAAAAAAAAAAAAAAAAAAJc6cn/ctnf6TL/utNq9Gf4jtr/wCjvfX3GqunJ/3LZ3+ky/7rTavRn+I7a/8Ao7319wGzgAAAAAAAAAAAAAAAAAAAAAAAAAAAQb/+1j//ABX/APhK8kG//tY//wAV/wD4SvIAAAAAAAAAAAAAAAAAAAAAAAAAABobpnfFNh/1tZ+rut8tDdM74psP+trP1d0DoY/FNmf1te+rtN8tDdDH4psz+tr31dpvkAAAAAAAAAAAAAAAAAAAAAAAAAABBv8A+1j/APxX/wDhK8kG/wD7WP8A/Ff/AOEgvIAAAAAAAAAAAAAAAAAAAAAAAAAAAGsekx8R26P9HZ+vttVdBv8A7lvH/SYn911tXpMfEduj/R2fr7bVXQb/AO5bx/0mJ/ddBUYAAAAAAAAAAAAAAAAAAAAAAAAAAAIN6T3x+6t+SfU215IN6T3x+6t+SfU215AAAAAAAAAAAAAAAAAAAAAAAAAAAMb4l/Fxur+qcv6mpkjG+Jfxcbq/qnL+pqBKvQn+MfWv6pq+utLORj0J/jH1r+qavrrSzgAAAAAAAAAAAAAAAAAAAAAAAAAAEY9Nj4x9F/qmn666s5GPTY+MfRf6pp+uugqrhp8XG1f6pxPqaWSMb4afFxtX+qcT6mlkgAAAAAAAAAAAAAAAAAAAAAAAAAAMb4l/Fxur+qcv6mpKvQn+MfWv6pq+utKq4l/Fxur+qcv6mpKvQn+MfWv6pq+utAs4AAAAAAAAAAAAAAAAAAAAAAAAAAAEudOT/uWzv9Jl/wB1ptXoz/Edtf8A0d76+41V05P+5bO/0mX/AHWm1ejP8R21/wDR3vr7gNnAAAAAAAAAAAAAAAAAAAAAAAAAAAAAAAAAAAAAAAAAAAAAAAAAAAAAAAAAAAAAAAAAAAAAAAAAAAAAAAAAAAAAAxjiZtT277H1Tbvsz2D7Opop9keS8r1Orcpr+95xz+95d8d7FeBvCb3LLOsW/u191fujVaq5+xfIeT6kV/06ufPr+rubRAAAAAAAAAAAAAAAAAAAAAAAAAAAAAaY42cD/dO3Hhar7YfuX7GxIxfJewvL9blXVV1uflKeX33Lly8G1dtaX9xNuaVpXlvL+wcS1i+V6vV6/Uoinrcuc8ufLny5y7IAAAAAAAAAAAAAAAAAAAAAAAAAAAdbuXS/u3tzVdK8t5D2diXcXyvV63U69E09blzjny58+XOHZANMcE+B/uY7jzdV9sP3U9k4k4vkvYXkOrzrpq63PylXP73ly5eLc4AAAAAAAAAAAAAAAAAAAAAAAAAAANXccuE3up2dHt/dr7lfc6q7Vz9i+X8p14o/p08uXU9fe2iAxjhntT2kbH0vbvsz2d7Bprp9keS8l1+tcqr+95zy++5d89zJwAAAAAAAAAAAAAAAAAAAAAAAAAAAaG4YdHv2jb/xNze2f2d5Dyv/AGb2B5Lrdeiqn77ytXLl1ufd4N8gAAAAAAAAAAAAAAAAAAAAAAAAAAAANXccuE3up2dHt/dr7lfc6q7Vz9i+X8p14o/p08uXU9feyrhntT2kbH0vbvsz2d7Bprp9keS8l1+tcqr+95zy++5d89zJwAAAAAAAAAAAAAAAAAAAAAAAAAAAAGhve9//AJ2fbt7Z/wD+rfdT2F7A/wDidfqdfyvzc+r8zfIAAAAAAAAAAAAAAAAAAAAAAAAAAAMD4z8PfdL2nZ0T7p/czyeXRleW9j+W59Wmunq9XrU/h9/PwZ4AwPgxw99zTad7RPun90/KZdeV5b2P5Hl1qaKer1etV+B38/FngAAAAAAAAAAAAAAAAAAAAAAAAAAANDcT+j37ed/5e5vbP7B8v5L/ALN7A8r1epRTT995Wnnz6vPu8W+QAAAAAAAAAAAAAAAAAAAAAAAAAAAAGMcTNqe3fY+qbd9mewfZ1NFPsjyXlep1blNf3vOOf3vLvjvYrwN4Te5ZZ1i392vur90arVXP2L5DyfUiv+nVz59f1dzaIAAAAAAAAAAAAAAAAAAAAAAAAAAAADTHGzgf7p248LVfbD9y/Y2JGL5L2F5frcq6qutz8pTy++5cuXg2rtrS/uJtzStK8t5f2DiWsXyvV6vX6lEU9blznlz5c+XOXZAAAAAAAAAAAAAAAAAAAAAAAAAAADrdy6X929uarpXlvIezsS7i+V6vW6nXomnrcucc+XPny5w7IBpjgnwP9zHcebqvth+6nsnEnF8l7C8h1eddNXW5+Uq5/e8uXLxbnAAAAAAAAAAAAAAAAAAAAAAAAAAABpjjZwP907ceFqvth+5fsbEjF8l7C8v1uVdVXW5+Up5ffcuXLwbnAdbtrS/uJtzStK8t5f2DiWsXyvV6vX6lEU9blznlz5c+XOXZAAAAAAAAAAAAAAAAAAAAAAAAAAAA0Nww6PftG3/ibm9s/s7yHlf+zewPJdbr0VU/feVq5cutz7vBvkAAAAAAAAAAAAAAAAAAAAAAAAAAAABq7jlwm91Ozo9v7tfcr7nVXaufsXy/lOvFH9Only6nr72VcM9qe0jY+l7d9mezvYNNdPsjyXkuv1rlVf3vOeX33LvnuZOAAAAAAAAAAAAAAAAAAAAAAAAAAAAA0N73v/8AOz7dvbP/AP1b7qewvYH/AMTr9Tr+V+bn1fmb5AAAAAAAAAAAAAAAAAAAAAAAAAAABgfGfh77pe07OifdP7meTy6Mry3sfy3Pq0109Xq9an8Pv5+DPAGB8GOHvuabTvaJ90/un5TLryvLex/I8utTRT1er1qvwO/n4s8AAAAAAAAAAAAAAAAAAAAAAAAAAABob3vf/wCdn27e2f8A/q33U9hewP8A4nX6nX8r83Pq/M3yAAAAAAAAAAAAAAAAAAAAAAAAAAAAAxjiZtT277H1Tbvsz2D7Opop9keS8r1Orcpr+95xz+95d8d7FeBvCb3LLOsW/u191fujVaq5+xfIeT6kV/06ufPr+rubRAAAAAAAAAAAAAAAAAAAAAAAAAAAAAaG4n9Hv287/wAvc3tn9g+X8l/2b2B5Xq9Simn77ytPPn1efd4t8gAAAAAAAAAAAAAAAAAAAAAAAAAAA63cul/dvbmq6V5byHs7Eu4vler1up16Jp63LnHPlz58ucOyAaY4J8D/AHMdx5uq+2H7qeycScXyXsLyHV5101dbn5Srn97y5cvFucAAAAAAAAAAAAAAAAAAAAAAAAAAAGmONnA/3Ttx4Wq+2H7l+xsSMXyXsLy/W5V1Vdbn5Snl99y5cvBucB1u2tL+4m3NK0ry3l/YOJaxfK9Xq9fqURT1uXOeXPlz5c5dkAAAAAAAAAAAAAAAAAAAAAAAAAAAOt3Lpf3b25quleW8h7OxLuL5Xq9bqdeiaety5xz5c+fLnDVXBPgf7mO483VfbD91PZOJOL5L2F5Dq866autz8pVz+95cuXi3OAAAAAAAAAAAAAAAAAAAAAAAAAAAAA1dxy4Te6nZ0e392vuV9zqrtXP2L5fynXij+nTy5dT197KuGe1PaRsfS9u+zPZ3sGmun2R5LyXX61yqv73nPL77l3z3M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9Y1PC0bTMjUNUybeLhY9E13btyeVNMJW3/wBKTPqzruPsnT8e1h0VcqcvNomuu5HniiJiKY+Xn83cCtRGG2ulJuvDyqfu9gadqWLz+FFuibFz5qomY/Up3htxH29xC06vI0HK/l7XLy+Jd5U3rXPumafGPXHYDMgAAAAAAAAAAAAAAAAAAAAAAAAABqvjJxn0bhzb9iU0fdHXa6YmjDor5Rbif51yr+bHmjvn9adcnpO78u5s3bNGkWbPW5xYjGmqOXmmZq5/rgFvCcuGfSa0zV79rB3pi29JyK5imnMtVTNiZn8KJ7aPl5zHb4clF2rlF61RctV01264iqmqmecTHniQfoAAAAAAAAAAAAAAAAAAAAAAAAHzyL9rGsXL+RcotWbdM1111zyppiO+ZnwgH0Eu8Tuk9OJn3sDYeHj5FFuerOoZcTNNU8+3qURMc49cz2+ZgmjdJ3fGHl016hb0zUMfn8K1Vj+Snl6qqZ7Pnie4FujWnCfjHt3iJROPi1zgavRTFVeDkVR1pjxmiruriJ83b54bLAAAAAAAAAAAAAAAAAAAAAAAAABgPFjijofDfS4u6lVOTqN6mZxsG1Mde5Pnmf5tPr/NzBnwiXV+k/vbJzaq9Ps6Vg43P4NryE3J5euqqe35uTOeHvSkt5GRRi75063jU1dns3CiqaY7f51uec8vXEz3dwKhHG03PxNUwLGbp2TaysS/RFdq9aqiqmume6YmHJAAAAAAAAAAAAAAAAAAAAAAAAAHzyL9rGsXL+RcotWbdM1111zyppiO+ZnwhMPE7pPTiZ97A2Hh4+RRbnqzqGXEzTVPPt6lETHOPXM9vmBUQiLRuk7vjDy6a9Qt6ZqGPz+Faqx/JTy9VVM9nzxPcpLhPxj27xEonHxa5wNXopiqvByKo60x4zRV3VxE+bt88A2WAAAAAAAAAAAAAAAAAAAAAAAAAAMW4ib70TYOh1alr1+aYnnTZsW+27fq/Bpj/r3QlPcnSg3hm5lU6JjadpeLE/Bom35auf8AOqq7PzRALVEjbG6U2pWcmixvPTMfJxZ7JycKmbdynu7ZomZirx7uXeqPa249J3Vo1jVdBzbWZhXo5010T20z5qo76Zjxie0HbAAAAAAAAAAAAAAAAAAAAAAAAATMRHOeyABO3F3pIYe3s69pOzcexqeba50Xcy7MzYt1d3KmInnXMefnEfK1Ng9JrftjMi7kTpeVZ63ObFeL1Y5c+2ImmYmP1guIad4ScedA31etabnUxpGuVU9li7Xzt3pjvi3X2dvj1Z7fl5NxAAAAAAAAAAAAAAAAAAAAAAAAAA6fdu5dK2lod/Vtey6MbDsx21T2zVPhTTHjM+YHcCOt4dKXcGVm10bW07D0/CiZiivKo8rdqjwmY5xTHydvyv3s/pTa7jZdu3uvTMPOw5mIqu4kTZu0x4zymZpq+Ts7u8FhDHdjby0Te+i06nt7MoyLPPq3KO65aq/Brp74n+9kQAAAAAAAAAAAAAAAAAAAAAAAAANI8ZePul7Gyq9J0Sxb1bW6J5XaZr5Wcf1VTHbNX9GPnmAbuENR0mOIEZflfK6VNv8AxM4nwPz9brfrbr4VdI3Rd05djTNy2KNF1O7V1Ldzr88e5V4R1p7aJnu7ez19oN9BTMVRE0zExPbEx4gAAAAAAAAAAAAAAAAAAAAAAAAA4esanhaNpmRqGqZNvFwseia7t25PKKYSpxA6Ueo3M67jbIwMexh0VcqczMomu5cjzxRziKY+XnPydwK3EV7b6UO78HLpnXMTTtUxefw6abfkLnLs7qqezu599Pip7hlxM29xE0+q9ouRNGXa/wAPh3uVN236+XjHrjsBmwAAAAAAAAAAAAAAAAAAAAAAAAAAxzfW9ND2Po1WpbhzKce13W7cfCuXqvwaKe+Z/VHjyaB1LpZY1GbVTpu1bt7Fieyu/mRRXVHb29WKJiPDxkFQjUXDrj7tHeWRRhXblzR9SrmIpsZkx1a558uVNyOyZ7uyeXe26AAAAAAAAAAAAAAAAAAAAAAAAABM8o5z2QANI8R+kXtjamde0/S7NzXM+1PVueQriizRV5pucp5zHZz5RPysU0DpX6bfy4t67tzJxLEz/hcbIi9Md/fTNNPq8QUyOl2nunRd26XTqG3tQs5uLPKJqtz20Ty58qqZ7aZ9Uu6AAAAAAAAAAAAAAAAAAAAAAAAAB1W59w6VtfR72qa9m2sPCsxzquXJ7580RHbMz5o7QdqJi1/pX4VnMm3oW272VjRP+FysnyU1fJTFNXLx8WT7D6Su1twZFvF12xd0LJr7Iru1xcsTPm68RHL545dneDew/Nq5Rdt0XLVdNduuIqpqpnnFUT3TE+Z+gAAAAAAAAAAAAAAAAAAAAAAAAAam4ocddr7Ey69P/lNV1aj7/GxaoiLU+auueyJ9XbPyA2yJf0rpZYtzMpp1Xa16xjTPbcx8uLlVMdn82aY5+Pi3xsPfm3t9af7K27n0X5ppibtiqOrdtc/Cqme2Pl7vWDKAAAAAAAAAAAAAAAAAAAAAAAAAABxdU1HD0nT7+dqWTaxcOxTNdy9dqimmmPPMp33Z0qdIwsyuxtrRL+p26ZmPZGRd8hTV39tNPVmeXd38gUkJ52Z0otvarlW8bcem5GjVVzyi/Tc8vaj/ADuURMeHhPe39p2di6lg2M3T8i1k4l+mK7V61VFVNdM+MTAOQAAAAAAAAAAAAAAAAAAAAAAAAAANc8UuMG2uHcRY1C7XmarXT1qcHG5TXEeE1z3Ux8vb5olp2z0tI9mfy+0uWJz76M7nXEfPRy8wKoGB8NuK21+IFHU0bMm3qEUzVXg5EdS9TEd8xHdVHriZZ4AAAAAAAAAAAAAAAAAAAAAAAAADi6pqOHpOn387Usm1i4dima7l67VFNNMeeZByhNu7OlTpGFmV2NtaJf1O3TMx7IyLvkKau/tpp6szy7u/k5mzOlFt7Vcq3jbj03I0aqueUX6bnl7Uf53KImPDwnvBQw4+nZ2LqWDYzdPyLWTiX6YrtXrVUVU10z4xMOQAAAAAAAAAAAAAAAAAAAAAAAAADDOJHEnbvD3Aov69lT7Iu/4HEsx17131xT4R655QDMxLdzpaWYzeVvaVc4nOPhVZ0RXy8/LqcvP4ttcNeM+1N+10Y2Fk1YWqVcv+xZcRTXVPL+ZPdV493b2dwNlAAAAAAAAAAAAAAAAAAAAAAAAAAD8X71vHs13r9yi3at0zVXXXPKKYjvmZT/vrpPbf0XOu4e3NPu63Xbq6tWR5TyNmZjv6s8pmqO/t5RHYCgxNm1elVpGZlUWdyaHkadbqmInIx7vl6ae7tmnlE8u/u5qC2/rmm7i0qzqWiZtnNwrv3t21Vzjn4xPmmPNIOxAAAAAAAAAAAAAAAAAAAAAAAAAAGOb73roex9Gq1LcOZTYtd1u3Hwrl6r8Ginvmf1R48k/an0srVGbVTpm1aruJE9ld/M6ldUdvhFExHh4yCpBpzh10gtpbvybeFlzc0XUbkxTRay6om3XMzy5U3I7Ofd38u9uMAAAAAAAAAAAAAAAAAAAAAAAAAHTbu3NpW0tDv6tr2VRjYdmO2Z7ZqnwppjxmfMDuRG+8ulHuLMzblG1cHE03CiqYoryKPLXq48Jnt6sfJynv7392f0pNxYeXRRunT8PUcOZiK7mPT5G7THbzmO2aZ8OzlHd3gscY1sLe+h760WjUtv5lN6juu2qvg3LNX4NdPfH90+DJQAAAAAAAAAAAAAAAAAAAAAAAAAaq4y8Z9G4c2vYdFEajr1dPOjDor5Rbif51yrwjzR3z6u8G1RDuX0mt/Xs2b1mrS7Fnrc4sU4vWp5c+6ZmetP54bQ4Z9J3A1PIs4G98O3pt6uYojOx5mbEzPZzrpnnNEc/HnMdvhyBSQ/Fi9ayLNF6xcou2q461NdFUTTVHniY737AAAAAAAAAAAAAAAAAAAAAAAAAHD1jVMLRtMyNR1TJt4uFj0TXdu3J5RTEJS4hdKLU72dextkYWPjYVNXVpzMujr3LkeeKOfKmPl5z2fMCuRE+2+k9vLAy6Z1qxp+q4sz8OjyXka+XOPvaqezu598T3qd4X8UdvcRMCbmkX5s51v/DYN/su2/X/AEqfXAM7AAAAAAAAAAAAAAAAAAAAAAAAAAGA8WeKOicN9Li7qNU5OpXqZnGwbVURXcnzzP8ANp9f5uaYNY6Tm+cvNquafTpmBj8/g2acfyk8vXVVPb83IFuiWOH3Slm5kUYu+tNtW7dU8vZuDTVyp7f51uec8uXjE+Hcp3StRwtW0+xnaZlWcvDv0xXbvWaoqpqifNMA5QAAAAAAAAAAAAAAAAAAAAAAAAAAAAAAAAAAAAAAAAAAAAAAAAAAAAAAAAAAAAAAAAAAAAAAAAAAAAAAAAAAAI56WG987Xt7W9laZcq9hYVVum5ao7PL5FcRMRPniIqiIjzzLd3CLgtt/ZeiWKtRwcXUtduURVkZN+3FyKKuXbTbirupjt7e+fHwiJg482crbHH3Us+7bmr/ALZZ1Gz1u6un4NUfriY+Zcm2dbwtyaBg6vpd2LuJl2qbtFUeHOO6fNMd0gwniHwY2hvPBrpuabY07UO+3mYVuLdcTy/nRHZVHy+ZHW5dB3XwW33ZmL1ePlWpmvEzbPPyWVb59vyx3dame2PzS9DmNcQdl6Rvzbl/R9dsde1V8K1eo7Lli54V0T4TH5pjnE9kgxjgnxW07iPo0RM0Y2uY9MeycSZ7/wCnT56ZbMeeO6dvbo4L7+szF2qzkWapu4ebaiYt5Nvn/wDUVUz3fmmbR4N8RsHiPtS3n2OVnUbHK1m4vPtt3OXfHnpnvifm74BnoAAAAAAAAAAAAAAAAAAAAADEeLG7Y2RsDVtdiKar9i3FNimqOcVXapimjn6uc859UMual6U2l5GqcG9V9i01V14t21lVU0980U1fC/NE8/mBPPAPh5c4sbt1LXd2ZF3J07GuxcypmqYryr1XbFHOO6nlHby8OUR6q+9o+1vub9z/AGu6T7D6vV8l7Eo5cvzJy6Fm6cTGva1tjJrpt5OTVTmY3P8A9TlHVrp+WI6s8vlVeCTOOPR3jT8TI17YNq5csW+dy/pcTNdVNPfM2vGeX4Pfy7vNOMdH3jbkbOybOhbkvV39vXJim3cqnnViTPm/oerwW0mHpIcDPZfsrdmy8X/tPbdz9OtU/wCF8Zu24j+d41U/zu+O3vCmcTJs5mLaycW7ResXaYrouUTziqJ7piX1Rd0aeMVzbGpWNs7jyKqtCya4ox71c8/Ylye6J/oTPZ6vk7rRiYqiJpmJie2JgAAAAAAAAAAAAAAAAAAAAAABMHTG37lYVOFs7Tb02qcm17Kzpp7Jqo5zFFHPzTMTM+flCn0VdMrSsjF4l4mo101exc3Boiivw61E1RVT+umfnBtro+cFtH0TbmFru48Kxn63m2qb9NN+jr0Y1FXbTTTTPZ1uXLnPzR69j7y4YbR3dp9eLqmjYlNcxyoyMe3Fq7bnw5VUx+qex+eDe6sTeHDvRtQxa6Ju0WKLGTbpnttXaIimqJj5uceqYZsDz/4r8NNe4S7jsZeNfvXNOm71sHU7XwZiY7erXy+9rj80x2x4xFH9HzjTY3ti29F3BcosbitU8qap7KcqI8Y/peeG39x6Hp25NFytK1rFt5WDk09S5brj80xPhMd8THchPjBwy1jhTuWzl4V6/c0q5d6+BqFHZVRVHbFFcx3Vx+aY7Y8YgL+GnujvxXt8QNDqwNUuU0biwaI8tT3eXo7ouU/3THhPytwgAAAAAAAAAAAAAAAAAAAAAA6zdGs2Nvbc1PWMv/AYOPXkVx54ppmeXz9yIuHuganx14q5eXr+XXGNHPJzK6P5lvnyptW/N5o80RM9sq/4xaXf1nhbufAw6ZqyLuDcm3THfVNMdbl8/LklfohbpxNC4hZel59dNqnV7EWbVdXhdomaqaZnw5xNUfLyBWel7C2ppel06dh7e0unEinqTRVjU1zVHLl8KaomZn1y0lxn6OeFn4uRq+wbNOJqFEeUr02KuVq954t8/vKvNHdz8ykwEE8FuLGq8Mtbq0/Uqb93RKrs0ZWFciYrx6ufKqqmJ+9qie+lc+g6xga9pONqWk5NvJwsiiK7dyiecTH72lukRwTtbysXtwbZs0WtyWqed2zHKmnOpiO6fCLkR3VePdPhMaF4FcVM7hpuOdO1mL86Deu+Ty8eumevjV8+U1xTPbExP31P/UF5D5YeTZzMWzk4l2i9j3qIrt3KJ5xVTMc4mJfUAAAAAAAAAAAAAAAAAAAAAAEwdMbfuVhU4WztNvTapybXsrOmnsmqjnMUUc/NMxMz5+UMk6PnBbR9E25ha7uPCsZ+t5tqm/TTfo69GNRV20000z2dbly5z80evUvTK0rIxeJeJqNdNXsXNwaIor8OtRNUVU/rpn51P8G91Ym8OHejahi10TdosUWMm3TPbau0RFNUTHzc49UwD9by4YbR3dp9eLqmjYlNcxyoyMe3Fq7bnw5VUx+qexGfFfhpr3CXcdjLxr965p03etg6na+DMTHb1a+X3tcfmmO2PGI9AHW7j0PTtyaLlaVrWLbysHJp6ly3XH5pifCY74mO4GoOj5xpsb2xbei7guUWNxWqeVNU9lOVEeMf0vPDeKAeMHDLWOFO5bOXhXr9zSrl3r4GoUdlVFUdsUVzHdXH5pjtjxiKd6O/Fe3xA0OrA1S5TRuLBojy1Pd5ejui5T/dMeE/KDcIAAAAAAAAAAAAAAAAAAAAAD83blNq1XcuT1aKImqqZ8IjvfpxdVxpzdLzMWmrqzfs12onn3damY/6ghfUMrVePPGm3ixkTawrt2qixzj4ONi0dszEfhTEc/XM+ELF2lw62rtbSLWBpmjYfUppiK7t61TcuXZ8ZqqmOcz+rzIt4Ea7RsLjJhTrkRj24ruaflTciY8jNXwec9nZEVRHP1c1/U1RVTFVMxNMxziY8QaO4t9HzQd0Yd/N2xYsaPrdNPOim3T1ce9MfzaqY+9593WiPmlM2x937n4O70v2btm9ZqtXPJ52nXvvbkf3c+XdVHf2PQtqzjlwjwOI+keXx/J4u4caifY2VMcorj/F3PPTPhPfE/PEhmOw94aTvfb1jV9Evxcs1xyrtzPw7VXjTVHhLInnrsLdu4uDu+71vKsXrU2rnkdQ0+52Rcp9Xhz5dsT49i9tsa9p+5tBwtY0e/Tfwsu3Fy3XHfHniY8JieyY88A7QAAAAAAAAAAAAAAAAAAAAABorpZb9ytrbPxdH0q9NnP1ma6K7lPZVRYp5dflPhMzVEc/Nzb1Sr03dKyJu7Y1ammqrFppvYtdXhTVzpqp5/LHW/MDkdGPg3peXoWPu7dOLbzrmVMzhYt6nrW6KInl16qZ7KqpmJ5c+yI7e/u31uPYG1dxadXhapoWn3LVVM0xVRZporo9dNVMRMT3dzB+i3urE3Bws0/At10Rn6RHsS/aie2KYmZoq5eaaZj54luAEKcceC+o8OcuNX0W5ey9vVVxNF+P8JiV8+ymvl4c+6v5p5Ty57V6OnHKNVjH2xvHJinPiIoxM25PKL3morn8L1qPzsPHz8O/iZti3kYt+ibdy1cp61NdM9kxMeMIi4/8GsrYGfVrWgU3bu27tyJiqJma8OuZ7Kap/B5/e1fNPb3hcgnnoxcX53LjU7W3Jkc9Zx6P+y365/7zbjvpmfw4j88fIoYAAAAAAAAAAAAAAAAAAAAAABD3GvceqcVOMNvbGl3f+xY+Z9z8O32xR14nq13avP2xPb5oXC8+sbNr4d8f6svVLdXU07V7lV3nEzM2qqqomqPP8CrnALF4e8Jdq7M0a1i2NMxczM6v8vmZVmm5cu1ePfz6seaI/wDd0PFDgPtfeOJcvabi2dF1iImaMjGt9Wiuf6dEdkxz8Y7e2W2cTJs5mLaycW7TdsXaYrt3KZ5xVTMc4mH1B534Obu3grv+5bqprxM/HmIu2ZmZs5Vrn2Tz7qqZ7eU+Hb484W9wt4g6TxD29RqGl1xRkURFOTi1T8OzX5p9XmlxuLvDTSeJG35w86Ix9RsRNWHnU0867NU+E/hUT2c6f7piJRVg5W6+CvEOqm5bqxtQxaoi7ZmZm1lWpnsmJ/nUz4T4T64mAeiAxvh7vHTd87WxNb0iufJXY5XLVX39m5H31FUeeJ/PHayQAAAAAAAAAAAAAAAAAAAAAAGsekRvm/sXhzk5Wn1xRqebcjDxa+XPqVVRMzX8sUxPL18miOjJwmxN5VZG7N10TmYNq/NFjGuTMxkXY7aq7nnpiZjs8Z58+zv2L0ztKyMzh3pudYpqqt4OdE3uXP4NNdFVMVT8/KPncXoa7qxMvZ2Ztq5XRRn4N+q/RRM8puWq+U848/KrnE/LAN06hsrbGoadOBmaBpdzE6vVi37GoiIjly7JiOcdnjCUePPAO9tOxd17aEXsvRKYmrIxqudV3Fj8KJ/nUefxj1x3We/ldNNdM01xFVMxymJjnEwCROjrxzuaXdx9s7xyarmBVMUYubcnnNmfCmufGn1+Cu6K6blFNdFUVUVRziqJ5xMeeEf9I7gdOh1ZO6dn48zpMzNzMwrcf9289dEfgeeP5vyd3Z9F3jFXbycfZu6MmZt3PgadlXZ+9q8LVU+vwnz9gKuAAAAAAAAAAAAAAAAAAAAAAABHXSz3vna3vS1svTblXsLCm3F21R2eWyK4iYifPERMREeeZbu4QcGNA2VodivUMHG1HXbtEVZGVftxXFFUx20W4q+9pjn398+PhETD0hMbL23x51LPrtzPXyLOoY81d1ccqZ/5qZj5lv7U17B3Pt3A1nS7tN3Ey7VNymYn72Zjtpn1xPZPyAxHiDwe2jvXCrt5Wm2cHN/9PMw7cW7lM8uXby7Ko7uyfMjXdu2t1cGd72avLV2L9uqa8PPsc4t5FHP/APx1qZ7vzS9DmO792dpG+Nu39H12xFyzX227lPZXZr8K6J8Jj9fdIMP4H8WsDiNpEWr80Y2v49MeyMbn9/8A06PPH9zaTzy3ltfc3Brfdiqm9Xau2q/K4OfaiYov0RP/ANRVT4fmlZnBXiRhcR9q0ZlE02tUxuVvNxufbRXy7Ko89NXfE/LHgDYIAAAAAAAAAAAAAAAAAAAAADr9xavi6BoWfq2oV9TEw7NV+5POI7KY58o5+M90Owa16SFm/f4K7npxet16bNFdXVnl8Cm5RNX6okEs6di7k6QnE+7XfvTj4lETXXVPwreFj8+ymmPGqe71zznuUjidHXh1Z0uMW7pWRfvcuU5VzLuRdmeXLn2TFPr5cuTU3Qk1XDsa3uXS7s26c3Ks2b1mZ5RVVTbmuKojxn7+meXqlXAIl41cANQ2bj5Gs7bru6loVuZruUVRzvY1Pnq5ffUx4zHd3z4yyPo9ceLuFdxttb2yqruJPK3iZ92rnVa8IornxjzSraqmKqZpqiJieyYlIPSO4HTos5O6dnY0zpc87mbg26f+6+e5RH+L88fze+Pg/ehX1FVNdFNdFUVU1RziYnnEx539SV0ZuNFeJkYu0d2ZXPFuTFvAzLtX+Dqnut1T5p8JVqAAAAAAAAAAAAAAAAAAAAAAAnHpZcT8rQcaztLQr02czNteVzL9FXwrdqeyKI5dsTVynnPm+VRyDulRbv4/G7VLmTE1W67WPctRV2xNHk6Y7vNzioGzOCXR20/N0PG1vftu9eu5VFN2xp9NybcW6J7Ym5Mds1THLs5xy59vb3ZVvvoz7U1TT7lW1vLaNqFPbRHlartmvv7KoqmZjv74nw7m6tt6niazoGnalp1VFWHlWKLtrqcuUUzHd2dnZ3cvU7EHnjhZe8OCW/LlExcws61yi7ZmednLtc+yfNVTPbynwn184Wxwq4i6TxE2/RnabXFvLtxFOTiVT8OzV/1jzS/nFjhzpPEbb1WBqVMWcy1zqxM2innXj1z/AH0z2c6fH1TETETUzuzgpxCmmqKsXUMaYmYiZmzl2pnsmJ/nUT5++J7J5TEwD0QGJcMN9aZxB2tY1fS64puf4PJx5n4Vi5y7aZj9cT4wy0AAAAAAAAAAAAAAAAAAAAAAH5vXKLNqu7dqpot0UzVVVVPKIiO+ZlDG9tf17jvxTs6Po81U6dTdqt4dqavgWrVP316v1zEc/wA0RzWbvuxfydkbgsYnW9k3dPyKLXVnlPWm3VEcp+VGvRG1bE0zi3btZk0U1Z+HcxbFVXLsuTNNURz9cUTHzgoLbnR02Dpuk28fUtOu6rl9WPK5N+/comqrxmmmiqIpj1ebl2y1Xxf6NlzS8S/q2wq7+XYtR17mm3Z692IiO2bc/wA7z9We3zc+5XACHuA/GvO2PmWdG3Dcu5O3aqupEVdteJPPvp5/zf6K2dOzcbUsGxmYF+3kYt+iK7d23POmqJ8YTt0jeB0a1Tk7p2djRGqRE3MzCtxyjJjxroj8Pzx/O+Xv1d0e+MOTsbVKNF167XXt6/c6s9fnzxK5nl1o80eeAXEPzZuUXrVF2zXTXbrpiqmumecVRPbExPjD9AAAAAAAAAAAAAAAAAAAAAAA0x0muJd/Yu1rOBo9yKNa1TrUW7kTHOxbj76uI8/bER88+DUfAXgTb3jp8bm3rXkzp+TNVWNjU1zTXkdvKbldXfFMzz5cuUz38+Xf8umtZv0790S9X1vY1endW3zns60XKut2f7VKj+B2q4er8J9sX8CbfUtYNvGrpo5fAuW6YoqiYjunnEz84MM3Z0bdj6rp9yjRca/o2by/k71q/Xcp63Z99TXM847PDl3pe3FoG7+Cu97F2LtzEyqOdWLmWefksm34x647oqpnu/NL0NY9vzZ+kb427kaPruP5XHufCouU9lyzX4V0T4VR+vtiecTMAxHgjxZ0/iPpEW7nUxddx6Y9kYvP77+nR54/ubPeem89rbn4M76sV0Xrlu5brm7g6haiYoyKIn+/uiqie71xMTNicEeJ2FxI255XnRY1nFiKczF59sT4V0+emf8A2BscAAAAAAAAAAAAAAAAAAAAAACrtiYjvBFnH/fOrcR+IdOzNt9e5p+PlRiWrNursyb/AD5TXVPd1YnnEeEREy3Dsbo37P0rR7dO5carWdUro/lrlV6u3bpmfCimmY7I88857+7uTfwg1C1tzj3pl7XJpp8lqF7HvVXOU9S5VFdvrTMz4VVRPN6BAmHip0ZcO5i3s/h/XXZyKKZqnTb93rUXPHlRXV2xPhyqmY7O+GouEXFLXOFmvV6fn28ivSYuzRl6deiaarVXPlVNMT97VHjC+2kukFwXx99YdzWdBt27G5rNH+bTmUx/Mqnwq81XzT2cpgNs7Z17TtzaLjaro2TRk4WRT1qa6Z7vPEx4THmdogLg/wASdX4Vbpu4moW7/wBzKrvks/BuRMVW5ieU1RE91ULx0fU8PWdKxdR02/RkYeVbi7au0TziqmQcwAAAAAAAAAAAAAAAAAAAAABrzjpv+OHmxMjUbEUV6lkVRjYdFUxy8pMT8KY8YpiJn80eLYaZem/Yv1aJta/T1vY1GRfor7ezr1U0zT2fJTUDX/A/hPmcVdTy9zbtysmdJ8vPlK+t/K5l3vqiKp7qY5xzn5o9W+9Y6O3DzO02cbF0u9p9+KOrRk2Mm5NcTy5RMxVM0z5+5xuiVq2Jn8IcTCx5ojJ0/Iu2simIiJ51VzXTVPyxVy5+qW6Aef3E/hnuThJruNnWb92vC8p1sPVMbnT1a4/m1fg1erumO7xiKM6PvG2zvSxb0Pcdy3Y3Dbp5W7k9lOVEebzVerxbl1/RsDX9IytL1fFt5WDk0TRdtXI7Jj/pMd8THbEoV4z8LdV4Wbgt52nXL93Rbl3rYWdT2VWqu+KK5juqjwnuqj54gL6Gkujlxfp31p33G1u5RTuLEt8+czy9lW4/nx/Sjx/O3aAAAAAAAAAAAAAAAAAAAAAAAizj/vnVuI/EOnZm2+vc0/HyoxLVm3V2ZN/nymuqe7qxPOI8IiJladXbExHe8/eEGoWtuce9Mva5NNPktQvY96q5ynqXKort9aZmfCqqJ5gpDY3Rv2fpWj26dy41Ws6pXR/LXKr1du3TM+FFNMx2R555z393cxPip0ZcO5i3s/h/XXZyKKZqnTb93rUXPHlRXV2xPhyqmY7O+FPAIE4RcUtc4Wa9Xp+fbyK9Ji7NGXp16JpqtVc+VU0xP3tUeMLn2zr2nbm0XG1XRsmjJwsinrU10z3eeJjwmPM1N0guC+PvrDuazoNu3Y3NZo/zacymP5lU+FXmq+aezlMTfwf4k6vwq3TdxNQt3/uZVd8ln4NyJiq3MTymqInuqgF+jh6PqeHrOlYuo6bfoyMPKtxdtXaJ5xVTLmAAAAAAAAAAAAAAAAAAAAAAAxjiVu3H2PsvUteyqYuexqOVq1NXLytyeymn55n83NHnDbZWucdN75+sbgzb1GBbrirMyojt7fvbNqJ7I7PmiO2fDnvbpj2b9zhNZrs9byVrUbNV7lPL4M01xHP/AGppdL0KdVw7mzdb0mmbdOfYzfZNcdkVVW66KaYnzzymiY+eAZjf6O3Dm7p0Y1Ok5Fq5EcvZNGZc8p38+fbM0/qTTxh4Ma3w1vU6rg3rudokXI6mbbjq3Mern8Hr8vvZ58uVUdnPzdi83xzcTHzsO9i5tm3fxr1E27lq5TFVNdMxymJie+JBOnR547fduqxtveeRTTqf3mNnVzyi/wD0a/6Xr8VIod6QHBnJ2DnVa5t6m7d23duRMTEzNeDXM9lNU9/V5/e1fNPbymdrdGfjNO4KLO1N0ZEfda3Tyw8m5PL2TTEfeTP4cR+cFGAAAAAAAAAAAAAAAAAAAAAAAAkvpXcSc7N132iaDXXFi31IzZszzqv3auU02uzwjnHOPGZ5eDLeFnRu0HA0axlb5sVajq12mK68bytVFrH5x978CYmqY59s8+Xm886H31k/cHpH6hm6tT17WLr1OVciv4XO15WmuPH8HkvzHvW8ixbvWK6blq5TFdFdM84qpmOcTAJ64jdGXQdRwq7+yq69Kz6KZmMe7dquWLnZ2Rzq51Uz2d/Oe/uT7szd26uDe8r+NdtXseq1cijN02/95cjz+bny7qo745PQprHjdwn07iRo3Wp8ni69jUT7FzOXf4+Tr89E/nie2PGJDKuH+89J3zt6zq2iXort1Ryu2pn4dmvxpqj/AOubJHnls/cu5uDW/L1u9Zu2L9ivyebg3J+Deo/uns7Yqj1Ly2XufTt4bbw9a0e9FzFyaefLn20VR30VeaYkHdgAAAAAAAAAAAAAAAAAAAAAOBuDVsXQdDz9V1CvqYuHZqv3J5xHZTHPlHPxnuc9rnpE2L+RwX3TRi9brxj01z1Z5fApuU1Vf8MSCVdPxtx9ITihcqv3px8SmJrrq++t4WPE8oppjxqnnEeuec9ylMLo8cOsfS4xLuj3sm71eU5V3KuRdmeXLn8GqKY8/dyaf6E2rYmPuLcWl3popzMyxau2ZmI51RbmrrUxP+3E8vVKvARVxq6PudtHFyNa2tXe1LRbczXes1Rzv41Hn7Pv6Y8Zjtjvns5zHb9Hvjve0q9j7c3nk1XtOqmLeNnXJ51WJ8Ka58afX4K+qiKomJjnE+EpF6R3A2dMnJ3Vs3G54E87mbgWqf8AAee5bj8Dz0/ze+OzuCuLddF23Tct1U10VRFVNVM84mJ7piX6SH0ZuM9zTcrF2lunJ62Beqi3hZV2r/A1T3UVTP8ANnw8yvAAAAAAAAAAAAAAAAAAAAAAAEP8b9x6pxR4w0bY0u7/ANixsv7n4drtijynW6td2rz9sT2+aFwPPu9l3eHfSBu5mpW6pp0/WK7tyJiedVqquZ60dnjRVzjsBY3DvhRtfZWjWsTG03Gy8zq/y+bk2qa7l2rx7+fVjzRHd+t0vE/gZtbemHduYmLZ0fV4pnyeVi24ppmrv+HRHKKo5+Pf297aWDl4+dh2MvDvUXsa9RFy3connTXTMc4mH2B522bu7uC2/ppqivD1DHmOtRzmbOVb59kxP86mfCe+PVPOFt8KOI2lcRNv0Z2n1xazLcRGViVT8K1V/wBafNL+cWeHGk8R9vVYOo0xZzbUTViZlNPOuxX/ANaZ8Y/68pRNar3VwW4h8q6asbUMWr4VPOfJZVqZ74nxpnz+HyxMA9ERjHDfeem782pi61pVfwbkdW9Zn76xcj76iqP/AK5xylk4AAAAAAAAAAAAAAAAAAAAAAMT4q7sjZOwdX13lTVex7XKxTVHOKrtUxTRE+rnMc/VCSuAnD25xZ3hqWubsyLuTp+Nci5lTNUxVlXqu2KOcd1PKJmeXhyiPVRfSg0rI1Xg1rNOJTVXcxqrWVNNPPnNNFcdb80TM/M1D0Ld1YmJnaztnKrot38yacvFmZ5eUqpjq10x6+XVnv8ACQUtTs3bNOnRgRt/SvYcR1fI+xKOry+TknDjl0dreJiX9d4f2a5pt868jS4map6vfNVqe+eX4Hm7u3smrQEP8AeNOVsjNtaLuG5cv7duVdWJq7asSfPH9HzwtnBzMfPw7OXhXqL+Nepiu3connTVE+MJt6R/A2NRjJ3VszGiM6OdzNwLVP8AhvPctx+F56fHvjt78B6NvF+7tLVbO3dxZFU6BlVxRbuVzz9iXJnlE+qiZ7/N3gtcfymqKqYqpmJpmOcTHi/oAAAAAAAAAAAAAAAAAAAAAAI76W2983WN5Wdmadcq9hYXUm9ao7PLZFcRMRPniImOUeeZ9Td3B3g3oWyNCx687Cxs/XrtEVZOVetxX1KpjtotxP3tMc+/vnx8IiY+kdh5e3eOuo59VEzF67Zz8eaonlXEU0+ePCqmY8e5bWz9w4O6ttYGtaXdpuYuXai5HKefUnxpn1xPOJ+QGM7/AOEu0t64NdrP0yzi5fKfJ5mJRTbu0Ty5c+cR8KOyOyefcjDeu0t08G95WLkX7lquirr4Wo2OdNF6mJ/VPnpn9fe9DXQb42lpO9dvZGka5jxdx7sc6a4+/tVeFdM+EwDB+BXF7B4iaVGLmTbxtxY9H8vj8+UXYj+fR6vPHg2u89N+bQ3Hwd3vYrt37lubdflcDULXOKbtMT/f56Vi8EOJWJxH2rGTM0WtYxeVvNxontpq8K4j8Grt5fPANjAAAAAAAAAAAAAAAAAAAAAAOt3Nq9jb+3tS1fL/AMBg49eRXHnimmZ5fPydkxLi3pd/WuGW5tPw4mrJv4F2LdMd9VUU84j5+XIEecPtB1LjrxXy8rX8quMbtysyuj+Za58qbVvzd8RHmiJntlZulbG2vpWlU6dg6BptGHTT1JonHpq60cuXwpmJmqfXKReiPurF29xGyNO1Gumzb1ex7HouV9nVu01dammfl+FHh28lugnLjR0ddP1TEydX2HZowtUp53K9PieVm/54o/Aq83hPd2d8aR4O8UtY4Xa/Xg59F+vSJuzRmYFyJiq1VE8pqpifvao8YX20Z0heClne2Ld13btqizuS1TzrojlTTmUxH3s+avzVePdPhMBuHbut6fuLR8bVNHyaMnCyKetRXTP6p80x5nZII4I8TtR4YbnrwdWpvxoty75LNxa6Z61iqJ5TXFPfEx4wvDBy8fPw7GXhXqL+Nfoi5bu0TzprpmOcTEg+4AAAAAAAAAAAAAAAAAAAAAAAAAAAAAAAAAAAAAAAAAAAAAAAAAAAAAAAAAAAAAAAAAAAAAAAAAAAAAD83K6bdFVdyqmmimOc1VTyiIfPOy7GBh38vMvUWcaxRVcu3K55U0UxHOZmfNEIq4n8S9y8YN007b2dayvuRVc6tjFsz1asnlP+Euz4U+PKeyO+QVZf4mbIsZvsS7uvRaciJ6s0+y6OyfNM8+TKcPLxs7HoyMLIs5FiuOdNy1XFdNUeqY7JRlX0Wt506d5ejUNGqyuXP2N5WuJ7+7rdXl3MH0HcW+eDW5vIVU5OBcoqiq9gZPwrN+nuns58pie7rUz5u0FO9J3hfc3tt63rGi2aa9d0yiZiiI5VZFnvmiJ8ZjviPljxaL6PXGG7sDUZ0TcM3Ktu5FzlVMxM14dzumqI7+r+FT3+Meaal4S8TtH4j6P5fBqjH1C1EeycOur4VufPHnp9bUvSO4HxqcZO6doY8RnRE3MzCtxy8t566I/C88eIKSxMmxmYtnJxL1u/j3qIuW7tuqKqa6ZjnExMd8TD6og6P/GnJ2HlU6FuOq7e25crmI5xM14Vcz2zTH4HPvp8O+PGJtTStSw9WwLObpmTaysS7HWou2qoqpqj5QY3xT2Pgb/2jlaPn0URe5eUxb8x22LsR2VRPf6p9Uo96P2vZ+w+M2PpWZNVu3l5M6Vm2efZ15q6tM93hXEdvZ2TK6dQzMbT8K/mZ1+3YxbFE3Lt25PKmimO+ZlCG2KJ4hdJC1m6Vbq9i5Oszn8+XLq2aLnXmqfN2Ux88gvcAAAAAAAAAAAAAAAAAAAB1G4NzaHt21FzXtXwNPoq+99k36aJq+SJnnLXXSA4tWeHWj0YmneTvbizaJmxbq7Ys0d3lKo+XsiPGYnzSmzaPCffnFuu9uLNyot2MiuZ9nalcq53p/oUxEz1Y5RHhHhHcCz9v702zuKvyeh69pudd/xdnIpqr/s8+fjHg7nOxLGfhX8TMtUXsa/RVbuW645xVTMcpiY+RBu+uCO9thW41OKKM3Esz15zNNuVTNmY5TzmJiKqfliPBsPgb0hsnEvWND37fnIxqqurZ1Kr7+3z7qbn4Uevvj1g1pxQ2ZrXB/iDayNOuXbWLF32RpmbR2xNMT97P9KO6Ynvj5VZ8EOLGn8SNFii5NvG3BjUR7LxOf33h5S356J/PTPZPhM5TvXaujb+2vc03VKKMjEv09ezeomJmieXZXRKGd5bX3PwZ31YvWL92zds3PKYOfaj4N2nzebu7JpnvB6FjVfBXjFpPEPTbePkV2sHcNumIv4k1couT+Hb599M+bvju7e+dqAjLpZ8OLG29bx90aPaos4Gp3ZpyLVEcot5HLrdaI7o60RM/LEt9dGrdt/dvCzAu5tdVzNwK6sG9XV319SImmqf9mqn8zBOmdubT7W0dP23Tdor1PIyqcqbcds27dFNUdafNzmqIj5Jd90QdDyNJ4V15eTRNH3TzK8m1E/4uKaaIn55pmQbwAAAAAAAAAAAAAAAAAAAmYiJmZ5RHiBMxETMzyiGIarxL2VpWZOJqG6NJs5NM8qrc5FMzTPr5d3zpr47cYtV3hrtzaGxLl+dPquexq7mLzm5nV8+U00zHb1PDs7/AJHX6f0XN45WmRk5WoaViZddPW9jXLldVUTy58qqqaZjnz7PEFjaRq2naziRlaRn4udjz3Xce7Tcp/PEsG468O7fETZd3Ds026dXxZm/g3ap5cq+XbRM+aqOz80+CN83A33wY3Nbu1Tk6Xk9b4F23V17GTFM/wBmuPVPbynwVjwQ4z6dxDx4wc6LeDuC3Tzrx+fwb0R31W+f9wJd4ScQtX4R7wyMbUca/wCwpueR1HArjlXTMTy61MT3VR+aY/Ou3buuaduPRsXVdGyreVg5NPXt3KJ/VMeEx3TE9zU/SB4M4+/MKvV9Eot2NyWKOye6nKpj+ZV6/NPzJt4Q8TNa4T7mv4WoWL9el1Xepnadc7KqKo7Jrpie6uPzTHzTAX46nde39O3Tt/N0fWcejIwsqiaK6ao7p8Ko80xPKYnwmH42nubSN2aPa1PQcy3lYtyO+me2ifNVHfE+qXcV100UVV11RTTTHOZmeURHnB58Ydeo8GuNEUV3JmrTMuKLk0z2Xserl39njRPP5XoNbrpuW6a6J501RExPnhBPGXOtcSOOmRZ23/2ijJvWcCxcpjsuTTEUzVHq58+3zQvPDsRjYlixTPOm1RTRE/JHIH1AAAAAAAAAAAAAAAAAABgHGbiRg8N9rzm3opv6lkTNvCxZnlNyvl21T/Rjs5z64jxBl+ta3pehYs5OtajiYGPH/qZN6m3H65dRom/9o65k+x9J3JpOVkd0WreTT1p+SOfOe7wRnoOz9/8AHTWcnWci/wBaxFXVqzMyuaLFvt/wdumInuiZ7Ij5e2X33r0eN7bXwqs7HpxtXx7cc6/YFdU3KO/t6lURMx8nPvBdkxExMTETE98ShjpE8NMzYG7p1zRbdVvQ8295bHuWecexbvPnNE/g9vbTPd4eDsuC/H7VtrZVvSd33b2o6NNUUReuzNV/F8O+e2qnzxPbHgrnMxtE3xtaqzeixqOj59rsmJ501RPdMT4TH6gas6PPGbH3xg2tE167RZ3NYo5RM9lOZREffU/04j76n547OcRu9AfGDhlrHCrclrN0+7fq0ubsXMLPtzNNVqqJ5xTVMd1UeE+KieA3HLC3jh2dH3NetYm47cRTFyrlTbzI/Cp8Ir89Pzx5oDeaXOl9w4sew43vpVmi3eprps6jTTHLrxPZRc83OJ5UzPrhUbTfSp3Np+j8KtQ0zIu0Tn6r1LGPZ76piK6aqquXmiKe/wA8wDpuh7u2/rexszRM25VcvaNdpptVVTznyNznNMfNNNUfJyb9TJ0JdDyMfSNxa3dommxl3LWNZmf53k+tNU/nriPmlTYAAAAAAAAAAAAAAAAAABMxETMzyiCZiImZnlEeKPOO3GLVd4a7c2hsS5fnT6rnsau5i85uZ1fPlNNMx29Tw7O/5AUpqvEvZWlZk4mobo0mzk0zyqtzkUzNM+vl3fOyLSNW07WcSMrSM/Fzsee67j3ablP54lHOn9FzeOVpkZOVqGlYmXXT1vY1y5XVVE8ufKqqmmY58+zxYJm4G++DG5rd2qcnS8nrfAu26uvYyYpn+zXHqnt5T4Asjjrw7t8RNl3cOzTbp1fFmb+Ddqnlyr5dtEz5qo7PzT4JG4ScQtX4R7wyMbUca/7Cm55HUcCuOVdMxPLrUxPdVH5pj86ouCHGfTuIePGDnRbwdwW6edePz+DeiO+q3z/ucLpA8GcffmFXq+iUW7G5LFHZPdTlUx/Mq9fmn5gbY27rmnbj0bF1XRsq3lYOTT17dyif1THhMd0xPc7JAfCHiZrXCfc1/C1Cxfr0uq71M7TrnZVRVHZNdMT3Vx+aY+aYuPae5tI3Zo9rU9BzLeVi3I76Z7aJ81Ud8T6pB+917f07dO383R9Zx6MjCyqJorpqjunwqjzTE8pifCYQbh16jwa40RRXcmatMy4ouTTPZex6uXf2eNE8/leg9ddNFFVddUU00xzmZnlER50EcZc61xI46ZFnbf8A2ijJvWcCxcpjsuTTEUzVHq58+3zQC9rddNy3TXRPOmqImJ88P0+WHYjGxLFimedNqimiJ+SOT6gAAAAAAAAAAAAAAAAAAOJqmpYOk4leVqmZj4eNR21Xb9yKKY+eXScRd5absTauVrerVc6LfwLVmJ5VXrk/e0U+uf1REz4Izizv3pA7rv3bc9bGsc+XlK5oxcOme6mPPVPZ3RMz8kAsLTuJ2yNRzIxcPdWj3L8zyij2TTT1p9Uz2T8zL6aoqpiqmYmmY5xMT2TCJdzdGXeWk6fXlafk6fq00RzqsY9VVNzl/RiqIifz+Dp+FnGDc3DTVJ0vVYyMrSbdfkr+n5POK8eY7J6nPtpmPN3AzjpYcLb2Dqd3emhY3WwciY+6FFuP8Dc7ou8vwavGfP8AK7/o08a7eXZxdo7tyIoyqYi3gZlyeUXY8LVc/heafHu7+/fu2df0XfO2aM7TblrN07Lomi5bqiJ5c4+FRXT4T6kh9IPgtf2Tl3Ne23buXdvXK+tXRTzmrDqme6f6HmnwBbYmHo+ce7WRj4+2985XUyaIijF1G7PZcjwouT+F5qvHx7e+naKqa6YqoqiqmqOcTE84mAaN6U/DjH3NtC/uLBsUU61pNqblVyOyb2PHbVTPn6sc6o5+vzsF6Fu7b05Wr7Uybk1WPJ+zsaJ/mTExTXEfL1qZ+aW9uM+59P2rw51rK1K7RTVfxrmNj2p++u3K6ZpimI8e/nPqhN3Qu0LIyd76rrfUmMTDw5x+v4TcuVUzEfmpn88AsgAAAAAAAAAAAAAAAAAAABi+vcQdo6BlextZ3HpeJk+NqvIp68fLEdsfO0N0j+NeXjajf2hsrIroyaZ8lm5tifhxXPZ5K3Md0+EzHbz7GDbb6NO89c0yjUNQy8HS7t6mK6bGVVXVd7fw+rE9We7s58+3tBY2g7i0bcOP5fQtUwtQtR31Y16m5y+XlPZ87quJmzsPfezs7Q86KaZu09axemO2zdjtpqj5+/1TKHd0bK3zwi1e1nXfL4U01RTZ1HCuTNuqe/l1vm7qo8FIcCePOPvCuzom6Zs4muzEU2r0cqbeVPyd1NU+bunwBN22ta3LwU4jXab+PVaysavyWXi1z8DItc/CfNMdtNULq2HvDSN8bdsaxod+Lli52XLdXZXZr8aK48Jj9ffDFuNnCnTuJGi846mNrmNTPsXL5f8ABX56Z/UkDZ+5t0cF9937d2xctXbVcW83AuzyoyKP/rtpqj98A9CnH1HCxdSwMjCz7FvIxMiibV2zcp61NdMxymJjzMe4e770PfmjUZ+hZUVzyjyuPXPK7ZnzVR/17mUg8++J228zhFxXiNJu1UW7FyjO0+5z5z5OZ7KZ59/KYmmefPnyXjtfV7Wv7b0vV7EcrWdjW8mmPN16Ynl83NGvSy3Fhbm4mYmBo1cZVWnWIxLlVvtiq9VXMzRE+PLnEfLzV3w50e7t/YW39JyP8Ph4Nq1c/wA+KY636+YMiAAAAAAAAAAAAAAAAAAB1m59dwNtaDm6xq9+mxhYlublyuf1RHnmZ5REeMyDnZWTYxLFd/KvW7FmiOdVy5VFNNMeeZnshitnibse9mexbe7NFm/z5dX2XREc/l58vBIe5ty71497x+5mjWb1OnUVTVZw6a+rZsUd3lLtXdM8vGfkiO12erdF/euHps5OJl6TnX6aetONau101zPKZmKZqpimZ8O+O8FrWrlF63TctV0126o501UzzifklNXSx4W3tVte3LQMeLmTj24o1Czbj4Vy3HddiPGae6fHly8zS2wuI+8OEuvzgZVOTOJar5ZOk5nOKeU9808/vZ8YmOz5Vr8P97aLv/b1Go6PdpuUVR1b+PXy69qrxpqj/wCuYJq6NXGyjRPY+1N25EU6ZVV1cLNuT2Y8z/Mrn8CfCf5vj2d1fRMTETE84lIPSN4H1aRcyN0bQx5q06qZry8O3HObE+NdMfg+ePB/ejtx2+41GPtjemRVVpscqMPPrnnOP5rdc+NHmn+b3d3cFetYcf8Ahzj7/wBmX5s2qI1vAoqvYV3l8KZiOc2+fmq5d3n5Nl41+1k2Ld/HuUXbNyOtRXRPOKo88S63dev6ftfb+brGr36bOHi25rqmZ7ap8KY88zPZEAkToe7syNK37e23erqnC1W1VNNuZ7KL1umaon56Yqj8y0UL9F/Sb+vcbMbU7VuacfB8tmXpjsinrU1U0x+ev9UroAAAAAAAAAAAAAAAAAAABoLpI8Z69nUTt3bN2n7vXaIqv345T7Eonu5R+HMdseaO3xgG3Nx712ztquKNe13TsC7PbFu9fpiuf9nv/U+u3d27e3JEzoOtafqEx3049+mqqPlp584Rts/gHvbfOD93NRyrOBTl87tFzUa66r17n29eYiJnlPOe2e3x5drot88KN7cMb9GqXKaqsazV1qNS0+5VNNuefLtnlFVPzxy7QXfufRMLcm38/R9UtRdw8y1VauUz4c47Jj1xPbE+eEDa1p25eCfEumbdVVrJxq/KY1/lzt5VmZ/XEx2THfEt4cCukJOfdxtA33eopyauVuxqVXKmLk90Rd8In+l+fzt1cUeH+kcRdt16dqdMUXqYmvFy6I512a+XfHnifGPEHx4TcRtJ4jbepztPqi1m2oinLw6qvh2a/wDrTPhP/VnDzxvWt2cEuIUTE1Y2djzzprjnNnLs8/8Aipnzd8T64Wfwn4paJxF0qi5g3KcfVKKf+0YNdXw7c+Mx+FT6wZ9XTTXRVTXTFVNUcpiY5xMIT6SPD+jh7vqxnaJTGNpWo88jFptzy8hcpmOtRT5oiZiY+VdqSemlufT87P0Tb2Jdou5mDNzIyer2+S68UxTTM+flEzy+QFCcH9z17x4b6HrV+eeTes9S/wCHO7RM0VT880zPzsya26OuhZG3+EGg4ubRNGRdoryqqJ76fKVzVEf2ZhskAAAAAAAAAAAAAAAAAAB+blyi1bqru100UUxzqqqnlER65fPNyrGDh38vMu0WcaxRNy7crnlTRTEc5mZ80QinihxK3Lxg3VTtrZ1rK+5FVzqWMWzPVqyeU/4S7PhT48p7I75BVORxS2Lj5s4l7dej034nqzT7JpmInzTMdn62V4Gbi6hi0ZOBk2MrHr7abtm5FdFXyTHZKN6uixvCNO8tTqmjzl8ufsfr3I7fN1uryYHpGs754Mbpi1VTk6dfievcw7/wrGRT3T2d1UdnLrR29neCo+kxwwub523b1LRrEV6/ptNU26I7Ksi131W/XPZziPPzjxaB6PvF6/w81WrSNd8rVt/IucrtMxPXxLndNcR5vwqfnj11Jwg4paRxH0mbmLMY2q2aY9k4VVXwqf6VPnp9bWnSO4HxrlORujaOPFOq0xNeXh0RyjJiO+umPw/7/lBQ+Dl4+fh2cvCvW7+Neoi5bu26utTXTPbExL7ob4B8ZsvYGbGi7g8tf27crmJomJmvDr59tVMfg8++n549dr6NquDrWm2c/Ssq1lYd6OtRdtVdaJB0PE3ZOnb92llaNqVujr1R18a/MfCsXYj4NcT4eafPEzCNeBWt5/D7jTjaZmzNui/lTpWdaiedPOaupE/NXynmu3UMzG0/Cv5mdft2MWxRNy5duTypopjvmZQhoNM8Rekdby9Jt1excrWPZvPlymmxRX15qnzfBp/PIL3AAAAAAAAAAAAAAAAAAAAJ7I5yxTiXvnS+H+2b2r6vVNXb1LFimfh37nhTH/WfCEc6rufiZxo1jKo0m3n3sOiefsLCqm3j2aZ5xEVVc4iZ7Z7ap5z2+ALxiYnunm+GfiWc/ByMPLoi5j5Fuq1con+dTVHKY/NLz51DSOJXC/IozMi3rOjfC5Rft3ZqtVT38pmmZon5J8zf/BTpE2dev2tG3x5HE1GuYps51EdW1emf5tcfzavXHZPq8Q0LvTQdb4M8T6KsOq5bnGu+yNPyao5037XPx5d/Z8GqFncI+JGlcR9u05uDVTZz7MRTmYVVXOuxX/1pnwq8fliYcjijsHSuIm2a9N1KIpu0868XKpjnVZr5dkx6p8Y8UQ37W7OCnEKmqmqrF1DGn4FfKZs5VqZ7YmP51E+Md8T5piJB6IP5VTFVMxVETE9kxLBuEvEvR+I+g05en102NQtREZeDXVzrs1er8KmfCr+6ecM6BEnSf4W2tl63a17QMebWh6hcmKrdEfBxr3f1Y81M9sxHdHKY80KH6N29ru9eG2Ncza+vqWnV+w8irt519WImmr5ZpmOfriXWdLbMwsfg7mWMuqj2Rk5NijFpnl1priuKpmIn+jFXd52J9CTByLW19x5tymqnGyMu1btTMdlU0UT1uX9uIBSYAAAAAAAAAAAAAAAAAAAD+TMRPKZjmmHj7x8ycLPyNs7DvRGRRVNrJ1CiOtNNXdNFr1+E1fm87UF/hnxY1azOtZOka3kV1/ynlL1+PLTz7efUqq6/j5gX80J0r+HN/dG3LG4dIsV3tU0miqLlujtqu4/PnPKPGaZ5z2eEz3tEbC41b14f6nGDq1zJ1DCtVxRewNRmrylER2TFNVXwqJ+XnHZHYsrh9vjRN+6HRqOhZHXp7rtivlFy1V+DVH/1AJa6M3GO1tW/Ttjc16KNFyK+eNlVT2Ytcz3Vf0Jnx8J7+zusymqK6YqpmJpmOcTE84lJPSQ4IV4FzK3VtDGmrEqmbmbhW6e23M99dEebzw4fRz45ToM4+1945M1aRPKjDzbk85xfNRXP+L80/wA35O4LDYFxk4c6fxF2rdwsi3RRqdiJuYOVy+Far83P8GrlETHyT3xDO7Vyi7bpuWq6a7dUc6aqZ5xMeeJfoEG8A90Z3Dri1b0vU6a7GPl5H3OzrNcT8CvrdWmrl54q5fNMryQLxUptbh6RWo2dv8rvsjVLNmibXKYquR1Ka5jq/wBKKp5/LK+o7gAAAAAAAAAAAAAAAAAAAdPu7cem7T2/l6zrV+LOFjU9aqfGqfCmmPGZnsiAdw/lNdNUzFNUTy80oa3bxH3/AMYNw3dN2vZz7eBymben4EzT8CJ++u1xy5+HfMRHgxvV9g8SthU/dTI0/VtPoo5TOViX+vFH+dNuqeXm7fOD0KQh0hdg5fDzf33U0qm7a0rOvzlYd+mOyzdietNHPwmJ7Y9Xn5M84OdJHKtZFrSuIFcX7FUxTa1KmnlXR4fykR2VR/Sjt8/PwpTcuhaNvrat7TtRotZumZtuKqa6J58vGmuifCY74kGBcAuLeHxB0WnBz7lFjcmJbjy9mZ5eXpjs8rR5488eEtuPPniJsncfB3emPkY2Reot0XPK6fqVrs6/Lwnwirl2TTPZMepVnAzjFp/EPTKMTPqtYe5LFMRex+fKm9H+Mt+qfGO+J+YG2kp9LHhVYxrVze2gY/k+dcRqdm3T8HnM8ovco7pmZiKvCeye/nzqxgvHLNwcDhJum5qVVEWbmDcs0RVy+Fcrp6tERz8etMfmBrbofb1u63tLM25nXOvkaPNM2JnnMzYq58o/2ZiY+SYUGj7oTYGRXu/cGoRTV7FtYNNiqrl2TXVciYj81ErBAAAAAAAAAAAAAAAAAAABoHpB8co2dcu7f2tVbu69NP8AL5FURVTic47I5d01+PKeyPHmDfszEd8xD+oBjYvFfe2P93LuBrWoW7sRcovZN+KJrjwmimuqJ5dkd0P5tjiXxA4YaxOFl3s2KLU8rum6pFVVPLnz7Ot20/LTPiCq+kXw9r39saqnAtzXrGnVTkYlMT/hOzlVb/2oiPniEy9H/ird4bbgu6drdF2dCy7nVyaJpnr4tyOzykU9/Z3VU9/Lu7Y5TWXCnifonEbSvLabVOPn26Y9kYN2qJrtT6p/nU+v+5qzpIcEvu7GRunadiI1WmOvl4lEcvZER/Pp/p/3gojAzMfUMKxl4N+3kYt+iLlq7bqiqmumY5xMTHfD7oa4BcZcvh/qEaLuCb13bd25MVUTEzXhVzPbVTHf1ef31Pzx284m3dOzsXU8GxmafkWsnEv0xXbu2qoqprpnumJgHR8QdnaXvnbOTo2s2Yrt3I61q7H39m5EfBrpnwmP1xzieyUN7dztW4McXopzKaqa8HI8hlUcp5X8eqY5zHLwmnlVHr5PQhDnS4ycTP4w1WdO5Xcizh2bF+LcRMzd51TEdnbM9WqiPP4AuCxdov2Ld6zVFVu5TFdNUeMTHOJft1O0MS9gbT0XDyucZGPhWbVzn+FTbpif1w7YAAAAAAAAAAAAAAAAAAAcXVNQxdK07Jz9Qv0Y+HjW5u3btc8oppiOczKNOJPGXdnEncP3B2HRnY2nV1TbtWMOJ9kZUeNVcx2xHLn2RyiI7wWpFdM1dWKomfNzf159anwv4nbbsfdm/pGq2epHlar+Nfi5co8ec9Sqao5d7N+EnSL1nQcq1pu9armp6V/g/ZFUf9oseuZ/nx54nt9fhIfTpa8Obujbjq3dptmurTdSriMqaY5xZv8AnnzRVy8fHn54hsno1cY7O5cDH2xuK/FvXcejqY125PZl0RHdz/DiPDxjtjxbot3NF3ptiZonH1LRtQszTVH31Fyme+J9f64lEvG7hRqXDHXKNS0qu/c0K5divFy6JmK8evnziiqY7pjwq8flBeY0J0fOOGPu3Fs6Duq/bsbht09W1fq5U05kR4+aLnnjx748YjfYJ96UvCqxr+h392aLj9XWsG31smm1T/3mzTHbMx41Ux3T38uye6OWKdDLet32TqGzsy51rM0TmYfPn8GYn+Upjw5Tzirw7p86nNx5uHp2gajmapXbowbGPXXfm5y6vUimecTz7O3uRP0TcC/mcZsPJx6KvIYmPfu3auXZTTNE0RE/PVALpAAAAAAAAAAAAAAAAAAAAfyqqKY51TER62ouPXGLG4dYNODp1NvK3Fk0da3aq7aLFP4df/SPFMFnbXFTirRVrE4+qapj1zM0Xr96mzant7YtxVNNPLtn72OXgC/YmJjnE84YhxX2bY35sbUNEvT1LtymLmPc/AvU9tM/J4T6plEmFr/EbhLrFFm7c1PS7kdvsXLia7FyPVE86au7vjzKw4L8adJ4h2KMLKpo0/cFNPOvGmr4F3l31W5nw9U9sevvBKXDXeGscHuIORTm4t2mm3c9jajhVfBmqmJ745+Md8T3Tz9fNee2Nf03c+h4ur6JlUZWDk09aiunw89Mx4THdMT3NX9IDg7j8QNPnU9Jpt2Ny41vlRXPZTk0x/6dfr80+HyJk4UcRtc4R7rv4mbYvzp83fJ6hptzsmJjs61PPurj80x80wF/uv3Boun7h0fK0vWMa3lYOTRNu7arjsmPV5pjviY7Yl8Nq7j0rdWi4+q6Fl28rDvU84qpntpnzVR3xMeMS7cHnvv3buqcG+KVr2Dduf8AZbkZen5FccvK2+c8onl3+NNXL/qvLaOuWNy7Y0vWsTss52PRfpj8HnHbHzTzj5ku9NzNwbuubZwrVVFWoWLF65eiOXOmiqaOpE+PfTVLe3R9wMjTeDm18fMpqovTjTd6tUcpiK66q6f1VQDYQAAAAAAAAAAAAAAAAAAOLqmoYuladk5+oX6MfDxrc3bt2ueUU0xHOZkHKfyK6Zq6sVRM+bmiviTxl3ZxJ3D9wdh0Z2Np1dU27VjDifZGVHjVXMdsRy59kcoiO9h+p8L+J227H3Zv6RqtnqR5Wq/jX4uXKPHnPUqmqOXeD0FRr0teHN3Rtx1bu02zXVpupVxGVNMc4s3/ADz5oq5ePjz88Q+fCTpF6zoOVa03etVzU9K/wfsiqP8AtFj1zP8APjzxPb6/Ca1t3NF3ptiZonH1LRtQszTVH31Fyme+J9f64kGl+jVxjs7lwMfbG4r8W9dx6OpjXbk9mXREd3P8OI8PGO2PFQKDON3CjUuGOuUalpVd+5oVy7FeLl0TMV49fPnFFUx3THhV4/K3x0fOOGPu3Fs6Duq/bsbht09W1fq5U05kR4+aLnnjx748YgN9p96UvCqxr+h392aLj9XWsG31smm1T/3mzTHbMx41Ux3T38uye6OVBOu3Hm4enaBqOZqldujBsY9dd+bnLq9SKZ5xPPs7e4Ex9DLet32TqGzsy51rM0TmYfPn8GYn+Upjw5Tzirw7p86rULdE3Av5nGbDyceiryGJj37t2rl2U0zRNERPz1QukAAAAAAAAAAAAAAAAAAAGveMvE/TuGug05F+mMnVMmJpxMSKuU1zHfVV5qY8Z+YGwpnl3kTExziecIGuV8U+MmVfzcajUtQxYrmOrarixi2p7+rTzmKezlHnnu5ut9k8SOE2p2a71Wr6PXz500XZmuxd5T3cuc0Vf+4Ly3lt/F3VtfU9D1CJ9jZtmq1VMTymme+Ko9cTET8yC9Mzdw8FOKFc3LM05eFcmi7ar7KMqxM+E/g1R2xMd0/JyU7wR48YG9vJaTuGm1p+4O6mYnlayfXTz+9q/o/m80ZLxu4V4HEjQ4iOpj63i0z7EyuX/BV56Z/UDKNgby0jfO3LGsaHf69mv4Ny1V9/YueNFceEx+uOUx2SyN557Q3Nujgxvu9TXZrtXrVUWs3AuzMW8i3E/wD1NNUd3yc4m59gb00bfW37OraFkRct1Ryu2auUXLFfjRXT4TH5p747Ad/nYmPn4d7EzbNu/jX6Jt3bVymKqa6ZjlMTE98TCDOOmwMjhdvuxkaPVet6XkV+ydPvc+c2qqZ5zRz89M8uXPw5L5Td02czCjaW38KuqidRrzar1uns60W4t1RVPniJmqj83qBuHhJu2N7cPtI1yYpjIvW+pkU0xPKm7RPVr5c/DnHP52YNLdEbByMPg/YuZNNVNOVmXr9qKomOdHZTz+SZplukAAAAAAAAAAAAAAAAAAAfm5XTat1XLlUU0UxNVVUzyiIjvmUicZePOsbh1mrbnDm5kWsXynkvZWLTM38uvny5W+XbFPPzds/ICvJrpirq9aOt5ub+vP7M4ScUrOPOrX9D1SurlNc1U5FNd+PX1Yqmv9TveGXHvdOzdQt4O5LmRq+lU1dW7Zypn2Ra9dNc9vOPNV+oGxOl/wAObuVRb3rpVmu5VZtxZ1CiiOfKiOym55+zun1cu7k4nRe4x2bFnG2ZujIi1TExb07KuVfB9VmqfD+jPd4ebnRu1NyaNvbb1GoaRftZmBkUzRXRMc+XOO2iunw+SUj9Ifgpe2fk3tw7Ys13NvXKutds0xznDmf/AJPX4AtYS90c+OtN+jG2tvbK5XqeVvC1G7V9/HhbuT5/NV4909vfUNMxVETTMTE9sTHiDU3SD4W4u/8AbNzLwrEU7iwbc1Yt2mO27THbNqrzxPh5p7u+YnQfRJ3nf0Df1e2syqqnC1brUxRVzjyeRTHOJ5eeYiaZ+bzLTuV027dVdyqmiimJqqqqnlERHfMygnYlqjX+kpi3tCp62JXrtzLtzREcos03Kq+fZ2RHVj9YL4AAAAAAAAAAAAAAAAAAAAJnlHOe5inErfOl7A2ze1fV6pq7epYsUz8O/c8KY/6z4QjjVdxcS+NesZNGlWs6/h0TH/Y8OryePYpnnERVVMxEz2z21Tznt8AXjTVTVz6sxPLs7HyzMazm4d/FyaIuWL9uq1conuqpqjlMfml58antziRwwv0Z2RY1fR463Zk2LvWtTPfymqiZp8O6e/k3xwV6RdvVr1nRt9zax82urq2dQojq27nPuiuO6mfXHZPq8Q0bv/bescHeJ1FeDXdt02LvsrTsqqOy5b593OOyZj72qP3rK4PcStM4j7dpysSqmzqdiIpzMOZ+Faq88eemfCfm73P4l7F0niHti5peq0xz/wAJjZNHKa7FfLsqpn++PGEPahh7s4J8QqKqa6sbOx561q9TEzZy7XPt/wA6mfGO+J+aQeh5VEVRMTHOJ8JYDwj4n6PxH0OjIw66cfVLVMRlYNVXwrdXnj8KmfCf+rPgRV0pOFdjaOrW9w6Bjza0XULk03bNFPwMe9POeUeamrlMxHhPOI7OURvzoz71u7y4bWPZ1zr6jplfsO/VPPnXERE0VTz8ZpmI+WJcTpZZ2DjcG9QsZlVHsjKv2beLTPLrTXFyKpmOfmpiru87DehHgZFrb25c+5TVGNkZNq1bmY7KqqKapq5f24BSwAAAAAAAAAAAAAAAAAAOs3NrmBtrQc3WNXv02MLEtzcuVz+qI88zPKIjxmQc7LybGHj138u/asWKI51XLtcU00x65nshiNrinsS7mexaN2aNN7ny5TlUxHP/ADu79aR9y7k3px83l9zNGs3adOoqmqzhxX1bNiju8pdnumeXjPyRDt9U6Lm8cTTZyMTP0rNyKaetONRXXRVM8u2KZqp5TPh28gWjYvWsizRdsXKLtquOdNdFUVRVHqmE49LDhbe1rFjd+gY3lM7Ft9XPs24+FdtR3XIjxmnx8eXyNG7I39vHhDuKvAv05FFi1VyydKy+fUmJ7edMT97PjFUfr5rW4b780biDt+nUdHuxNUR1cjGrn4dmrzVR5vNPiCZ+jXxqp29XZ2tuu/y0i5V1cTLrn/u1Uz97VP4E+fw+TusSmqmumKqJiqmY5xMTziYSV0j+B04FWTurZuNM4czNzNwbcf4Lz3KI/B88eDhdHjjrOgU2Ntbxv116T2UYmbVPOcbzUVeejzT4fJ3BYbWvHnh1jcQNmX7duzb+7WFRVewb3dVFXLnNvn+DVy5cvPynwbFxMmxmY1rIxLtF6xdpiqi5bq61NUT4xLr91a/p+2NAzNY1e/TYw8W3NdVUz2zPhTHnmZ7IgEfdEPdeRo/ESvb16ur2Hq1uqnqT3U3rdM1RP5oqj8y1kK9GfSsjcXG/G1O1amnHwqr2demO6iKoqimP7VcfmldQAAAAAAAAAAAAAAAAAAANR9IHi1a4daPbxNO8ne3Dm0TNi3V2xZo7vKVR8vZEeMxPmkGw9xbp0Hbdqm5r+r4On01fe+yL1NE1fJEzzlxdvb62tuO75LQ9f03Nvf4q1kUzX/Z7/wBSNNncJt9cWq724s/Li1YyK5n2dqNdUzen+hTETPVjlEeEeEdzj774Fb12PY+6dFFvUMOz/KTk6fVVNVnlynrTTMRVHLzxz7gXjl41nMxb2NlWqLti9RNu5brjnFVMxymJj5EC8Wdj6vwj39aytNqu2sCq77I0zNo7eURPPqTP4VPdMT3x8rYPA/pDZem3cfRN9X6srAmYotahV23LPmiuf51Pr749anN27c0Xfu1rmnanRby9PyqIrt3aJiZpnl8Guirz+sGHcDOLWBxG0aLGRNvG3DjUR7JxufKLkf4yjz0z4x4T80tpvPffe0Ny8Gt749/HyLtvydzyuBqNqOVNyI8J8OfLsmme/wCRV3BPjNpXEDAs4mdXawdx0U8ruNM8qb0/hW+ffE+bvgG2kcdLfhxj7f1fH3Xo1iixhaldm3lWqOyKcjlz60R4daImZ5eMT51jpz6Ze59PsbOwtt03aK9UysmjJm1HbNu3RFXwp83OZiI+cGadGPdl7dfCzEnNrm5mabcqwbtdXfVFMRNEz/s1Ux8zbDRnQ+0LI0rhfdzcqiaPunmVZFqJ8bcU00RPzzTU3mAAAAAAAAAAAAAAAAAAA/N25Rat1XLtdNFumOdVVU8oiPPMvnmZVjCxL2Vl3aLONZom5cuVzypopiOczM+aIRTxR4k7k4w7rp21s+1kzpFVzq2MWzPVqyeU/wCEuz4U+PKeyO+QVNlcV9h4ubOLf3XpNN6merMRfiqInu5TVHZ+tlunahh6niUZWnZePl41f3t2xci5RPyTHYjz3q+7Pud5WNX0j2Z1efsfnc5c/N1+r/0a+wdQ3zwW3XTbqjJ0zJ+/qxrnwrGTR3c+X3tUdnLnHbEwCqekpwxq35tijO0mx19f02mqqzTT337ffVb9c9nOPX8qduAXFnJ4c6zXpmsxdq0HIucr9uYnr41fdNcR/fCpeDXFfSeJGlT5Lq4us2KYnJwqqu2P6dHnp/u8WAdI3ghTuWjI3PtKxFOt0x18rEojlGXEfzqf/if83y94b+03OxdTwLGbgX7eRi36Irt3bdXOmqme6YlyUK8COMebw81D7k63F6/t+5XMV2pievi18+2qmJ8PPStvQtZ0/X9Lsajo+Xay8K9HOi7bq5xPq9U+oHTcSNmabvvamXo2qW6Z8pT1rF7+dYux97XTPhy8fPHOEX8FtYz+HHGzG0/MnqRXmTpWdbiYmJ61fU5/NVynmvHUMzG0/Cv5edet2MWxRNy5duTypopjvmZQdpUe6T0jKcrSbdU4uZq8ZcTymJpsUVxVNU+b4NP55BfAAAAAAAAAAAAAAAAAAAADrtc13SdAxfZOt6lh6fj/AIeTeptxPyc57WJcZuJGFw32vOdeim/qWRM28LFmeU3K+XbM/wBGOznPyR4pK2/s3f3HTWsrWcnI62PFXVqzMyqabNHb/g7dMc+7nPZEfLPOQWRonEXZ2uZUY2lbl0rIyJ7ItU5FMVVfJE8pn5mVzETExPbEoX3n0ct6bcwas3D9i6zZojnXThTV5WmO3t6lURM/Nzntc3g1x71jaGTb0rdNy/qWi9bq9a7PWvY3hPKZ7Zj+jPzA+HSR4ZZWx911bg0WzVRoWde8rbrtc+WLemec0T+DHPtp8PDwbt6O3GexvLCs6BuG7RZ3HYo5W66uynMpiO+P6cR3x498ePLbVdOib42rNNXsfU9F1G18tNdM/wB0x+eJhEfGfhbqvC3cFrUNMu369GruxXh5tEzFdiuJ5xRVMd1UeE+IL3GheAvHXD3XiWNF3Vft4u4KIiii9VMU0ZceE+aK/PHj3x5o30CYul7w4x7mnRvbSrFFrJtVUWtRins8rTPwabk+eqJ5UzPmmPM7voc7tv6xszUNBzLk13NIu0zZmrv8jc5zFPzVU1fnhkPSm3Pp+i8K9R03Ju0Tn6rFOPj2O+qfhRNVXLzREd/n5MD6E2hZFjTdxa5domnHya7WLZmf53U61VU/8VMfnBToAAAAAAAAAAAAAAAAAAAAAAAAAAAAAAAAAAAAAAAAAAAAAAAAAAAAAAAAAAAAAAAAAAAAAAAAAAAAANN9LLVMnTeDuZRi1TT7NybOLcmPwJmapj5+rEfOwzoT6Tg+17X9Y6lFWpVZUYs1zHwqLUUU1conzTNU8+X4MeZuHjPtGre3DnV9GsRHsyqiL2Nz5R/K0T1qY5z3c+XL50h9HviFXw23vfw9ZibOlZ0xj5sVxymxXTPKmv5pmYn1SC8mIcTeH+jcQtv3NN1m1FN2mJqxsuimPK49f4VM+Meenun5eUxlmPet5Fi3esXKblq5TFVFdM84qie6Yl+wed2rabuvgtxAoia6sbOx6uvYyLfPyWVa598eeme6Ynu7pWjwd4mabxH2/GRj9WxqdiIpy8SZ7aKvPHnpl2fEzYWkcQtuXNK1m31a45142VRH8pj3OX31Pq89PdMfNMRFZq3LwP4nxFfKnLw64iqI5zazLEz4eemqPnifNMAojjn0f8fdN27rez/I4es1T1r+NV8G1k+uJ/m1/qlOOm67xC4S6hdxbN3UtFqqq+Hj36OtZuT2xziKommfHtjzL82trmHuXb2n6zptyK8TNs03qJ83OO2J9cTzifkdhkY9nJt+TyLVu7R+DXTFUfmkEEZm7OJvGK9a0Wm7l6hZqrjnYxbUWrMT4TcmmIjlHb99Ph6lT8COE+Nw30i5dya6MnXcumIyL9MdlFPf5On1c/ztoY+PZxrcUY9q3aoj+bRTFMfmh9AAAAAAAAAAAAAAAAAAAAAQVxVvzufpG5mJq9yacWrVrWnzz/mWYrpo7OXq5z868MPGsYeLZxsS1RZx7NEW7duinlTRTEcoiIjuiIRX0s9m5GgcQfbFjUTGn6tyudenlyov0xEVRPm58oq9fOVDcAOJuPxA2pat5V23Tr2DRTbzLXdNfKOUXYjzT/eDadURVTMVRExPZMSlDpHcCoxoyt1bJxOViOd3O06zT954zdtRH83xmmO7vjs7Iq8BGXR1423dtX7G3N0X6rmi3Kopx8iuec40z4T/AEP7lWbx2rom+tu16drVijKw71PWt3KJ+FRMx2V0VeEps6TPBS3p1GTu/aWPFGLM9fUMG3HZbme+7bj8Hn30+HfHZz5d50R+Jl7U8evZut3/ACl/Gtzd0+5XPwqrcffW5nx6vfHjy5+YGpuJHBLd2wdQqztJoydR0y3XNdnOwomLtqI7YmumntpmI8Y7OxxcPjzxJxMOcCnXKrlUc6Ovexrdd6O/n8KaefPt8e3sX243sDD8v5f2Jj+W/wAZ5OOt+flzBHHCrgzuXiFr/tj35OZZ06u55S5XlzMX8ue/lET2xT4c+yPCFl4mPZw8WzjY1um1Ys0U27dFMcoppiOURHqiIfUAAAAAAAAAAAAAAAAAAAYRxt1PJ0fhPujNwqppyKMKqimqnvp60xRM/NFUyzd1W7NFsbj2zqmjZXZZzseuxVPLn1etHKJ+aeU/MCUOhXpWDl7w1zUMmii5mYWLRGP1o5zR16piqqPNPKIjn/SlYjz32Lr2qcGuK1VWoY89fEuVYmdYn/1LUz2zEx8kVRPd2QvnQdXwde0jF1PSsijIwsmiK7dyiefOJ/6g4u79s6Vu7QcjSNexKMnDvR3T99RV4V0z/Nqjwn/ohPijw+17hHuyxfxr96cPynlNP1G1zp58p58p5d1ceMf9HoK6fdm3NL3XoWTpGuY1OThX6eVVM99M+FVM+FUeEg1pwA4xY2/9OjTdWqosbjx6Ph090ZFMfz6fX54fTjhwV03iFYnUNPqt6fuK3TypyOr8C/H4NyP7qu+PXCWOIez9e4M7/wAe5iZFcUUV+yNOzqI5Rcpie6qPwo7qqf8ApMLX4U70x9/bJwNbsRRbv3I8nk2aZ5+SvU9lVPb28vGPVMAiDI07iFwf1u5dpo1HSLsVdWb9r4Vi/ET2dvbTVHbHf53Y5vEnidxGsRoVrNzc6i9HUrx8DHpom5HZ9/NER2d3fPLtX5XRTXTNNdMVUz3xMc4l87GPZx6eVizbtR5qKYp/uBpLo98FY2JH3b3B5O7uC5RNNFFExVTi0zHbET41T3TMN5AAAAAAAAAAAAAAAAAAAAh7pe6pkZnFyvCvVTGPg4lq3ap8I60deqfz1fqXCk/pmbKvxn6fu/DtzVj124w8yaeXwKo5zRVPj2xMxz9UApbZmk4Oh7U0rTtKt0UYVjGopt9SOUVdkTNXyzPbM+eXdNB9FnifY3HtyxtfVb1FGs6bb6lnn2TkWI+9mPPNMcon1REt+AnfpE8DLe4rWRuTZ+NTb1uiJrycO3HKnMjxqpjwuf8AN8vfpngRxezuHeq/czV/K3dAu3Ores1c+tjVc+U1UxPd64XcnTpKcFbWvY2Vuva1im3rFqmbmZi0RyjLpjvrpj/GR4/hR6+8N45mJou9ds+SyaLGpaRn2omPGmume6YnwlH3Fjo+a/tbNvZ+07V/VtG63WoptRzyLET4TTHbVEfhR+Z3XRM4l39M1ynZmsX+en5lU+wqrnPnZvd80c/NVy7p8flWCDz/ANG43cR9vYsadb1q9XFuOpTTm2KLtyjsjlHOuOt3R4u82Rw43txj3HGs7ovZtGmzNPlc7LiaZrp8KLNM8uzl5o5Rz9a3LuDiXr0XruLYrux2xXVbiao+fk5ERERERHKIB123dGwtvaJh6TpVmLOFiW4t2qI8I8/yzPOZ9cuxAAAAAAAAAAAAAAAAAAAGEcbdTydH4T7ozcKqacijCqopqp76etMUTPzRVMpy6FelYOXvDXNQyaKLmZhYtEY/WjnNHXqmKqo808oiOf8ASlV+7NFsbj2zqmjZXZZzseuxVPLn1etHKJ+aeU/MgzYuvapwa4rVVahjz18S5ViZ1if/AFLUz2zEx8kVRPd2QD0IdNu/bOlbu0HI0jXsSjJw70d0/fUVeFdM/wA2qPCf+jlaDq+Dr2kYup6VkUZGFk0RXbuUTz5xP/VzwefXFHh9r3CPdli/jX704flPKafqNrnTz5Tz5Ty7q48Y/wCiouAHGLG3/p0abq1VFjcePR8OnujIpj+fT6/PDZe7NuaXuvQsnSNcxqcnCv08qqZ76Z8KqZ8Ko8JQjxD2fr3Bnf8Aj3MTIriiiv2Rp2dRHKLlMT3VR+FHdVT/ANJgFT8cOCum8QrE6hp9VvT9xW6eVOR1fgX4/BuR/dV3x64ShkadxC4P63cu00ajpF2KurN+18KxfiJ7O3tpqjtjv863+FO9Mff2ycDW7EUW79yPJ5Nmmefkr1PZVT29vLxj1TDLq6Ka6Zprpiqme+JjnEggPN4k8TuI1iNCtZubnUXo6lePgY9NE3I7Pv5oiOzu755dqi+j3wVjYkfdvcHk7u4LlE00UUTFVOLTMdsRPjVPdMw3bYx7OPTysWbdqPNRTFP9z6gAAAAAAAAAAAAAAAAAAAAkrpuankzrW2tK61UYlOPcyer4VVzV1f1RT+tu/o86Vg6Xwg259z6KI9lY1OTerpjlNd2vtqmfPMd3yRDBOl/sm/ru0cPcGn2puZOj1VeWppiOc2K+XOfPPVmIn5JlinRK4o2MWzGydbu0WqZrquadeqnlEzVPOq1Pz85j5ZBVjT/Hjg3g8QcCvUdMotYu5rNH8ne+9pyYiOy3c9fhFXh3T2d24AHnvw331uDhDvG/Zv2L1Fqm55LP069zp63Ke/l4VR4SurbWu6Nvja9rP0+q1mabmW5prt1xE98fCorp8/nhr3j9wfxeIOlV6hpdFuxubGo/kbn3sZMR/wCnXPn81Xh3T2d06dHziDm8Ot9fcbWevZ0nMvexsyze5x7Gu8+UV+qYnsn1AzDjL0cc3CysnV9gWpycGr+Ur0zrfylrz+TmfvqfGI7/AJWsdD4ncRNgUTpFnUs3Dt2fgRiZ1mK/Jcuccoi5HOmPk8z0JiYmImJ5xPjD5X8XHyJib9i1dmO7r0RVy/OCFNE21xE44a/ZydWvZd3Co++zcmnydizTz7Yt0xERM+qmPDt7lm8P9oabsfbGLoukUcrNr4VdyY+Fdrn76ufXLI4iKY5RERHmgAAAAAAAAAAAAAAAAAAAdduTMuadt7VM2xHO7jYt29RHnqpomY/udi+eRZoyMe7ZvUxVauUzRVTMc4mJjlMAhnos4ONr3Gexkax1ci9Zs3s2jykc+veiY5VebnHWmr5YXU89taxNW4McYOvYombmnZPlsaa4+DkWKu7tjwmmZpnl3TzXTsTdmmb023i6zo92K7F6n4dHPnVar8aKvXAO01jS8LWtMydO1XFtZeDkUTbu2btPOmuP/rx74ntQ5x14QZ/DfVY1TR5vXtvXbnOxfj7/ABq++KK5j9VXj8q73F1XTsPVtOyMDUse3k4eRRNu7ZuRzprpnwkGgujlxsjcluxtrdV+KdZop6uNk1zyjJiP5s/0/wC/5e/YXGHhVo/EnSerkRGJrFmmfYudRTzqp/o1x/OonzeHglHjnwuzuF+5LOo6RcvVaHkXOvh5MT8PHrjt8nVPnjvifGPklUvR94ie6Dsi3ezKqI1nBmMfMpp/nTy+Dc5f0o+bnEgkXcGyt/cJtbqzLdrOw/JdlvUsGZm1XTPb21R3d3bTV5nNv8ZOJ+6Mb7jWNWyr9V+JomnBxqKb1cTz5x1qKet3TPdyX3VEVRMVRExPZMT4vjZxcexVVVZsWrdVU85miiI5/mBOPR64FZOh5+PujedqKdRo5XcXCqnrTZqntiuv+l6vD5VKAAAAAAAAAAAAAAAAAAAAnHpr6pk42z9B06zVVTj5mXXcu8v53k6Y6sT89XP5lHNR9J3Zd7d/Da9XgW5uahpdz2ZaojlzrpiJiumP9mefLxmmAdd0RdJwcPhNY1DGoonMz8m7Vk3Ip+FM0VzTTTM+aIjny/pS3ajDoqcTrO19XvbY1u7Ra0vUbsV2LtfZFm/3cpnzVcojt8YhZ8dsc47ga44z8KtK4kaLNNyLeJrdimfYmdFPbE/gV8vvqJ/PHfHjExtt/Wt08GN/Xbd21cxczHr6mViXJ/k79H90xMdsVQ9EGueNHCzTeJOheTudTG1rGpn2Fm8u2mfwK+XbNEz+bvjxiQ7zh5vTSOIG2LWp6XXTVRXHUv49fbVaq5dtNUf/AFzaI429HSvMyr2t8P7dFNyvnXf0yqqKYmrv52pnsjn+DPzNP8Nd2a1wc4kXMfU7dyzYou+xtTxKu2KqOf30cvGO+Jjv+dfmJkWcvFs5ONcpu2L1EXLddM84qpmOcTHzA8+NB37xC4Z3KtMx8zP06imZmcLNs9aiO6Z5U1x2eHd5/W7Si9xL446rjYl67lZuNbq++6kWcSx56quURTz5cvPPb2d68snEx8qmKcrHtXqY7ouURVy/O+lq1bs0RRaopoojuppjlEAwjhDw70/hztmNPw5i9mXpi5l5Mxym7Xy/ujt5QzkAAAAAAAAAAAAAAAAAAAECbLi3vLpGY1W4Yi7bzNXu3LtFyOcVdWaqqaJju5c6aaeS+0FceNsZ/Dri3d1LApqtY+TkfdLAvREdWKut1pp+Wmrn2ebkC9YiIiIiOUQ+eRZtZNi5YyLdF2zcpmiu3XTFVNVMxymJieyYmPBhfCLiFgcRNq2dRxaqLedREUZmLE9tq548vHqz3wzgEYdIfghXtS5e3HtOxXXoNVXWv41POasOZ8Y8Zo9fh3SyHo3ccKrVWLtTeGTztTyt4Wbcn73zW6583mnw7lV3rVu/artXqKblqumaaqK45xVE9kxMeMIt6SHBudm5dW5Ns2qvuBfufy1mntnDuT3f7E+E+E9k+HMKn4lbA0XiFoFWna1a5V0xNWPl2+XlLFf4VM+MeeO6UYb14Ub44aavTn4lrKvY9irr2dT07rT1e3l8Ll20T2+PZ2+KieixxLu7v23c0PWLsV6xpVMRTXM/Cv2O6Kp880z2T8zegIEs8cuJuXiU6Zj65fu3K4iimq1jW5vz3RHKqKetz9ff2tjcDeBGp6nq1nc/EC1dt2Yr8vbw8metdv1c+cVXOfbEc+3lPbKr7eJjW7k3LePZouT31U0REz877AAAAAAAAAAAAAAAAAAAAA090r9TydN4OZ9OLVVT7MyLONcqjwomec/n6vL52DdCbSsH7h7h1bqUValOTTjdeY+FRaiiKuUT4RMzPP8AzYbo4v7Sne3DzV9Et8vZV235THmeXZdonrU9s93OY5fOjvgFv+7wx33fxtZt1WtNzJjFz6K45VWaqZ+DX8tMzMT6pkF7MT4k7D0biBt+vTNbsx1o51Y+TTH8pj18vvqZ/vjun8zJ8TIs5eNayMW7RdsXaYrouUTziqJ7ph9Qed+4NF3TwY39bmLlePl2KvKY2Vb5+TyLfPvjzxPdMT8iyuC/FDTuI+gxdo6uPq+PERl4nPun8Knz0z+p3nEjY2kb+25d0rWbXnqsZFMfymPX4VU/9Y8UPXLe5eB/E6nrcoy8OuKomOfksyxM/rpqj54n1wCj+OfALF3hfua3tWbODrlXbfs1fBtZU+f+jX6+6fFNeFqXEPhHqNyxaq1PQ66qvhWrtHWs3J7Y58piaKu6e2PMvnaWv4e6Nt6frWm1xXi5lmm7T285pme+mfXE84n5HaXbVu9R1L1ui5R+DVHOAQNk7o4ncYb1rR4vZuo2Kq6ednHtU2bETz7JuTTERyjt++nw9SqOBPCbF4b6Tcu5NdGTruXTEZF+mOyinv6lPq5/nbRs2bViiKLNui3RHdTRTEQ/YAAAAAAAAAAAAAAAAAAAAIf6Veu5OvcX6tGm5NOLptNrFs0zPwYruU011Vf8UR8lMLA2JtTTtmbYwtG0mzTbs2KIiuqPvrtfL4VdU+MzP7kj9L3bGRo/EqjXrVFUYmrWqK4u0xMRTet0xRVHPz8opn51J8C+IOPv/ZOLkzXEari0U2M21M85iuI5df5Ku/8APAM+zsPGz8S7i5ti1kY92OrXau0xVTVHmmJRp0h+CFzaNy9uPadm5c2/VV1r+PTzqqwpme+PGbfr/m+PnWk/F61bvWq7V6im5brpmmqiqOcVRPZMTHjAJU6OPHGbM421t4ZMzanlbw865P3vmornzeaW/OJ3D7RuImgTgarR1b1MdbGy7cR17NXnifGPV4pf6RfBOvaN69uXatmqrb9yrrX8ennM4VUz3x/8OZ7p/m93mbL6KnFO7uPAq2prt2a9TwrfXxb9U9t+zHfTP9Knz+MfJ2hPe69o704PbljJivIxJt19XG1PF5+Sux3x2+vl97V5mxtI6Ve48fAi1qWh6dm5URyi/TXVa5z55pjnH5uSv8zEx87Grx82xayMeuOVVq7RFdNXyxPZLA7vBfh3dyvZFW1NPi5z58qetTR/Zier+oEoWLe9ukFvWi5f5xiWZ6tVdFM04+Fbnwjz1Ty+WVq7J2xp+ztsYOiaTbijGxqOXPl23Kp7aq6vPMz2uw0nS8DR8G3h6Th4+FiW45U2ce3FFMdnLuj5IcwAAAAAAAAAAAAAAAAAABgXHbcWRtfhTr+pYVVVGXFqmxarpnlNNVyuKOtE8++Otz+ZnrDOMm2rm7uGmvaPj0xVk3rHXsRy587lExXTHzzTEfOCb+hvtDT9Z17VtwalaoyLul+ToxqK+2KblfWmbnLzxFPZ8sz38lhoV6Mm/rexd9XtP1earOm6p1ce9Nc8vI3aZnqVTE+uZpn5fUummqKqYqpmJpmOcTHiDXHGHhNo3EXSLnlKLeHrdunnjZ9FPbE/g1/hUT+ePBG2j6nurgxv+5Rct14ufjVdW/j1Tzt5Fv8AuqpmO6Xoi17xk4X6XxJ0HyGR1cbVsemZw86Ke23P4NXnonxjw74B2fDXfWkcQ9t0ajpldPW5dTJxq+2q1Vy7aZjzevxaF49dH27XeyNw7Cx4r68zXk6ZT2T299dr/rT+Zp/auubk4KcR66MzHuWr2NXFvNw6quVGRa88T4xMdtNS+dv6vh6/omFqum3PK4eZapvWqvVPn9cd0ghPh5xl3hw5qr0yZjLwbNXUqwM+mrnZmOyYpnsqo+Tu7O5k29OkpujculV6Xo+n4+kTkx5Ou7Yrqu3qonvpomYjlz7u6ZVhujYW1d1VxXuDQsHNuxHLytdvlc8P58cqvCPFx9s8Ndm7YyoydD29gY2TH3t7qdeunu7qqpmY7o7gaa6M/BnJ0PJt7s3ZjeT1Hqz7CxbsfCs847blUeFXKZ5ebmpMAAAAAAAAAAAAAAAAAAAEjdNbcORXr+h7doqqpxLOP7Orp59lddVVVFPPt8Ipnw/nSrlKnTV2teqv6JumxbmqzFucDIqiPvZ5zVbmZ809auPzA3JwC2hp+1OGuj+w7VHsvPxreZlX47arlddMVRHPzRE8oj1etsauim5RNFdMVU1RymJjnEw0X0VeImPuPZ1nbubd6ur6TRFqmKp/w1iPvao9cd0x6olvUEs9IfgNR1Mrc+x8XqVRzuZmm2o7J8ZuWo8PXTHywwro+cacjZeXb0Lcdy5d2/dr6tNdXbViVT4x/R88LbS30lOCFNdvL3bs/G5V0xN3PwbVPfHfN2iI/PMfPAKE3NoGh772vXganatZ2mZdEV0V0Tz5c47K6KvCfNKJuJ3CXdHDHWKtQwJyMnSbVzr4+p43OKrcc+zr8vvKvDn3T8/JsHoncU7uLqNrZet3aq8XJmfufdqnn5O5/i59U9vLzT2ePZW1yii7bqouU010VRymmqOcTHrgEXbW6UG69LwKMbV8HB1iqiIppv3JqtXJ5Ry+FNPZPy8olj+u7m31x73LjaZYx49j2piqnExqZixYjum5XM+Pb3z8kK51PhFsHUsurJy9q6bN6qZmqbdE24mZ8ZimYhlGg6DpO3sOMTQ9OxNPxu/yePaiiJ7+2eXf3z3gx7hLsLB4ebRsaTh9W5k1T5XLyOXbeuzHbPyR3RDMwAAAAAAAAAAAAAAAAAAB0u9tYnb+ztb1emnrV4OFeyKafPNNEzEfnhGfRn23jb74rZObuLlmRh269QuUXZ5+WuzXERNXnjnVz7e/lHetPdOk29e21qukXpiLedi3caZnw69M08/1oO4TbmyuFHFfravauW7Vq5Xgaja7YmKJq5TVynzTEVR54j1g9BIiIiIiOUQw/iVw80LiBolzB1nHim/FP8hmW4jytirwmJ8Y89M9ksqwsqxm4lnKxLtF7HvURXbuUTziqmY5xMPsDzu17R91cF9/W4m5Xj5lirymNlW+fksq3z7488T3TTPcsvgxxR03iPocV0TTj6xYpiMrFme2J/Cp89Mu74k7F0jf+3Luk61a89VjIoj+Ux7nhVTP98d0wh3VNP3RwS4jW5mryWZjVeUsXqYnyOXZ59/rpnumO+JBQ/H7gLb3LORuDZ1u3Z1rl17+H2U0ZXrp8Ir/AFSn3ZXEXenCfVL2n2vKWrdFXK9pmfbmaOffziOyaZ9cT281ycO93YW+No4Gu6dHUt5FP8pamec2rkdlVEz6p/Vyffc+0dvbptU29w6PhahFP3tV+1E1U9/dV3x3z3SCUtw9KXcmoaTdxdK0jB0zJuUzTOVFyq7VRz8aYmIiJ7+/m7Po7cHtQ1jXLO8962Lnsem57Jx7GTE9fJuTPOLlUT4c+3t72/8AQuE+xNDzKcrTds6fbyKZ5013KZuzTPq68zy7/BnAAAAAAAAAAAAAAAAAAAAAJw6ae4cjB2tomh49VVNrUr1d2/MT99Ta6vKme3u61cT/ALMO+6Jm0NP0jhvja9Taor1PVprruXp7Zpt01zTTRHmj4POfPM+qHX9Mfa17V9jYGt4tua69HvVeViI5zFm5ERM/NVTR+eXQ9EDiJj1adc2Vqd3qZFqqq9gVVT2V01Tzqt/LE9sefnPmBT8xz70/dIDgVjbnsX9f2jj28bXaKetexrcdWjLiPGI7ouf3/KoEBA/BXirqnDHXq8HUaL1zRblzqZeHXziqzV3TVTE91UeMeK3Ldeh752rzjyGpaLqFrtie2mumfCfNMfniWn+kVwUtbtxr+4dsWKbe4LVPWvWKI5RmRH/z/wB/ytN9Gviff2Vuejb+tV3I0XPu+Sqpr7Jxb0zyirlPdHPsmPn8OQPzxl4F61sjPvartmjIz9ApnytNy3zm9icu3lXEdsxHhVHh38n92R0kN37bwLeBqVnG1qxZp6lFWVNVN6mI8Jrjv+eJns71wzHOOUsL1zhbsfXcurK1PbOm3ciqedVym35OqqfXNPLn84JF3rxP3rxlzcbb2n4UWsa7XzjT8GKqvKTH865VPbMR80R3qf4DcL7HDjbdcZHk7uuZvKrLvxHPqxHdbpnzRzn5ZZptnamgbXsVWdvaRhafRV99Ni1FNVXd31d890d8u7AAAAAAAAAAAAAAAAAAAfyuqKKKqp7qY5y/r+VRFVMxVHOJ7JgEDbExqeLHHyzVr1U12M/KuZV63NUx1rdFM1Rbie3s5UxT39y9saxaxce3YxrdFqzbpiiiiinlTTTHdER4Q8+tSoz+D/Gm5ct26utpebNy1T97F7Hq58ojs7ponl8q9Nra/p+59Bw9X0i9F7DyaIronxp89Mx4THdIPjvDa2j7v0S/pWv4VvKxbscu2OVdufCqirvpqjzwhjitw41zhNuezkY1+9XgTc8pg6jb+DPOO3q1cu6uPN4vQJ1W6Nv6bujQ8nSdbxqMnCyKeVVFXfE+FVM+Ex4SDVPR+4zY++sKjSNbrosbjsUfJTlUx/Op/peeHK47cGMHiFh1ajpnksPctmjlbvTHKjIiP5lzl+qrw+RLvFTYGtcId449/Ev3pw6rnldO1CiOXPlPPqz5qo8Y8VgcDeIdriLsu1nVxFvU8WYsZtqO6K+XZVHqqjt/PHhzBGelaxvng1uW5bojJ0zJ/wDUxr9HWs36e7nynsqjs7483e2TldKvctzTarVjQtLs5s08vL9auqmJ88UTP98yrTXdC0rX8ScXW9OxM/Hn/wBPItU1xHyc+5i2ncIdgafmUZWLtXTYv0T1qZrom5ETz5xMRVMx+oEycHeF2ucUdzxurec5FzSK7vlrt7I7Ks2Y/m0/0ezlzjs5dkLUtW6LNqi3aopot0RFNNNMcopiO6Ijwgt0UWrdNu3TTRRTEU000xyiIjuiIfoAAAAAAAAAAAAAAAAAABOHTT3DkYO1tE0PHqqptaleru35ifvqbXV5Uz293Wrif9mFHp+6Y+1r2r7GwNbxbc116Peq8rERzmLNyIiZ+aqmj88g7DombQ0/SOG+Nr1NqivU9Wmuu5entmm3TXNNNEeaPg8588z6obxmOfemDogcRMerTrmytTu9TItVVXsCqqeyumqedVv5Yntjz858ynwT90gOBWNuexf1/aOPbxtdop617Gtx1aMuI8Yjui5/f8rRHBXirqnDHXq8HUaL1zRblzqZeHXziqzV3TVTE91UeMeK+Gg+kVwUtbtxr+4dsWKbe4LVPWvWKI5RmRH/AM/9/wAoNwW69D3ztXnHkNS0XULXbE9tNdM+E+aY/PEo54y8C9a2Rn3tV2zRkZ+gUz5Wm5b5zexOXbyriO2Yjwqjw7+T9dGviff2Vuejb+tV3I0XPu+Sqpr7Jxb0zyirlPdHPsmPn8OS4JjnHKQQ9sjpIbv23gW8DUrONrVizT1KKsqaqb1MR4TXHf8APEz2d7hb14n714y5uNt7T8KLWNdr5xp+DFVXlJj+dcqntmI+aI71da5wt2PruXVlantnTbuRVPOq5Tb8nVVPrmnlz+d3O2dqaBtexVZ29pGFp9FX302LUU1Vd3fV3z3R3yDC+A3C+xw423XGR5O7rmbyqy78Rz6sR3W6Z80c5+WWzwAAAAAAAAAAAAAAAAAAAQZxAyL3EjpE3dNzL1VGPd1SnSrfb/g7NFzqTy7+XPlVPyyvNBHHLSM7YHG7M1HEiq1F3LjVsK5ETET1quvMc/HlX1okF06JpODoelY2m6VjW8bCxqIt2rVEcopiP7588+L869oum6/pl7T9ZwrOZh3o6tdq7Tzif3T647XUcON44G+tp4etabVERdpiL1nnzmzcj76ifkn88MnBB/HPhFqHDTVqdU0iq/f29duc7GTE/Dxq/CiuY8fNV4/K3T0dON1G47Vjbe6r9NGsUR1cfJrnlGTEeE/0v72/NW07D1fTcnA1PGtZWFkUTbu2bsc6a6Z8JQzx04S5/DLWqNU0eu/d2/eu88bJifh41ffFuufP5qvHl5wVRxm4T6VxI0r4c04etWKZ9jZsU8+X9GuPGn+5G92zvngzuqKv+0aVmU1corj4VjJpifzV0/riJ8FY9G/idO/tr14ep1R93dMimi/PP/D0fzbnLwnwn19vjyjaer6Vp+s4VeHq2FjZuLXHKq1kW4rpnw7pBJdjpW6/Tp/k723tNuZkU8vLxdrpomfPNHb/AMzF9lbR3Zx13pVrWv3bv3N6/LIzJp6tumiJ5+StR8/L1eKp7fBfh3by/ZFO1NPm5z58qutVR/Ymer83JnuJjWMPHox8SzasWLccqLdqiKaaY9UR2QD4aPpuJo+lYmnabYosYeLbptWrVEcoppiOUOYAAAAAAAAAAAAAAAAAAANN9LDcORoXCa/Zw6qqLmp5FGDVVTPKYommqqrx8Yo5fOwjoZbQ0+dD1HdeRaou6jOTVh2Kqu3yNFNNM1THmmet3+aPXLYvSb2te3Rwoz6cO3NzL065Tn26IjnNUURMVRHLx6lVX5mjOiPxEx9A1nJ2vq13yeHqdcXca5VPwaL/ACiOrPmiqIjt88R5wWS0/wAc+C+m7/wK8/S7drC3Japnyd6mOrTkR+Bc/wClXfHyNwAPPXh/vPcfB/el61es3bcW7nks/T7vOIriJ/VPmldG0tyaLvza9vUNMrt5WBk0TRdtVxEzTMx8KiunzsH478IMLiJpdWZg028bcePR/IX+6L0R/wCnX/0nw+RLnCDfeqcJd+XMXVrN+3gze9j6lhV9lVHKeXXiJ/nU9/rj84M545dHzN0jMva1sTGuZel3Jmu7gUR1ruPPf8CP51Hq749bEuHvHveGysWnTb82tVwLXZTYzut5S36qa47Yj1Tz712YuRay8WzkY9cXLN6iLlFdPdVTMc4mPmYzuTh1tDcuRN/W9vaflZE996bXVrn5aqeUz+cEi7746bw4jYtG3tLwaMCzmVRbqx8HrXL2Rz/mdae3l6oiG9ejfwhnYuDXrWvW6J3Bl2+pFPf7Gtz2zTE/hT2c5+Zs3a+xtsbVqqr29oeDg3auybtu3/KTHb/PnnPjPiyMAAAAAAAAAAAAAAAAAAAAEQdLHXcnW+Lk6NNc04umW7WPapmfg9e5TTXVV/xUx/sq/wBhbU07Zm18HRtJs027ViiOvXHfducvhV1T4zM/uSX0wdr39K4iWdwWqJjE1azR/KUxMdW9biKZjn5+rFM/nUTwE4h42/dk41ddyI1jCopsZtqZ7ZqjsiuPVVHb6p5wDY2XjWMzHuY+XZt37FyOrXbu0xVTVHmmJ7JRx0heBle16r+49oWa7miTPWyMSnnVViTPjT4zR/csx+btui7brt3aKa7dcTTVTVHOKonviY8wJL6OPHGrAqxtrbwyZqw5mLeHm3J7bU+FFc/g+afBRHEnYei8Q9u1adrFvt5dfHyrfLylirl2VUz5vPHdKYekhwVna9y9ufatiqdErq62TjURznEqmfvo/oTP5mfdFHilc1zEnaGuXaq9QxLfXwr1U85u2o76J9dPfHnj5O0NCbw2RvPhDuGnMpqyMem1c5Y2qYfPydyO+O3wmYj72fNPez/R+lRufGwIs6lo+mZ2TEcovxNVrn66qY5x+bksXKxrGXj12Muzbv2K45VW7tMVU1R64nslg17g5w9vZXsivamm+U58+VNM00/2Ynq/qBJePa3v0gt6UXMjn7EszFNVdFE042FRPhHnqnl65lauyNsafs7bGDomk24oxsajlM8u25VPbVXV55me12WlaZg6RhW8PSsPHw8S3HKmzYtxRTHZy7o+SHLAAAAAAAAAAAAAAAAAAATp01tTycbZeh6fZqqpx8zMqrvcv53k6PgxPz1c/mUW1R0ltl3t5cNciMC3NzUdNr9m2KKYjnXFMTFdMfLTMzy8ZiAdN0QdKwcThTRn41FE5mblXZyLkR8L4FXVppmfNERz5f0pbwRV0WeJ1raGtXtua3XTa0nUrsVW7tfZ5C/3dvqqjlE+uIWpTMVUxVTMTExziY8Qa94x8LdJ4kaLNvJpoxtYsUz7Ezop+FRPf1KvPRM+Hh3x64x0rUd1cF+IFdNVFeLnY1XVv2K+23kW/wC6aZjtiXoi17xk4YaZxI0CbF+KMfVrFMzh5vLton8Grz0T4x4d8esO04a760niDtq3qel1RFUx1MjGrnnVZr5dtM+ePNPi0jxu6Ov3SysjXNg0W7WRc5139MmYporq7+dqZ7KZn8Gezn3cmmOH25tc4McS67OpWa7VNq77H1LEqnnTXb5/fRy75j76mY7/AJJX5g5djOwrGXiXabuPfopuW7lM84qpmOcTHzA8+NG3nxC4XX69OsZWoaVTEzM4eXZ61vwmZimuJjzdsef1u1tVcTOOGqY2Lfu5edjUVc+vVRFnEsdnbVPKIp58vlnt7O9et/Hs5FPVv2rd2nzV0xVH636t0UW6Ypt0000x3RTHKIBhHCHh1p/DjbMafhzF7MvTFzLyZjlN2vl/dHbyhnIAAAAAAAAAAAAAAAAAAAIK4v5FW4+kVnYurXKoxfunZwJ5/wAyzFVNHZy9XOfnXqivpc7LyNE31TuXGt1fc/Voia66Yjlbv0xETE+bnERPb39oLOwsWxhYlnFxLVFnHs0Rbt26IiKaaYjlEREd0cn2am6PfE/H39tazi5tyijX8C3TbybfPtuxEcouxHr8fW2yCVukZwKpooyd07JxIpiOdzN06zT2R4zctxHh4zTHd3x2d2J9HfjVe2llWdvbmu13dBu1dW1dq7asSqf/AJPPHh3rVSj0muCtGLbyd4bSxopsxPX1HCtx2U+e7RHm/Cp8O+OznyCj917b0TfG27mnaxYt5mn5NMVUV0z20zMdldFXhPmlGPErgXuzY2dVnaLRkarpduqblrLxIny1nl2xNdMdsTH4UdnZ4Nn9EbiZdzaK9l6zeiu5Zom7p12ufhVUx99a9fLvjx5c1PAgHB45cSsHD+5tGu3q5iJtxN7Ht13qe/s6009bn8vb2Mu4V8GNy8Qde9sW/ZzLOnV3PKXKsyZi/lz38oie2KfDn2eaO5ZU4mNN7ys49nyv4fUjrfnfYHyw8azh4lnGxbdNqxZopt26KY5RTTEcoiPmfUAAAAAAAAAAAAAAAAAAAah6VepZOm8G9SjEqqonKvWca5VHhRVVzn8/V5fO1/0JNMwp0nceqTRRVqPl6MbrTHwqLXV63KJ8ImefP/NhvDixtSN68P8AWNDjlF+/a61iqeXZdpmKqO/1xEfJKM+Be/Mjhbv+9Z1ixctYGTV7E1GzVExVZmmZ5V8vPTPPsnwmQX0xfiJsfR9+bfuaXrdiKo7arN+mP5SxX+FTP98eLIcHLx8/Ds5WHeovY96mK7dyiecVUz3TD7g88N17c3Pwa33Zrt3rmPk2K/KYeba+8vUf9YmOyaZWJwS4q4HEjQ+cxRja3jUxGXic/wDjo89M/q7vWyXiFsrSd97dvaTrVmKqKombV6mPh2a/Cqmf+nihnPxNycEeJ1H83KxK4uWq+3yWXZn++mY5xPjE8/GAUtxy4C4m9b93W9t1WcDXqo53qKo6tnKnz1cvva/6Xj4plsX+IfCPUrlFv7qaHcqnnVTVR1rN3w59sTRV3d/qXvszcWHuzbGna5ptUTjZlqLkRz5zRPdVTPriecfM7e5RRcp6tymmqnzVRzgECXtx8UOMFy1o8X8/U7FVVPO1YtU2bETz7Krk0xFPKOc/fT4epVPAnhNi8N9JuXsmujJ13LpiMi/THZRT39Sn1c/ztpW7dFqmKbdFNFMd0Uxyh+gAAAAAAAAAAAAAAAAAAAARB0wdTycviz7Cu1VRj4OFaotU+Hwomuqfzzy+ZYextKwdF2fo+n6VRRRh2cW3FvqRyirnTEzV8szMzM+tOHTM2TfqyNO3hhWprsxRGHmdWI+BymZt1z48p5zHP1Qynor8UbGu7ex9p6tdot6tp1vqY0zPL2RZjuj/ADqY7Pk5AoJPvSH4HWd0Wsjce08ei1r1MTXkY1EcqcyPGYj/ABn/ADfL30EAgvgfxZ1HhrrVWnapTeu6FdudXJxqvvrFXdNdMT3THjHitq5b0Xem2Orcox9T0bULXPlPbTcpn+6f1xLSnSS4LW9x4mTuja+PTRrlmmbmVj0RyjLpjvqiP8ZEf2vl79e9E/iVe0bcFOz9Xu//AJNz65jFquTMTYv/AIMeqru5efkDgcWejvrm3Mu9n7QtXtX0eaudNmjtyLET4TH8+I7ucdvd2MS0bjPxH21jfc21rWTEW/g0282xTdro7I5Rzrpmr/8Ay9A3xuYuPduxcuWLVdyntiqqiJmPnBEOyOGu9+MG4qdZ3VezbenTNPlc7MiaZrp8KbVM8uzl5o5Rz9a09u6Lg7d0PD0nSrMWcLEtxbt0R5vP8szzmfldjEREco7gAAAAAAAAAAAAAAAAAAAAAAAAAAAAAAAAAAAAAAAAAAAAAAAAAAAAAAAAAAAAAAAAAAAAAAAAAAAfyqYpiZqmIiO+ZY9XvjalGZ7Fr3LotOTz5eTnNt9bn5uXW9YMiH5tXKLtumu1XTXRVHOKqZ5xMfKxrifVrNPD/XqtsTXTrMYtfsabf38VePV/pcufL18gZNFUTMxExMx38p7kxdJvgtXnV5G8NpY81ZPLr6hhW47bnL/1aI/C/Cjx747efPXHRkyN1+67i28GvPrxpmv7q03JqmjycUz23Ofj1pjlPfzn1yuWY5xykEX9Hbjdc2nesbc3VfquaBXV1cfJqnnOFM+E+e3/AMvyLNs3bd+zRds103LVdMVU10zziqJ7pifMl7pFcCar1eTujZGLNVyedzN061T21ee5bjz+emO/vjt79fcFOOupbDi1pGt0XdR2/TV1Yo5/yuNHj1OffEfgz+oFypv6amg4l3aWj691Kac7HzIxOvEdtduuiqrlPyTRH55bDxOOvDrI06Mv2x2LUdXnNm7arpuxPm6vV7Z+RNHGniNncY906doW18O/Vplm7MYtqaf5S/cns8pV5o5d0eETPMG8eh1m5GVwnu2b81TbxdQu2rMzPPlTNNFUxHz1T+dvNh/CTZtvYmw9N0Omqm5ft0zcyblMcoru1dtUx6vCPVEMwAAAAAAAAAAAAAAAAAAAHXaxrmlaLai5rGp4WBbq7qsm/Tbifk60x5340bcWi65TM6Nq2BnxHbPsbIoucvl5TIO0fyqqmmPhTEfLL+o46Yd3clG+cSL1zKp0D2PR7Di3Mxb6/wDP58uzrc+Xr5cgVNv3aGl732zlaJrVuarF6OdFyn7+zXH3tdM+eJ/P3T2IT17R91cFOINuu3dqx8uxVNeLl0RPksq1z7ezxie6qme780rI6Pt3cF7hVo1e6/ZE58xV5Ocj/C1WetPk5q59vPq+M9vLk7viPsbSN/bdu6VrVr+lYv0x/KWK/Cqmf+niDp+DfFDS+JOg+Wx+rjavj0xGZhTV20T+FT56J8J+aWwnnluPQd28Fd9WrlN25jZNqqasTNtRPksm34+qY/Cpnu/NKkOHHSU23rGDasbuqnRtTp7Krk0VV2LnZ3xMRM0z6pjl6wb4y8ezl4t3HybdN2xdomi5bqjnFVMxymJhA20saraXSPw9P0qqqaMPXpwqOUzEzbm7NuY7/wAGfOoviZ0idr6Hot6jauZb1jWLlM02YtUz5K1PL76uqYjny80d7VvRZ2Dn7j3nVvfW6apw8W5XetV3Ke3Jyaufwo8OUc5nn5+QLFAAAAAAAAAAAAAAAAAAAnsjnIAxzUN87U07M9iZ+5NGx8nn1ZtXcy3TVE+aYmezud5hZmNn41GRg5FnJsVxzpuWa4rpn5JjsB938iuma5piqJqjvjn2w4+qeyfubl+wJpjM8jX5Gau6K+rPV5/PyQLsWd90cZMOmxOp17knNp9leU60zVT1+dybnPs6nKJmefZ5gUj0juDkb4wZ1zb9umnceLRym33RmW4/m8/CuPCfHunwmJ94JcV9S4Za3Xp2q0X7mh3Ls0ZWJXExXj18+U1UxPdMeNP/AFXo0N0huCNreVm7uDbFq3Z3Hbp53bMcqac2I8J8IuR4T490+EwG7NF1XB1vS8bUdKybeThZFEV27tuecVRLmvP/AIV8U9xcKtWu4N6xdvadF3llaZkc7c0Vc/hTTz+8q+blzVVofH/h5qeBGRe1v7n3OXwrGXZrprp/NExPzTIOJ0rNDxNV4Qalm36aYydMrt5Fi5y7Yma6aKo+eKp/U190IMzIqwt14VU1Ti27mPeo7+VNdUVxP54pj8zE+kFxlp4gRZ2vs+1fuaVVepm5dm3yry64+9ppp74pifnmY8zfnR24fXNg7Ept58R91tQrjJyoiP8AB9nKm3z8eUfrmQbSAAAAAAAAAAAAAAAAAABw9U1TA0nGnI1TNxsOxHfcyLtNun88yDmDptH3Vt/Wrs2tI1zTM67HfRj5VFyr80TzdyD+VTFMc6piI88uBr+j4G4dFy9L1bHoycDKtzbuW6vGJ8YnwnxiY7k49NC5uKizonsOvJp291a5vxZmYp8vz7Ovy/o93P1sw6JN3cV3hvdncE5NWHGTMadVkc+tNnqxz5TPbNEVc+Xz8uwE18UuH+u8Id42MnByMiMPyvldO1K32TzjtimqY7IriO+O6Y+eFRcBOMeHxC06nT9Tqt425sejndtR2U5FMf8AqW/+tPh8jZO7NuaZuvQsnSNcxqMnCyKeVVM99M+FVM+Ex4Shbijw63Dwi3TYzcS9kewYu9fT9Us9kxMdsU1TH3tcR4d1Ud3jEB6AExExMTHOJTZwr6S+mZmJawd+xVg5tPKmM61bmq1d9dURzmmfmmO3wZnvPpBbI0PR7t/StSo1nPmn+RxsaKu2rw61UxEUx5/EEvcZtNt7N47alRof8jFjMs5limjnT5OquKLnKO3s5VVSv+1VNVuiqqOUzETMeZEPBvaurcW+K13c+u089PtZXszMu9TlRXVE86LVMfNEeqI8VwAAAAAAAAAAAAAAAAAAABPZHOWOahvnamnZnsTP3Jo2Pk8+rNq7mW6aonzTEz2dwMjHwwszGz8ajIwcizk2K4503LNcV0z8kx2Pzqnsn7m5fsCaYzPI1+Rmruivqz1efz8gciK6ZrmmKomqO+OfbDR3SO4ORvjBnXNv26adx4tHKbfdGZbj+bz8K48J8e6fCYm7Ys77o4yYdNidTr3JObT7K8p1pmqnr87k3OfZ1OUTM8+zzPQMEF8EuK+pcMtbr07VaL9zQ7l2aMrEriYrx6+fKaqYnumPGn/qufRdVwdb0vG1HSsm3k4WRRFdu7bnnFUS0n0huCNreVm7uDbFq3Z3Hbp53bMcqac2I8J8IuR4T490+ExPHCvinuLhVq13BvWLt7Tou8srTMjnbmirn8Kaef3lXzcuYPQBp7pWaHiarwg1LNv00xk6ZXbyLFzl2xM100VR88VT+py9D4/8PNTwIyL2t/c+5y+FYy7NdNdP5omJ+aZaH6QXGWniBFna+z7V+5pVV6mbl2bfKvLrj72mmnvimJ+eZjzAyzoQZmRVhbrwqpqnFt3Me9R38qa6orifzxTH5lRNW9Hbh9c2DsSm3nxH3W1CuMnKiI/wfZypt8/HlH65ltIAAAAAAAAAAAAAAAAAAAfDOzcXAxqsjOybONYp++uXrkUUx8sz2Ok03fO1NUyvY2nbk0fJyOfKLdrMt1VT2c+yIntBkRMxETMzERHbMyNHdLincVXDvH+4FWRGF7I56hGPz61Vvl8Hny7er1u/5gbsvWrOZjXLV2mi9Yu0zRVTVHWpqieyYnzoe6QHCDM4favVreg03a9uX7vWt3KJnrYVyZ5xRVPm5/e1fNPb2zsvoXVbiqwtb9meyZ27EUexpvc+r5bnM1eT5+HKe3l2c+Sk9RwcXU8DIwtQx7eTiZFE27tm7T1qa6Z74mAT70dON9G4LdjbW7cimjWKI6mNlVzyjKiP5tXmr/vUUhnjvwZz+H2pVaxt+m/kbcrudai5RMzcwqufZTXMdvL8Gv5p7eXPM+D/AEk/YGLa0rf9N69atxFNrUrNPWriPNcpjtns8Y7fUCs0P9L7Q8XSOKdrLwqYt1alh0ZV2mns/lIqqomrv8YpifDtUVrfH7h7pulXMvH1qnULsUzNGNjWq5uVzy7I7YiI+WZTLp+JrvH/AIt1ZWRbmxh1VUxeqpjnRiY1M9lMT41THP5ZkFm8NszI1Dh7trLzOtOTe07HruTV3zVNunnM8/OyN8cLFs4WHYxcaiKLFi3Tat0x3U00xyiPzQ+wAAAAAAAAAAAAAAAAAAA6HWd5bZ0S/wCQ1fcGlYV//F38uiir80zz8YdlpeqYGq48ZGl5uNmWJ/8AUx7tNyn88TIOY/PXp68U9aOtPbEc+1+nn5vz290cY8zy1Wp1bkqzavYk2utMzHW5UeT8Ory5Ry5cuXeCsuO/CrG4kbficabePr+HE1Yl+r72vz26/wCjPn8J7fPEyTw73tuLg9vPIsZOPeot0XPJahpt7s63Lxjwirl2xVHZMepf2meyfubiez+rGZ5Kjy3V7uvyjrcvn5tYcduEGDxG0ucvC8libkxqOVjJmOVN6mP/AE7nq8098T6ucAzzZm6dK3hoGNq+h5NN/FvR/tUVeNNUeEw7x55bO3du3g5uzJseQu492ivqZmnZUTFF3l/9dlUd8Ks2p0h9h61g03M/UKtHy4iJrx8uiqeU+PKumJiY/NPqBlXGzQ8TcHC3ceLm00zFrCu5NquY+8uW6ZrpmPnp/WmroV5mRb4g6vh0TVOLe06blyO3l1qblHVn/iqj53d9IHj1p+uaJkbZ2TcuZFnLjyeXnTbmmKqOfbbtxPbPPxnl3T2M46KXDjI2nt3J17WLU2tT1WmmLdqqPhWbEdsc/XVPby9UA3yAAAAAAAAAAAAAAAAAAD8X71uxaru37lFq1RHOquuqKYpjzzMg/Yx7H3vtXJzPYmPuTRruTz6vkqM23NXPny5cubIYmKoiYmJie2JgB/Imm5TPKYqpnsnxa06RtWv08KNUna1V+nK50RfnH5+U8hz+H1eXb5ufLw5tF9DfI3LXvDUrdFWXXt72PVOV5SZm3Te5x1OXPur7J7vDnz7oBx+krwXuaBl5O6trY816Neqm5l41Ec/Ytc99UR/i5nt/oz6u7v8Ao4cc+XsXae9Mrs7LWBqF2r5otXJ/uq+aVTXrVu9artXqKa7dcTTVTVHOJie+JhG/SG4GXtt3cjce0ceu7odUzXk4tuOdWJ56ojxt/wDL8ncFliNuC/SIytu49jRt5038/TLcdS1mUfCvWYjuiqJ+/jw8/wArfl/jrw6tabOZG47Fynq9aLNFq5N2fV1Orz5/KDSXTX0HExNc29rePRTRlZ1u7Yv8o5dfyfUmmqfXyrmO7whvHo45uRn8F9s3cuaqrlFmuzE1Tz500XKqaf1REfMlfemv65x84mYeLpOJVZxaI8jiWqo5+QtTPOq5cmPGe+fkiIW3tLQsbbG2dM0XB7cfBsU2aZ5cpq5R21T65nnPzg7YAAAAAAAAAAAAAAAAAAHTa5unQNBmI1vWtN0+qY5xTk5NFuZ+aZ5+Eg7kddo2u6TrdqbujanhZ9uO+rGv03Ij5erM+d2IPzVXTTMRVVETPZETPewzizw+07iLta7pedPkcqjncxMqKedVm54T66Z7pjxj18pSZ0lfbXRxey686vPmz5Sn7lTamrqxbiImmLfL+dz5zPLt5rD4a/dn2g6D7Z4rjWfYlHsqK4iKoq5fzv6XLlz9fMEK6fm7s4KcQq6a6KsbPx5im7ZqmZs5Vrn2TE/zqZ8J74/PC4OGO/8ASOIO3bepaTcim7TypyMaqfh2K/GJjzeafFwuL3DTSuJG35xM2Ix9SsRNWHnU086rNXmnz0T4x8/eiq1d3jwV31XTMXMHPszyqpnnVZyrfPsmJ7qqZ8J749U84B6Iuu3Ho+JuDQs/SdRtxcxcyzVZuRPmmOXP5Y72oNidJDZ+t4FqNw3qtD1GKY8pRdoqrtVVePUrpiez1Ty7/Fj/ABn6RGjWNBydK2NlTnajlW6rdWbTRMWsemY5TMdaI61XbPLs5QDTvRgyMjT+OOl42PVNVF2MjHvdXuqoi3VPOe3z0xK8ku9EPhvk4d29vTWLVVrylubOBbrp+FNNX31z1dnZHyyqIAAAAAAAAAAAAAAAAAAAfyqqKKZqqmKaY75meUQxq7v/AGhazPYtzdGiU5PPl5Oc63z5/nBkw/Fm7bv2qbli5Rct1RzpronnE/JMMe4k/dj2ha77WaqqNZ9iV+xqqPvoq5fzf6XLny9fIGR0101TMU1RMx2TET3Jo6TXBa5qs3937Tx5rzaaetn4VuO29Ef+rRH4UR30+Mdsdvfq/o1TuynjBiUYPs+bUV1fdWLnWmmLURPPynPx5zHLx5yugEUdHnjXe2fkWdA3Neru7fuVdW1eqnnOHM//ACerwWnjX7WVj27+Ncou2blMVUV0TziqJ7piUy9IzgVObVk7p2Ti/wDaZ53M7TrVP+E8ZuWo/C89Pj3x29k6z4L8cNW4fXLelavbu6hoEVdWbMzyu43ro5+b8Gf1AupOfTT0PEv7L0nXOrTTnYubGNFfLtqt101TMfNNET+dneHx74dZOnRlzuCixPV5zYu2LkXYnzdXq9s/J2Jt40cR87jHujT9B2vh350yzemMW1NP8pkXJ7PKVeaOXdHhEzzBuzobZmRk8K8mzfmqbWNqN23ZmefZTNFFUxHz1T+dvdhvCLZlvYew9O0Smqm5kUUzdyblMcorvVdtU/JHdHqiGZAAAAAAAAAAAAAAAAAAAAAAmfpW8Sd1bV13StI29lXdNxLuP7JryrUR171XWqp6nOefKIiOfLx5g3ZxP2Rgb/2llaLqMzbqrjr2MiI5zZux97Vy8Y88eMIdwcvdfBLiJXE0zYzsarq3LVXObOXZmf10z4T3xPrV30b956xvfh3Tn7hpivMx8irF9kxT1fZFNMUz15iOzn28p5eMO34u8NNK4j6BOLmxTY1GzE1YmZTT8K1V5p89M+MA53DLf2kcQtuW9U0e51blPKnJxa5/lMev8GqPN5p8WXPPHCy93cEuIFcTTVi51ierctVc5s5drn/xUz4T3xPrWBwx40bX3xh26fZlrTdW5crmFlVxRPPlz50TPZVHf3doNj6hh2NQwcjDzLVN3Gv0TbuW6o5xVTMcphAMYtzhpx+t4uFXVNOmatRRRM99VmqqOyezxor5dy2d98QNvbJ0W9qGs6hYiaY/k8ai5FV29V4U009/h390JC4YaTqXF3jjXruVj9TDpzI1DMmJ5026KZiaLcTPPnM8qaeXm59wLpAAAAAAAAAAAAAAAAAAAAAAHVbr1HI0jbGrajhY/snJxMS7ftWf8ZVTRMxT88wj7hPxr31ncT9LxtR1C5qWJqWXTj3sOuimKaKa6u+iIjnT1e/5I7Qd90ouD13DzMneW27E3MO9PX1HGojnNmrxu0x+DPjHhPb3T2cjo38cfYvsXae8sn+Q7LeDn3avvPNbuT5vNV80quuUUXbdVu5TTXRVHKqmqOcTHmlHfSK4HXNv3Mjcu0caqvR6pmvKxLcc5xZ8aqY/A/5fk7gsaJ5xzjtgR9wK6QVWg4+PoG97l2/p1vlRj5/Ka67FPhTXHfVTHn74jzqs0zcei6pp8Z2n6rg5GJMdbytu/TNMR6559ndPeDRXTJ2jjZuz8Xc9qiKc7T71Ni5VEff2q55RE/JVy5fLLkdDDWL2bw/1PTb0zNGn5v8AJeqm5T1uX9qKp+dhvSq4rabrmFTs7bd+jNopv03M3JtVdaiaqfvbdEx2VdvbM93ZENsdGLZWTs3hxROp25tajqd32Zdtz326ZiIopn18o58vDrA24AAAAAAAAAAAAAAAAAAAAAA6vc+hYO5dAzdH1W15XDy7c27keMeaY9cTymPkaf6Vm+NxbO25pNvbVyvE9nXq6b+bbpiarcUxTMURM/e9bnPby/mvj0Ud/bi3lo+sYu47teZGn1W4s5tcfCq63W50VTEdsxyieffykE4b12vuXgvv6zcsX7luq1XN3Az7ccqL9vn4+vwqp8Pk5Sr3gnxX07iPo0RVNGNrmPTHsrE59/8ATo89M/qZVv3Z2kb427f0fXbHlLFfwrdynsrs1+FdE+Ex+vunsQvvDbG6OC++rF23euWbluubmFn2omLeRRE9v7qqZ7vk5SD0KJ7Wk+EfH7QN24trD3Dfs6PrccqZpvVdWzfnu50VT2RPPwnl39nNs3cW8tvbd0m7qWravh2MWiia4nytM1V+qmmJ51TPZ2R5wRF0gNu0bD4wZP3GnyFq5NvUsaIjl5KqZ58o+SumeXq5Lt2/nTqeg6bn1U9WcrGt35jzdamKv+qGdbv6jx440xOnY1drGv1UWaOc/wDd8Wjvrqnt5Ty5zy888l34eNaw8OxjY9PVs2bdNuinzUxHKI/NAPsAAAAAAAAAAAAAAAAAAAAD+VzMUVTTHWmI5xHPlzB/U49KHg/d1+1Xu3bVma9TsUcs3FojnN+iO6umPwojvjxj1x26ljjzxAo4gTl1ZdfkvZXk50ibdMWur1ur5Lly58/6XPnz7VzW5mu3TVVT1ZqiJmmfD1Aivo78a7uzci1t7c92u5t65XytXqu2rCqmf10eePDvWlj3rWTYt38e5Rds3KYroronnTVE90xPjCZekbwM9lzk7p2Xi/8Aae25m4Fqn/Cee5bj8Lz0+PfHb3694F8cszYkUaLuCm9m7f63Kjl23cXz9Xn30/0fzAuBp/pRbRxtxcL8/PqoiM/R6Zy7NyI7erH39M+qaefzxDYe3N3bf3JgU5miavh5diqOfOi5ETT3ffUz2xPbHZMNH9J7i5pONtjM2noOVZztRzqYt5VyzX1qMe1PbMc47Jqnu5eET2gx/oR6xe9k7l0WqZnH6lvMoj8GrnNFX546v5lWp66H2yMrQ9tahuLUrM2b2rdSjGoq74s08560x4daZ/NEKFAAAAAAAAAAAAAAAAAAAAABq7pHbs1rZ3Da9n7ciaMy7fox6siKYqnHoqirnXET49kRE9vLmDZWdi2M7Cv4mXbpu49+iq3coq7qqZjlMSg7jRw01XhXuu3qGl13vuPdveVwM232VWqu/wAnVMd1UeHhVHzxG3OilxK3VufcWpaLuDKvaniW8acmnJvdtdmrrUx1ZmI7YnnPLn3clFbj0PTtx6LlaVrWLbysHJp6ly3XH5pifCY74mO2JBqbo/cZ8bfWFb0jXLluxuSxR8lOVTH86n1+eG60CcXuGetcJ9y2c7T72RXpVV3r4Oo2+yqiqO2KK5jurj81UdseMRvPg10idM1jFtaXvi/b07U6KeVObV2Wb/L8Kf5lXy9gKIRP0vtp42hb/wATVsKmKLes2qrt2iI5R5aiYiqfniqmfl5rBzty6Hg6dXn5msafZwqaZqm9VkUdXlHmnn293givjLu7J4zcStP0/a2Lcu4tn/smDTPOJuzVPOq5VE/ex3fJEdoK44M6xf17hbtnUcuZqyLuHRTcqn+dVRzomfn6vP52Zuk2ToNra+0dI0SxV1qMHGoszV+FVEfCq8O+ec/O7sAAAAAAAAAAAAAAAAAAAAAEVcX+Me+9M4qarj4Wo3tMxNNyps2MOmmPJ10Uz2VVxPPrdbv7/Hs5cgbz6RfCj3QdCoz9Ippp3DgUT5GJ7IyKO+bUz4T4xPdz7J7+cTTwY4o6rwt3DdwNStX69Hru9TMwq4mK7NcTymqmJ7qo8Y8VwbN1PI1naej6nnY842Vl4lq/ds/gVVUxMx+tqXpC8FbO9sa7rm3bVuzuW1TzrojlTTm0xH3s+auPCrx7p8JgNx6DrGBr+k42p6Tk28nCyKIrt3KJ5xMf9J9TnoC4ScU9c4Va3fwcuxeu6ZN2acvTr3Omq3XE8pmmJ+9q88LP2XxG2tvHAoydF1fGrrmmJrx7tcW71uZ8KqJ7fCe7nHZ3g/PFvaeNvPYGraTlUx5SbNV3Hr5c5t3qYmaKvz9nyTKVOh3q9/B4p3dOpmfIajh3KblP9Kj4dM/Nyqj529+PHGDR9obbzNP0vMx83cGXaqtWrNm5FXkOcdWa65p7uXbyjvmYax6G2x8qdUzd451qqjEotVYuHNXfcqqmOvXEcu6Ijlz9cgrIAAAAAAAAAAAAAAAAAAAAAB8M7FsZ2FfxMu3Tdx79FVu5RV3VUzHKYlrXpHbs1rZ3Da9n7ciaMy7fox6siKYqnHoqirnXET49kRE9vLm1p0UuJW6tz7i1LRdwZV7U8S3jTk05N7trs1damOrMxHbE855c+7kDUfGjhpqvCvddvUNLrvfce7e8rgZtvsqtVd/k6pjuqjw8Ko+eIo3o/cZ8bfWFb0jXLluxuSxR8lOVTH86n1+eG2dx6Hp249FytK1rFt5WDk09S5brj80xPhMd8THbEoW4vcM9a4T7ls52n3sivSqrvXwdRt9lVFUdsUVzHdXH5qo7Y8YgL7E78GukTpmsYtrS98X7enanRTypzauyzf5fhT/Mq+Xsbxzty6Hg6dXn5msafZwqaZqm9VkUdXlHmnn293gCPul9tPG0Lf8AiathUxRb1m1Vdu0RHKPLUTEVT88VUz8vNUvBnWL+vcLds6jlzNWRdw6KblU/zqqOdEz8/V5/OkfjLu7J4zcStP0/a2Lcu4tn/smDTPOJuzVPOq5VE/ex3fJEdq0Nk6Da2vtHSNEsVdajBxqLM1fhVRHwqvDvnnPzg7sAAAAAAAAAAAAAAAAAAAAABrjjjw0x+JG1ZxqKqbGr4vO5hX6u7reNFX9Gru9U8p9U6N6SPFfeeg8Sb2jaJn3tJwMK3bqt+Rpp55E1UxVNdUzE845zy5d3Yofg9uXP3dw40XW9XsU2c7Jtz5SKY5U1zTVNPXiPCKuXPl6wRXw83ruLg3vbIsZOPdpt03PJahpt2eUVxHjHmqjviqOyfkXXs7dGlbw0DG1jQsmnIw78fJVRV401R4VR5mBcdeEODxE0ucrDi3i7ix6P5DI5coux/i6/V5p8EobC3pubg3vHJx72Pdt003PJ5+m3+ym5y8Y81XLuqjvj1A9B3Ubt0DC3RtzP0bU7fXxcu1Nurz0z4VR64nlPzMc4fcU9rb4wbd3S9Ss2syY/lMLIqii9RPjHKfvo7Y7Y5uPxW4qaDsHQ71+9l4+VqtVMxjYNu5FVddfLsmqI+9p7ucyCTOAWVlbU49adp/W5zVlXdMvxH86J61P/ADU0z8y9UW9Fraeobq4mXN3Z9uZwsC5cyK7s91zIr58qY58+fLrTVPm5QtIAAAAAAAAAAAAAAAAAAAAAGIcXdf1La/DnXNY0SxF7UMWzE2omnrRTM1RTNcx49WJmrl6gZfMRMTExziUTdJDhFk7O1i7uTQLVdWgZVzr1xb78K7M908v5sz3VeE9k+HPu+jhxX3lrPEnF0XWdQyNXwc6m5Nzy3KZsdWiaorpmI7I5xETHd2q3zsTHz8O/iZti3kYt+ibd21cpiqmumeyYmJ74BO3Ry44U61bx9r7uyKaNToiKMTMrnlGREd1FU/h/3qQQ7x+4M5ewc+rW9vU3r23LlyKoqpmZrwq5nspqnv6vP72r5p7eUznfA/pE2aLGPoe/700TREW7OqTHOJjwi7y7f9r8/nBU6UemntPGx7uj7qxqYov5Fc4WTyj7+Yp61FXy8oqj8ymbO49EvafGda1fT6sKaYq8vGTR1OU+PPny8UgdJXiXj8RNc07bm1aaszAw70zF23Ez7Kv1fBjqx40xHPlPjznwBvfor6xf1bg5ptOTM1VYN27h01T40Uzzp/NFUR8zbrBuCm0LmyOG+k6PlRHs2KZv5XKecRdrnrTHPx5dkfMzkAAAAAAAAAAAAAAAAAAAAAE09LDiJura2r6RpW3sq9puHesTkV5VmIiu7X1pp6nW8IiI58o5d4N3cSdmYG/Np5eialzoi7HWs3ojnVZuR97XEePLzeMc0MW6918EuIkxVE4+fjT8Kntmzl2Znvj8KmfP3xPmmFcdGveWtb14eTm7ijymXj5NWNTk9Xq+yKYppnrTERy585mJ5eZ3/FnhxpPEbb1WDqNMWc61E1YmbTTzrsV/9aZ8afH5eUg+vC3iFpPEPb1GoaXXFGRREU5OLVPw7Nfmn1eaWZvPC3Xu7gnxAmJirEz7E9tPbNnLtc++PwqZ8/fE+aYV3wv43bX3thWrd/Ms6VrHdcw8quKOtPLnzoqnsqjv9fqBs7MxrOZiXsbJt03bF6iq3coqjnFVMxymJ+Z5/wCfiV8NOPkY+n11TRpmq0Ta5x2zaqmJimflor5LY31xD25svRr2fq+pY/Wpp/k8a3cpqu3qvCKaY7fn7oSHw20nUuMPHCvXMrH6mFGZGfmzE86bdumYmi3Ezz5zPKmnl5ufcC6gAAAAAAAAAAAAAAAAAAfPIv2sezXeyLtFq1RHOquuqKaaY88zIPoMasb92jkZnsSxufRbmTz6vk6c23NUzz5cuXPv5skpqprpiqiYqpmOcTHbEwD+vzTVRcpnq1U1U93ZPOGuOkPTr9XCnVo2rVfpzZ6sXfIc/KTZ5/Dinl293m8ObQnQ5q3LO9c+LXsqdvxYr9meU5+Si7zjqcuf8/nE93hE8wfrpL8F7ujZWVu3a2PNelXZm5nYtuOc41U99ymP8XPj+DPq7ux6OPHKcarG2rvLJmbE8reFn3avvfNbuT5vNPzKwuUU3KKqLlMVUVRMVU1RziY80o76Q/Aq7oN3I3Js3Fqu6PVM15WFbjnViT41UR42/V/N+TuCxaZiqImmYmJ7YmPERhwX6QubtaxZ0fd9F/UNJojq2siied+x5omJ+/p/XDf17j1w5t6bOZG4bdyOr1os0WLnlZ9XVmnvBprps6HiY2q7d1uzTTRlZlF3Hvco+/i31Zpn/jmO7zN09GvMyM7gttu5lzVNdFu5Zpqq585oou1U0/qiI+ZLm9Nwa5x84l4eJpOJXZxaP5HEs1dsWLczzquXJjxnvn5IiFsbP0DF2vtjTNEwe3HwbFNmmrlymqY76p9czzn5wdwAAAAAAAAAAAAAAAAAADrda1/SNDtU3Na1TB0+irunKv02+fydaYB2Q6jQ9z6Fr3P7iazp2oTEc5jGyKLkx80T6nbg/lddNEc66qaY7uczydFvnammb021l6LrNqa8a/T2V09ldqrwrpnwmJSz0xo3J7c8Gq7VlTt72PTGLFuZ8nFyZ+Hz5fzpnl3+HJvvo8Vbgq4U6TVuvy/s2evNqcj/AAs2Of8AJzVz7efLz9vLkCO9z6Bungrv+1VRers5NmqbmHm24nyeTb5+bzeFVM935pWLwW4qabxI0SKqZoxtax6YjKw5ntifwqfPTLIuIWytI35ty9pGuWetbq+FZvU/4Sxc8K6J8J/VMdkoZ3XtrdnBje9q5Tdu2LtqqasPULMT5LIo/wDrvonu/NIPQx88izbyMe5Zv0U3LVymaK6Ko5xVE9kxLQHDbpLbf1XBs4+8+ekalTHVqv00VV2Lnr+DEzTM+aY5etzuJPSL2voui3aNqZdOsavcp6trydFUWrUzH31dVURz5eaATrt/Fq2l0j8XA0mqrqYe4PYtuI585tze6nV7+c/Bnl3r/Rz0XNg6huXelW99diucPFu1XrVdyntycmrn8KPDlHOZ5+fksYAAAAAAAAAAAAAAAAAAAfyuqmimaq6oppjtmZnlEMXvcRNmWcycW7urRKMiJ5TRObb5xP5wZSPnj37WTZpvY923dtVxzprt1RVTPyTDouIlOr17G1ynbVdVGsziXPYtVM8qor5fzfX5vXyB39FyiuaoorpqmmeVURPPlPrTf0muDF3W4vbt2pjzXqNunnm4duO2/TH/AKlEeNcR30+Md3b2Tqbo5WN22+MWFThW8+mmi7P3V8rFXVi1ET1vKc/HnPZ485XWCIej5xpv7Ky7Wh7hu13tu3auVFczzqxJnxj+j548FsYeVYzcW1k4l2i9j3aYrt3KJ501RPjEps6RfAqdTqyd07KxojOnncztPtxyi957luPw/PT/ADu+O3nz1Twa41axw5yI0vVLV3P0KKpprxa56t3Hnz0TPd/mz2T6gXenjpoaJi5GxNM1mqmKc3EzabFNfjVRcpqmafz0xP52Y4PSA4dZWnRlV677Hr6vOrHvY9yLkTy7uUUzEz4dk8k5cZ+JGfxi3Np+g7Xw786XavTGLZmn+UyLk9nlKo8I5c+UeETPMG6OhlmZGRwwzrF+aps42pXKLMzz5RE0UVTEfPM/nb7YZwh2Xb2FsPT9Fiqm5k0xN7KuUxyiu9V21fNHZEeqIZmAAAAAAAAAAAAAAAAAAAOFq2rado+NORq2fi4ViO+5kXabdP55l1+jbw23rd+bOj69pede58vJ4+VRXV+aJ5g71/KqqaKZmqqKYjxmeT+pk6aEbi9haLVhVZMbepiucmmzM9Xy3OOrNfLw6vPlz9YKN1vSsHXtIytN1OxRk4OVbm3ct1d1VM//AF3oO4s8Otb4R7tsZeBfvzp1V3ymnajb7KqZjtiiqY7q4j5qo7Y8YijeiNO4p4dZH3fjI9g+yOWnTkc+tNqKYirq8+3qdbu+fk29ufb+mbo0PK0jXMWjKwcmnq10VeHmqifCYntiY7gat4A8ZcXfuBRpesV28fclij4VHdTk0x/Po9fnjwbmQDxX4aa/wm3NazcG9kV6Z5Xr4Op2uyaZjupr5fe1x+aqO7xiNy8KukxgXsO1gb/prxcujlTGoWaJrt3I89dMRzpn1xzjt8AUzPbHKXn/AMctNt7R456pTon8jFvJs5tmmjnHk666abnKO38KZU9vHpC7H0XR7t/SdRjWc+af5HGx6KoiavDrVTERTH6+xoDg/tXV+L3FW9ubXqeen2sqMvMu9T4FdUTzos0x3cuyI9UR4gt6xVVXYt11x1aqqYmY808n7AAAAAAAAAAAAAAAAAAAAAAAAAAAAAAAAAAAAAAAAAAAAAAAAAAAAAAAAAAAAAAAAAAAAAAAAAAAB8M/Mx9PwcjMzb1FjFx7dV27drnlTRTEc5mZ+R92kel9q+RpnCeMfGqmmNQzbeNdn+h1aq5j55ogGk+J3E/c/Fzc8bc2ZazKdJrudSzi48zTXk8v592fCnx5TPKO+XxyejHv2zp0ZNurSL17lznFoyZiv5Oc0xTz+dtPoW6Hg29natrkW6KtSv5k4s3Jp+FRboopqimJ80zVMzy7+UeZRoPPzZnEHevCTXfYF6Mm3Ys1/wDaNJzutFFUd08on72ezsqjzePctPhnxB0biDoVOoaPd6t2nlF/Grn+Us1eaY83rcDi9ww0jiRoc4+ZTTj6pZiZxM6mn4dqr8Gr8KifGPnjtRZh5O6+C/ECqmumvE1DGq5XLczztZNrz/0qZ8JB6IUWrdFVVVFFNNVX30xHLn8r9MN4W8QNK4hbct6jplcUX6OVOTjVT8KzX5p9XmlmQDUnE7gRtfe925m2qatI1evnNWTi0x1bkz410d09vjHKe2WQcUeKW3+G9jFq1yci7kZU/wAljY1MVXKqYnlNXbMRER8ruNgbz0ffe3resaBequY9VU27lu5HVuWa45c6K48J7Y9U8+cAmunom6p7Lmmd0YUYvOeVcYtfX5eHwety/W3nwr4R7d4dWKq9Ot15ep19lzOyIibkx+DTEdlMfJ+dsQAAAAAAAAAAAAAAAAAAAai4/wDFyzw60qjD07yd/cWZRNVm3V202aO7ylcfLz5R4zE+Zt1BG8K/bt0kr+Hq9c+xr+uU6fVHfys0XYtxT2cvCP1g+u2eFvELi3Xc3BlXo8jfrmYzdUvVUxc8/UpiJnqx2R2REeEdzrd38Ld98MbtrVrtqui1aq61Ooabemqm3Mcp7ZiIqp+eIjsX/i49nExrWPi2qLNi1TFFu3RTFNNFMRyiIiO6Ifq/at37Ndq/bouWq4mmqiumJpqifCYnvgEw8C+kNVl3rGg79u0xeqmKMfU+XLream74c/6Ud/j29s07VTayLcdami5bnlMc4iqJ8YlHXSK4HVbaqv7l2hj1V6JVM15WHRHOcOZ/nU//AA/+X5O7s+jhxwqwa8ba278iasSqYt4ebcnnNufCiufN5pBWwUzFVMTTMTE9sTHi/F+7bsWLl69XFFq3TNddU91MRHOZB1m59uaRujS69O1/As5uJX29S5HdPnie+J9cJ03R0UrF3Kqu7Y3BVj2ap7LGba6/V+SumY9Xg2Ntvj/srX930aBi3cu1cu3PI2Mq9bpps3q+yIiJ63OOc9kc4jny9cNtgmnZPRYwMHPtZW7NYnUbduqKvYmNbm3RXy59lVUzzmO7sjl4qO07BxdNwrOHgWLePi2aYot2rdPKmmPNEOQAAAAAAAAAAAAAAAAAAATMUxMzMREdszKPeOXGfVd365XtLYNzI+59Vz2PVdxOc3c2vnymKZjt6nh2d/yKB6QGr5GicH9y5mHV1b/semxTV+DFyum3M/mqloboUaLg5eu7h1fIt0XM3CtWrWP1qec24uTV1qo9fwYjn5pnzgxzF6Me+8nTfZd69pNjJqjrexbuTVNzu59sxTNPP52H4eo784MblizPsrS8iKutVj3fh2MmmJ833tUeuO3t74ehrGeIOytG33t+7pWu48XLc86rN6I/lLFfLsronwn+8GM8GuLek8SNPmiiKcPWrNPO/h1Vc/8AaonxpbL6lPX6/VjrcuXW5dvLzPPLem1ty8HN8WaqL1yzctV+Vws+1zim9TE//UTSr3gbxZweI2jeSv8AUxtexqY9k43Psr/p0eqfN4A2iDFOJG/NG4faD91NeruzRXV5OzZs0xVcu18ufVpiZiPn5g6niXwj2vxAtzc1TFqxtSj73OxeVN3u5cqvCqPljwaOyeibmxl8sbdWNOLMx23MSqK4jx7Iq5N98LuJeg8SNPycjQ6r9q9jVRTfxsimKblvnz6s9kzExPKe2JZuDU/CjgdtzYF2nOqmrVdZ5Ryy8imIi12dvk6O6O3xnnLbAAAAAAAAAAAAAAAAAAAA1/xn4lYPDbbPsy9TTf1PJ50YWLz5eUqjvqn+jHOOc+uI8UlaRtXiJxz1bJ1e5cm9YivqzlZlybePb/oW6eU90eFMfL2y5nSp1S/q3GnLwL9c04+DbsY1qO/qxVRTXVPL5a5/MtbbOjYO3tAwNK0q1Raw8W1Tbt00RyiYiO/5Z75nxmQQxvPgdvvZGP8AdKce3mY9mec5OmXaq6rXrmOUVR8sRyZ1wU6ROdpuTa0jfl+vN0+uYpt6hV23bM/05/nU+vvj1+FgTETExMc4lLvSM4E03qcrdWycSKbsc7udp1mnsr89y1THj56Y7++O3vCm8e9jahh279iu1kYt6mKqK6eVVNdMvtTTFMRFMRERHKIjwRJ0e+NN/ZmXa0PcN2u7t+7VyorqnnViVT4x/R88eC18XIs5eNayMa5RdsXaYroronnFUT3TAPq4esaXg6zp17A1XFs5eHejq12rtPWpq+ZzGoc7pB7Iwt4VaBev5fwLvkLmdFuPY9FfOYmJnnz5RPKJnlyjn6pBhW9eizpefl3Mnamr3NMprmavYuRbm7bp7e6mrnFUR39/Pwdbtnoo0W82i5ubcMXsamec2MK1NM1xzjs69U9nj4KkpmKqYqpmJie2Jjxf0HW7d0LTNuaVZ03RMO1h4VmOVFq3HZ8sz3zPrl2QAAAAAAAAAAAAAAAAAEzFMTMzERHbMyNfdIDV8jROD+5czDq6t/2PTYpq/Bi5XTbmfzVSCfuOXGfVd365XtLYNzI+59Vz2PVdxOc3c2vnymKZjt6nh2d/yOkxejHvvJ032XevaTYyao63sW7k1Tc7ufbMUzTz+dkfQo0XBy9d3Dq+RbouZuFatWsfrU85txcmrrVR6/gxHPzTPnV0Dzyw9R35wY3LFmfZWl5EVdarHu/DsZNMT5vvao9cdvb3wsHg1xb0niRp80URTh61Zp538Oqrn/tUT40sm4g7K0bfe37ula7jxctzzqs3oj+UsV8uyuifCf70L702tuXg5vizVReuWblqvyuFn2ucU3qYn/6iaQehvUp6/X6sdbly63Lt5eZ/WruBvFnB4jaN5K/1MbXsamPZONz7K/6dHqnzeDaIDX3EvhHtfiBbm5qmLVjalH3udi8qbvdy5VeFUfLHg7biRvzRuH2g/dTXq7s0V1eTs2bNMVXLtfLn1aYmYj5+bh8LuJeg8SNPycjQ6r9q9jVRTfxsimKblvnz6s9kzExPKe2JBoTJ6JubGXyxt1Y04szHbcxKoriPHsirk21wo4Hbc2Bdpzqpq1XWeUcsvIpiItdnb5Ojujt8Z5y2wAAAAAAAAAAAAAAAAAAAMY4j7003YW1snWtWq500fAs2YnlVfuT97RT+b5oiZZOj/psavkXN26Do/WmMWxhTlRTHjXXXVTM/moj84MMuRxA4/bnyLliKrmLZ5zFFVybeJiUz3R66p7PCap+SHJ3V0ct9bfwa8zHt4Wq27cdaqnAu1TcpjzxTVTTM/NzVdwM0XA0PhVty1p1uiIyMO3lXq6aeU3LlymKqqp88855fJEQzwEOcIuO2vbJzadM3JXkalosVRbqt35mb2Ly7PgzPbyjxpnzdnLxtHb2t6duPR8bVNHybeVhZFPWouUT+qfNMeZpvpBcEcbeOPf17bVm3j7jop61y3THVpzIjz/0/NPj3Snjg7xO1fhZuO5iZtu9XpVdzqZuDc5xVbqieU1UxPdVH6wX5RRTRTFNFMU0x3REcoh/XXbe1rA3Do+LqmkZFGThZFEV27lM/qnzTHmdiD55Fi1k2LljIt0XbNymaa6K4501RPfEw0NxA6M+3Neyrubt3LuaHk3JmqqzTR5WxM+qmZiae3zTy7e5km++PO0tm7o+4WfGdk5NuYpybmNbpqox+fL77nVEzPKefKIltDS8/G1TTsXPwL1F/EybdN21connFdNUc4mPmBLmjdE67GZTOtbntzixPbTiY0xXVHy1Tyjw8JUbsrZ+ibL0a3pm3sKnGx6YjrVd9d2r8Kurxl34AAAAAAAAAAAAAAAAAAAl7pF8bsvG1G/tHZGRXRk0VeRzM2xPOuK+6bVuY7pjumY7efZCh976ld0fZmvanj8vLYeBfyKOf4VNuqqP1wjfomaVia7xbuZWrRTfu4eLczLUXI5xVe61Mdb5Y68zHr7fADROjfv3XdNjUsuvAwLt6mLlNnOv1+Wq5/hdWmrqz3dkzz87E9S0nfvBvcFF2ucvSb8zyt5FiuK7N+I7eXP72qPVP5noc6rdG39M3RomTpOuYlvLwb8cqqK47p8KonwqjwmAat4G8b8Hf1FGl6xTawdw00/4OJ5W8jl3zRz7p/otzTRTNUVTTE1R3Ty7YQFxg4Zaxwq3Hay8K7euaVXc6+Fn0dlVEx2xTVMd1UfrUb0euNFne2Jb0TcFyi1uKzR8GueyMumPGP6XngG8QdLvLc+l7P2/k6zrl6bOFY5daaY51VTM8oppjxmQdTxC4c7b39g+Q1/Biu9THK1lWp6l638lXm9U84aA1Xom5HsqqdJ3Ra9jT3Rk4s9ePnpq5T+aG6OFnGHbnEfJycTSacrEz7FPlJxsummmqqjsjrU9WZiYiZiJ8zY4NI8L+jxt7Z+db1LVr9Wt6lb7bc3bcUWbU8/voo5zznu7ZmfHsbujsjlHcAAAAAAAAAAAAAAAAAAAOq3Tr2n7Y0DN1nWL8WMLEt9euqe+fCKY88zPKIjzyirc+6t78eN2zpmh2MiNOpmZtYVuvqWbVHd171XdM8vGfkiO1tHpt6xkWND23pFqqacfLvXsi7/Sm3FEUx/xzLNuiloeDpnCPT8/Ft0ezNSruXsm71eVVU011UU0zPmiKf1z5wT5rfRq35punTl2aNN1Cqmjr1Y+JfmbkeeIiqmIqn1RLhcMuMe6uG+q06dq05OZpVqryd/T8uZ69nt7epM9tMx38u6f1rzak468HNP4h6bVm4FNrE3LYo/kcjlypvxH/AKdzzx5qu+Pk7AZ9szdWk7y0Gzquh5NN/Gux8KP51urxpqjwl3du3RbiYt0U0xM856scuc+d57cP957j4Qb0v2r1i9a8nc8ln6de7IriP+vjE+K7dk7q0veW3sbWNFvxdxr0dtP863V401R4TAO+fyqmKqZpqiJieyYnxf1rTibxm2xw81Oxp2rRmZWfcpi5VZxKKapt0Tz5VVdaqIjny7gY3xG6Oe2N05Febo1yvQs6vtr8hRFdmueffNvnHKfkmPDsa6wOidqE5dMahujEpxYmOtNjGqmuY59vLnMRHZz86oNsa9p259CxNY0XJpycDKo69u5HZ48piY8JiYmJjwmHaAw7htw60Dh9pUYmh40zfrj+Xy7vwrt6fPM+EeqOxmIAAAAAAAAAAAAAAAAAA/lU9WmZ80cwaC6R3GmvZ3W25ti5ROvXKIm/fjlV7EpmOyIj8OY7fVHKfFpPa/Anf2+8P7uZt2zixlRN2i7ql+vyt7n29blEVVcp5z2zy87r+E9uzvvpAYN7cMU36MzNvZd23XEVU11U01V00zHZHLnTEcvNC+oiIiIjsiAeeu6Ni774S6la1C9Tfw4pmIt6jgXZqtzM9nKao7vkqiFB8CeP9rctzH0HeNdrG1eYiizmRyot5M+aqO6mqfzT6m/tTwMTVNPyMHUce1k4eRRNu7Zu0xVTXTPfEwiPj7wZytg51Ws6BTdvbdu184qiZmvEq59lNU+bzVAuSqimqYmqmJmJ5xzjul/U0dG/jf8AdSMba278iIzoiKMPNuT/AIWPCiufwvNPipcBj29Nm6FvTSqsDcWBbyrUxMUV91y1M+NFUdsS7TWtUxNF0nL1LUr1NjDxbc3btyrupphrfh5x02pvnclWiafGbi5lXWnH9l0U005ERzmeryqnt5Rz5TynkDV24OifFeZVXt/csWsaqZmLWZj9aqmPN1qZjn+ZkfDzoy6HoOfaz9zZ9WtXrU9ajHi35OxE+eqOczVynn5o7uxQYD82rdFm1RbtUU0W6IimmmmOUREeEQ/QAAAAAAAAAAAAAAAAAPhn5mPp+DkZmbeosYuPbqu3btc8qaKYjnMzPm5Pu0n0u9WyNM4SV2MarqxqGbaxbsx+ByqrmPn6kQDSHE7idufi7uiNt7MtZdOk13OpZxbE9WvJ5fz7s9nKnx5T2R3y/l/owb6t6dGRbvaPdyOUzOLTk1RX8nOaYp5/O2Z0K9FwaNp6zrfk6KtSvZk4s1zT8Ki3TRTVFMT5pmqZnz8o8ykAefO0d8b24Qbh9hXYybFFqrnkaVmRPk66Z80eE9nZVT4x49y0uFvEXRuImhxm6Vc8nk24iMnErn4dmr/rHrfDi1w00fiPoc42oUU2dRs0z7Ezaafh2Z80+emfGETxO6+C/EDlPXxNRxqvltZNr/5qZgHolTRTTVVVTTETV3zEd7+sI4T8RdL4i7doz9Pqi1mW4inKxJn4Vmv/AK0z4SzcBqridwN2rvq5XmTar0vVqufPLxIiOvP9Oieyr5eye3vdzxT4paBw3xsWvW/ZF7JypnyONjUxVXVETHOrtmIiI59/N23Dze2j7929Rq+g3a6rPWm3ctXYim5ZriImaaoiZ7e2ATjHRNz/AGXMTurF9jc5+F7Eq6/Lw7Oty/W3jws4Sbc4dWKq9NtV5ep19lzOyOU3JjzUxHZTHyfnbDAAAAAAAAAAAAAAAAAAAGKcS99aVw/21d1bV65qnn1LGPRPw79zwpp/6z4QytDnSU1nL3bxsq0KLs042Fdtafj0zPOmmqvq9arl55qq/wCGAcLWd78TuLmrZNGiU6nVh01c4wtMmqi1ap7eUV1Ry5zy59tU9vbydLXqXE7hlnWruVf13Sapn4MZFVVVm5PZPLlVzoq8F2bH2rpmzdt4mjaNYptY9imIqq5fCu18u2uqfGZdjrOk4Gt6dewNXxLOZh3Y5V2b1PWpkGkuCfSAwd33bej7pps6drdU8rV2meVnI9Uc/vavV3T4eZuDdG1dC3Vi28fcWl42oWbdXWoi9TzmmfVPfCM+PfBjL4fZs6zoPlsjbdy5zpr5zNzDqmeymqfNz7qvmnt7Z2h0ceOEanTjbX3hkRGdERRh5tyeUXo8KK5/C80gozStOw9I07HwNMxrWLhY9EUWrNqmKaaI80RDlADE+IuwNB3/AKTGDr+LFdVvnNjIo7LtmZ7+rV5p8Y7pStu/oxbu03KuTt29iazh85mj+UixdiO3lE01fB58uXdKrbPEHad7c3teta/gVazz6vsaLnbNX4MT3TV6ufNlAIl2l0Z956pnW/bDONo+HEx166rtN67Mc+3q00TMc+/vmFa7A2Vo2xdCt6XoWP5O1Hbcu1dtd2r8KqfGWSgAAAAAAAAAAAAAAAAAACYePHSAv6fn39ubDu0+ybdXk8nUYiKurV40Wo7ufhNX5vO2x0g9y5G1eFGtZ2BXVbzLtNOLarpq5TRNyqKZqifPETMtE9DnZOn6vn6nufU7VORd0+5TYxKK4500XJjrTXy8ZiOXLzc5nv5A11k7W4u5tv7tZGFuq7NX8p5aq5c8p2z3xTz60dvqd7w46QO7No5lvD3FcvazptFcUXLWVP8A2i1Edk9Wue2ZjzVebwXI1Hxt4L6VxA0+7mafRawNyW4mq1k0xypv/wBC7Ed8T+F3xPn7YkM/2durR95aHa1TQcqnJxbkcpjuqon8Gqnwn1Pho+xNr6Lrl3WNK0LAxNTuxMVZFq1EVdvfy83P1ckLbI3ZuXg7ve/au2btm5ZueSztPu9lNyP7ufLtiqO/sXZsTd+lb229Y1fRL8XLNyOVdEz8O1V401R5wZC/lVMVUzTVETExymJ8X9dTubcej7X02rP3BqFjAxInl5S7Vy5z5oiO2Z9UA0bxV6Nem67kXdR2Zfs6Tm1zNdeJcpn2PXM/g8u2jt80THb3Q0rX0duJFvLmxRpFiq3P/rU5trqTHz1c/wBS4Nu69pe5NLt6joWdYzsK5MxTds1c45x3xPmn1S7IE9cGujti7YzLOsbvvWNQ1O3MVWcW1EzZsz55mfvp5+qI+VQvd3AAAAAAAAAAAAAAAAAAADp937k03aW38vWdavxZw8ennVPjVPhTTHjMz2RCM93cU9/8Vtfu6dtO3qOPg/8Ap4GnTVFfUifvrtcdvfy75iIZF00dy5ORuzS9uUV1U4WJjRl10RPZXdrmqImY9VMdn+dPnUFwQ2Vp+y9g6ZYw7VPszKsUZGXf5fCu3KqefbPmjnyiPD84I0z9L4n8PaqdRyaNwaTTE/8AeKbtU2+c8+yqYmafP2S3dwa6SHs/JtaRv/yVq9XMU2dSt0xTRVPmuUx2R8sdnqUzk2LOVYrsZNqi7Zrjq1W66YqpqjzTEpE6QvAf7iU5G5NlY9U6Z215WBR2zj+eqj+h6vDw7O4Kt1nSNK3JpVWHq2JjahgXoirqXaYroqjl2TH74Nv6Fpe3NNo0/QsDHwMKmqaos2KIpp5z3zPnn1ykzo6ccK9Au4+2d25FVek1z1MXLrnnONM/zav6H9yw7ddF23TXbqproqiKqaqZ5xMT3TEg/Tpt27Y0jdui3dL1/Dt5eHc7erVHbRV4VUz3xMeeHcsU1niJtLRdfs6LqmvYWNqd2YimxXVPOJnuiqeXKnn65gE1b66Lms4uXdvbNzsfOw6qpmjGyq/JXaI8I633tXj29ncxvQOjVv3UcuijU7OFpWP/ADrt7IpuTHyU0TPPw8y5KZiqmJpmJie2JjxAYPws4aaJw50icXSqar2XdiPZGZdiPKXZ/wCkepnAAAAAAAAAAAAAAAAAAAx7iJrle2ti67rNqIm7hYdy7bifGuKfg/r5A1H0gOOlOzrt3b+1ptXte6vK/kVR1qMTn4cvGv1T2R48+5PlzQ+Le7bH3brxtzZ1q5HlKb03K4iY5d9FPOOzly5dWGQdGDaeNvriPnanuKJzbeBR7Mrouz1ovXq6uya+f30c+tPrnkuCIiIiIjlEAgvZnGnfewdTqwtVv5WoY9mrq3sDVJqmujt7Yiqr4VM9/nj1LG4bcQdD4g6LTn6HfmLlMRF/Fucou2avNVH/AFjsl1nFrhXofEXSblvMtU4urUU88bULdPw7dXhFX4VM90xPzcpRdRVuzgvxBmmqKsTUcartjnM2sq1z74/Cpn9Xygu32ibW9stO4PuFgfdmmrrxleSjrRV+F5ut29/LmyVhHCjiLpXETb1Gdp9UWsy3EU5WJVPwrVX/AFjzSzcBpHi50ftE3pkX9U0S5Ro+tXZ61yqmjnZvT4zVTHdM+ePHviW4dZ1XA0XTr2fq2XZw8OzHO5evVdWmmHB2puzQt3YNeXtvVMbULFurqVzantonzVUzymPngEVZ3R04j4mX5KxpmNlUTPKL1jMtxRP9qaZ/U2hwn6M84OdZ1Pft+xem3MVW9Ox6utT1uf8A6lfj4dkfnVAA/Nq3RZtUWrVFNFuiIppppjlERHdEP0AAAAAAAAAAAAAAAAADi6rqOJpOm5Ooajfox8PGtzcu3a55RTTHfLlJo6am5cnE0bQ9vY9dVFnOrrycjlPLrU25pimmfPHOqZ+aAYHxI43bs4ga9OibCpzsTT65qt2rWHTPsnJjxqqmO2mOXPsjl2d8sK1Da/FPadP3YysTcWDFE+Uqyrd6urq9sdtU01Ty7eXep7osbK0/QeHWFrdNqmvVdXom9dvzHOqm3z5U0U+aOUc588z8jdNdNNdE010xVTVHKYmOcTAJG4Q9JPOxMmzpm/59l4dURRRqNFMRdtz57kR2VR6+/wA/NVUxpm4tGjnGNqGmZduJiJiLlu7TP6pTt0g+AlnNtZO5Nj4sWsyOdzL061HKm9567ceFXnpjsn5e/WHAPjHmbA1GnSNcqu3tu3a+VdE9tWLV+FTHm88As7a+1dC2rjXcfbul4unWbtXXuU2KOr155comZ75d04+nZ2NqWDYzMC/byMW/RFdu7bnnTVTPjDkA4WtaVg65peRp2rYtrLwsinqXbN2nnTVH7/GJ8EvcRei5keyruXsXPtVWKu32Dm1TTVT6qbnLlMd3ZPLv71D7r39tbaWVj424taxcDIv/AODt3JmZ5eeeUTyj1zyhkeNftZWPbv412i7ZuUxVRXRPOmqJ7piQQxpnRv4h5eZTZysLDwrHW5TfvZdFVMRz74iiZmfHwU5wb4PaPw4xfLxXGfrl2jlezK6eUR56aI8I/XLZ4AAAAAAAAAAAAAAAAAAA1Dx44yYnDrDpwNPot5e4sijrW7NU/AsUz3V18v1R4ts5l+nFxL+Rc+8tUVXKvkiOaDeGGn+63xypu7iqqu2cq7czsmiap+FRRHOLfPwj72n5O7kD4ewuLHEumdWot67qePVPwLkVzbs98/eRzinv5/ew+eh8Q+IvDHVoxMrJ1Gz1O2rT9UiquiY5R3RV2x2RHbTML+xsezi49qxjWqLVi1TFFFuinq000x2RER4QxviBsbQ996Jc03XsSm5Ex/JZFMcrtirwqoq8Pk7p7pBj3B/i5ovEfBiixywtZt087+Dcq5zHnmif51P62T61sjbGuatY1PV9C0/Mz7ExNF+9ZiqqOXLlz8/LlHfzQrvvZ+5ODu9bFdu/dtzbr8rg6hZ5xTdpif1T56Va8CuLuFxF0qMbLm3jbhx6P5fH58oux/jKPV548AbXB8svJsYeLdycu7RZx7VM113K55U0xHjMg1nxb4Mbf4h0XMuuPufrnV5UZ1mmPhcu6LlP86PDz+vsTVrfRr39gZk29Px8LU7HW5U3rOTTb7PPNNcxMdnyrA2nvza+7r+RY25rWLn3sef5S3bmYqiPPETEc49cdjJgSTw26MOo3M+1mb8yrNjEonrTg4tfXuXJ7OyquOyI7+fLmq3TMDF0vAsYWn2LePiWKIot2qI5RTEOSAAAAAAAAAAAAAAAAAAA4uq6jiaTpuTqGo36MfDxrc3Lt2ueUU0x3yjbiRxu3ZxA16dE2FTnYmn1zVbtWsOmfZOTHjVVMdtMcufZHLs75Z501Ny5OJo2h7ex66qLOdXXk5HKeXWptzTFNM+eOdUz80Mt6LGytP0Hh1ha3Tapr1XV6JvXb8xzqpt8+VNFPmjlHOfPM/ICYdQ2vxT2nT92MrE3FgxRPlKsq3erq6vbHbVNNU8u3l3tncIeknnYmTZ0zf8APsvDqiKKNRopiLtufPciOyqPX3+fmrmummuiaa6YqpqjlMTHOJhM/SD4CWc21k7k2PixazI53MvTrUcqb3nrtx4VeemOyfl7womY0zcWjRzjG1DTMu3ExExFy3dpn9UuLtfauhbVxruPt3S8XTrN2rr3KbFHV688uUTM98ox4B8Y8zYGo06RrlV29t27XyrontqxavwqY83nhcGnZ2NqWDYzMC/byMW/RFdu7bnnTVTPjAOQ4WtaVg65peRp2rYtrLwsinqXbN2nnTVH7/GJ8HNYxuvf21tpZWPjbi1rFwMi/wD4O3cmZnl555RPKPXPKATxxF6LmR7Ku5exc+1VYq7fYObVNNVPqpucuUx3dk8u/vYFpnRv4h5eZTZysLDwrHW5TfvZdFVMRz74iiZmfHwXPjX7WVj27+Ndou2blMVUV0Tzpqie6Yl9Aaw4N8HtH4cYvl4rjP1y7RyvZldPKI89NEeEfrls8AAAAAAAAAAAAAAAAAAAa94ycUNN4a6HTfyKYytVyImMTDirlNcx31VeamPOkjJ1jitxYyb+XhfdnNxaapjyWFNVrGt93wY5TETMdnfMy+u5Ll7it0h6sHNv3KcbJ1GcK3yq5+Tx7dUxyp83OKZnu755rm0TScHQ9KxtN0rGt42Fj0RRbtW45RTH7/PPiCB8Hd/Erhfq9u3lZWr4NUTz9iah1q7V2Imefwa+ccu/tp/Oqjgpxs0riDYowM6mjTtw0R8LHmr4F7+lbmf+We2PW2Ju3a+j7t0e7pm4MG1mYtyJjlVHwqJnxpq76Z9ceZDXF7hlrXCjcdnKw79+7pddzrYOo0dlVNUdsUV8u6uPzT3x4xAW7ujZO2t1XbF3cWi4eoXLP+DrvUc6qY83Pzerud/Ys28ezbs2LdFu1bpiiiiiIimmmI5RERHdEQ0j0e+NFje2Jb0TX7lFncVmnlTVPZTlUx4x/S88N4gMA4p8KtvcRsSn7q2px9StUzTZz7ERFyiPNP4VPPt5T83Lmz6uqmiiqquYpppjnMzPKIhjOg7/ANq7g1m/pOja7hZeo2efXsW6/hdnfy59lXLx5c+QJE3J0ad9aZk1RpNGHrFiPvblm/Taq+emuY5fNMu42J0Ytx6hqFu7vC/Y0vApqiblq1ci9fuR5o6vOmnw7ec/IsoB1W19v6btjRcfStFxqMbDsU8qaae+Z8ZmfGZ87tQAAAAAAAAAAAAAAAAAfm7cotWq7l2qmi3RE1VVVTyiIjvmX6aS6XG5cnQuGEYeFXVbuatkxi11U1cpi11Zqrj5+UR8kyDWPGHj/rGt6zO3+HFy/ZxvKeS9l49Mzfyq+fLlb8Yp593Ltn1Na52yuK2BYnWMnTtyUcqevN+L1dVymOXfPKqao7PO3j0Odlafb23kbtybVN3Ur9+vHx66o5+Rt09k9XzTMzPOfNHLzqUBFvC3pG6/oGbZwd513NX0vrTTXer/AO82e3v5/wA+I809vr7OSvdD1fSt06FaztMv2c7TsqjlzjlVTVE99NUf3xLT3HngXg7vxr2tbYsWsPcNFPOu3REU28uI8JjuivzVePdPhynThJxJ1rhTua7i5lq9Vps3PJ52n3OcTTMTymqmJ7qoBcW29m7c2zlZWToGjYWn5GT/AIa5YtxTVXHPny5+bn4R2O/dXtnX9O3NomNq2jZNGThZFPWorp7488THhMeMO0B8srHs5eNdx8q1bvWLtM0XLdymKqa6ZjlMTE98Smvib0YcbPybmdsXLtYNdXbVgZMz5Lnz/mVxzmns8Jie7vb53fvPb2z8a1f3LquPgW7s9W35TnNVc+qmImZ/M7TSNTwdY06xn6VlWcvDv09a3etVdamqPVIIcsdHLiPcyvIVaZiWrfPl5avNt9T5eyZq/UofgvwJ0zYd2jVNWvW9T16OfVuRTytWP8yJ7Zn+lP5m6AAAAAAAAAAAAAAAAAAABinEvfWlcP8AbV3VtXrmqefUsY9M/Dv3PCmP+s+EMrQ50mtay908aatDi5MY2DXawcemZ50xVXFM1VcvPM1RH+zAODrG8uJvGDVsmjRqdSrw6aucYWnTVRZs09vKK6omOc8ufbVPb28nS3b/ABN4X5lrIyLmuaPM1dk3aqqrNyY5TynnM0VeHYuzY21dM2btrD0bR7FNqxYoiKqv512vl8KuqfGZl2mraZg6xgXsHVMSzl4d6mablm9RFVNUT6pBorgn0g8PdN2zo27os4Gs1T1bWRTPVs5Hmjt+9q9XdLdG5ds6JujEpxdwaZi6hYoq61NN+jrdWfVPfCNuPvBTJ2Hk1a1t2L1/btdfPlzmqvDq8IqnvmnzVfNPr2H0cOOMZcY21d45MRkREW8LOuT9/wCa3XPn80gpTStOw9J0+xgaZjWcXCsU9S1Zs0xTTRHmiIcoAYvxA2JoO/NJjA3DiRepo5zZvUfBu2Znvmmrw+TulK28Oi/urT8m5VtrKxNXxOczRTXXFi9EdvZMVfBnw7Yn5lS0cRtoV7n9r1Ov4U6xz6vsfrT99+D1uXV63q582WAifafRl3lqWdR7Ya8TR8OJia6pu037kxz7erTRMxz7++YVnsHZWjbF0K3peg4/k7Udty7V213avwqp8ZZKAAAAAAAAAAAAAAAAAAA6vdGvaftjQM3WNYvxYwsS3Ndyqe+fNEeeZnlER55RTufdG9uPO7p0zRLN+NOpqmbWFRX1bNmju8peq7pnl4z8kR2tqdNrV8jH29tzSrVXVx8vIu37vL+dNuKYpj/+5M/MzDonaLg6dwjwc/Ft0ezNRu3buTd6vwpmmuqimmZ80RT3eufODQetdGbfenabOVjzpeoXKaOvVjY1+rynriOtTETPyS6rhtxa3Zwx1j7naj7IydNs1eTyNMy+cTa7e+jn20z6u6fzSvdqnjjwg07iLptWVjU28TcdijlYyuXKLsR3W7nnjzT4AzXY279I3toFnVtDyIu2K+yuifv7VXjTVHhLIKaKaOfVpinnPOeUcuc+d557K3XuXg7ve9Rcs3bNy1X5LNwLvZTdp/8ArtiqF2bE3fpW9tu4+saLeiuzcjlXRM/DtV+NNUeeAZCVRFUTFURMT2TEjWfFDjPtrh3qNjT9UozMvPu0xcqsYlFNU26J58qqpqqiO3l2QDoeJHR32tu3JuZ2mVV6HqNfbXVj0RVarnzzbnlyn5Jjua4weibmey6fZ+6ceMWJ+F5HFq68xz8OdXKOz5VN7U3Dpu6tAxNZ0W/F/ByqetRXy5THKeUxMeExMTEw7YGH8N+HW3+H2lxiaFjfy1cfy+Xd+FdvT658I9UdjMAAAAAAAAAAAAAAAAAAABqLpAcXLPDrSaMPTvJ39xZlEzYt1dsWaO7ylUfLziI8ZifMmva/CviBxbru7gy78RZyK5mM7U71UeV/zKYiZ6sdkdkRHhHc+O+7vtx6SOTh6vXPsa7rdGnVf0bNF2LfLs5eEfrXliY9nExrWPi2qLOPapii3bt0xTTRTEcoiIjuiAQHvPhJvrhtVRq1y1NWPZnrxqGm3Zqi1MeM9kVU/LMcm2eBvSHuV3cbQd/XoqmqYt2NUmOU+qLvh/tfn86prtui7brt3aKa7dcTTVTVHOKonviY8yPukTwMnQfL7l2bjTOkzM15WFbjnON/Soj8D1eHyAsD+Tv2qZ+Bct1RFUT2TEx3xL9pA6OPG+vSLmNtfd2RNenVTFGJmXJ5zYnwoqn8H+5X1FVNdMVUTFVMxziYnnEwD+us3HoGlbk0y5p+u4NjOw7nfbu08/nie+J9cdrsL12ixZuXb1UUW7dM1VVT3REdsy1Ht/pB7M1zeFGgY1WbaqvXfI2My7bpizermYiIietzjnM8omY7fngGBbq6KeFkZVV3bGv3MOzVP/d8y15WKfkriYn88ORsros6bgZ9rK3XrFWp27dUVexMe3Nqivl4VVTMzMd3dy8VKAOPp2Di6bhWcPAsW8fFs0xRbtW6erTTHmiHIAAAAAAAAAAAAAAAAAB8M/Lx8DCv5mbeosYti3Vdu3a55U0UxHOZmfNEPu0v0uNWyNM4Q3rWNV1Yz8y1i3Jjv6kxVXMfP1Ij5waM4n8TNzcXt0RtvZtrLjSa7nUsYtierVk8v/Uuz4U+PKeyO+X7vdF7e9Gm+yKMvRrmTymfYtN+qKvk6009Xn3ePJsXoU6Pg07Y1zWepRVqVzL9izXMfCot00U1RET4RM1TM+flHmUmDz22xu/e3B3cs4dcZOJNued/TMuJ8ldpnxiO7t8Kqf3wtDhRxK0fiNonsvTa/I5tmIjKw65+Hanz+umfCX64q8ONH4iaHVh6napt5tuJnFzKY+HZq+Xxp88IjysfdfBjiBTVTVXiahjVc6LkdtrJt/8AzUzHgD0SimImZiIiZ7587+sE4RcSdL4j7epzMKYsahZiKcvDmedVqrzx56Z8JZ2A1fxN4JbU35cqy79mvTtVmOXszE5RNfb/AD6Z7KvHt7J7e92nFXiloXDbExq9ZjIv5WVM+RxceImuqImOdXbMRERz73Z8Od9aPxA2/GraFXc8lFfk7tq9TFNy1XyierVETMePnBO/vTMv2Xy9tlj2Lz++9hT1+Xydfl+tu/hbwl23w7sVVaZarytSr7LmdkcpuTHmp8KY+RsIAAAAAAAAAAAAAAAAAAAa/wCM3EnB4bbZ9mXopv6nk87eFizPLylUd9U/0Y5xzn1xHi2AhjpX6pkanxmycG/XMY+BZsY9qO/qxVRFdU/nr/UDhaNtPiFxz1fJ1e7dm7YivqzlZlybePb/AKFumInujn2Ux8vbL8704D762bjTqNNizqGNZnrVX9NuVVVWuXjNMxFUfLESuHauj4Ogbd07S9KtUWsPFs027cURyiY5fffLM9sz4zLtQRxwV6Q+oaLfs6Tve/cz9MrqimjNq7b1j/On+dT8vbH91f4eVi6lg2snEu28nEv0RXRconrU10z4pr6RXAm3mUZO6NlYsUZcc7uZgWqeUXfGbluPwvGY8e9rjo/8ZcrYufRouvV3L23rtfKYq7asSqf50erzwC44iIiIiIiI7IiB8cLKsZ2JZysO7Rex71MV27lE86aqZ7piX2BxdU07D1XBu4WpY1nKxLsdWu1dpiqmqPXEp73t0WtG1HKuZO1dVu6T15mr2Neo8tajnPdTPOKoj5ebLdT6Q2ytO3hVoN6vMqi3d8hdzqbdM2LdfOYmJnrc+UTHbPLl2twUVRXTFVMxNMxziY7pgEvba6KNm1m0XNybinIxqZ5zYw7PUmuOzsmuqZ5ePdCkNvaHpm3dKs6bomHaw8KzHKi1bjs+WZ75n1y7IAAAAAAAAAAAAAAAAAAAAAAAAAAAAAAAAAAAAAAAAAAAAAAAAAAAAAAAAAAAAAAAAAAAAAAAAAAAHE1bUsLR9OyM/U8m1i4dima7l67VypphM+9OlVRYzbljZ+i28ixRVMRlZ9VVMXPXFFPKYjv75593ZAKja56QG0Lu8+GGp4GHRNzPx+WZjUxy51V0c/g9vnpmqPnad2l0rKq8qi1uzQbduxVVEVZGBXPOiO3t6lXPn4d1XnUhtTcukbr0azqmgZtrMw7sdlVE9tM+NNUd9Mx5pBGvRi4kUbH3Vf0fWa4s6RqddNNdVzs8hejsiqfNE908/V5lw01RXTFVMxNMxziY7phJfSb4MV4mRk7w2pjTVi3Jm5qGHbjn5Krxu0R+DPjHhPb3d346OHHKdNnG2rvLJmcGeVvCzrk/4HzW65/B80+HdPZ3BXDAuL/DTSuJG35xMyKbGpWImcPNinnVaq80+eifGPn72e0zFURNMxMT2xMeIDz32prW4uCnEyqjMtVWruNcizm4szzoyLMz3xPj2dtNX/vC/NF1PF1nScPUtPu03sTLtU3rVymecVU1RzhNfTY29iRpmhbit26aMzy84V2qI7a6Jpmqnn8k0z+dnnRM1C/ncHMOjIqqqjEyr2PbmZmfgRMVRHzdaY+YHw6QvBvJ4kXcDUdGzMfG1PEtTZmjI5xRdo59aI5xE8piZnw8WT8DuHPua7SuadeyqcrOyb3sjIuUc+p1urERFMT4REd/JsQAAAAAAAAAAAAAAAAAAAGsuLXGXb/DmKcbIivUNYrjnTg2KoiaY/Crqnspj88z5miZ6V24vZfWjb2k+xuf+D69zr/2ufL/AIQWGhfpObVy9o8Vb2tYlNdvE1O5Gdj34iOVN6Jia4+WKo63b4Sonhdx62zvjJtafkRVo+r3OcUY+TXE0XJ81FzsiZ5eExEsy4nbG0ziDtbI0fVI6lc/Dx8imPh2Lsd1UeePCY8Y+aQdXwV4i4nEPaNnLiu3RquPTFvNx4ntor5ffRH4M98fmbBeeNFe7OCPEOeXPHzseeUx2zZy7PP/AIqZ/PE+aYW3ws4haTxE27RqOl1xbyaOVOViVT8OxX5p88T4T4gzG5RTct1UXKaa6KommqmqOcTE98TCNOkjwW9qt27ufa1mfuFdr55OLT34lUz99T/8OZ/sz6u6zXF1XT8bVdNysDPs03sTJt1WrturuqpmOUwDQ3RR4nXtyaRc2vreRFzU9Ot9bGuVz8O9Y7I5T55pmYjn5pjzTLfOrYFnVNKzNPyYmbGVZrsXIj8GqmYn9UoP4RU3trdIjTcDEuVTFjVbun1TE8uvb61VuefKfN2/MvoEtbO6MmfpO/cXUNS1fEvaLhX6Mi1FrrxeuzTVzppqjlyp7o5zEyqUAAAAAAAAAAAAAAAAAAfjIvWsaxcvZFyi1Zt0zVXXXPKKYjvmZ8wP2Js4idKDB0zOvYOzdOo1KbU9Wc3JqmmzVPbz6tMfCqjny7ecePysa2/0rtVpy6Y3Dt/Cu4sz21YNdduumOzuiuaonx7OcApjiBt6jdeytZ0O5PV9m41Vumr8Gvvpn5qoiUO8Id35vCbiZcjVrFy1Y69WFqWPVHKqmnn99HrpnlPrjn5+a2eH+/dA35pUZu382m71ey7Yr+DdtT5qqf8Ar3S1H0l+DNW57NzdG17PPWrNH/asWiP+9UR/Op/+JHm/nR647Q35pudjalgWM3AvUX8W/RFy3connFVM90w5KHOAPGXK2Hn06Lr9Vy7t67XymKuc1YlXPtqiPwfPC3MDMx9Qw7OXhXrd/GvUxXbuW5501Uz3TEg6Pf2ztJ3xt2/pGuWIuWa4527kR8OzX4V0z4T/AHoW3Do+5eCnEi1NFyaMnGr8tiZMRPk8q1z/AFxPdMd8T80vQxo7pebfxdS4WXNVuW49maXkW67Vzx6tdUUVU/J8KJ+YGz+Hu6sTeu0NO13A6sW8q3zrtxV1ptXI7KqJ9cT+rkxbjtwy90zbmNi4+XRiajhXJu49y5EzRPOOU01cvCeUdvKe5rfoSZ+Re2vuPBuVVVY+Pl27lvnPZE10T1oj+xE/OpMGoOj7wiu8NMXUMjU8yzlapnRTRX5DreTt0UzMxEc+XOec9/Jt8AAAAAAAAAAAAAAAAAAYNxS4naBw502m9q92q9m3Y/7Pg2eU3bvr/o0+uf19wM5Ef53Su16rOqqwdvaXbxOt2UXrlyu51ef4UTEc+XqbL4adI/bu6Mqxp+vWJ0PULtUUUVXLkV2K6pj8Ps6vb545d3aDWPTJ2bew904e6sa1VVhZ9qmxkVxEcqL1Ecqefy08v7LbvRq4mWd57TsaTqF6iNe0y1TauUzPKb1uOym5EfJyifX8rZu7Nu6Zu/bmXo+sWov4OXRymaZ7aZ8K6Z8JjviUIb02vubgvvyzdx7921Varm5g59uOVN6jzT4c+XZVTP8AcD0IGsuCXFfTuJGi9WrqYuvY1MeysTn3/wDxKPPTP6u6fDns0EtdJfglRVby937Qxoprp53dQwbcdlUeN23Hn8aqfHvjx58foj8Tr3sqNk61kRVaria9NuXKu2mYjnVa5+Mco5x5u2PNyqy5RTcoqouUxVRVHKqmqOcTHml5/bywI2L0gL9jRudujC1W1ex6aZmOrTVNNcUd/Plyq6vf3A9Ap7Y5SlTVOi5mZO97l/H1fFo27dvVXaonreXopmefUiOXKe/lz5qrAfPGs0Y+Pas2omLdumKKYmefZEcofQAAAAAAAAAAAAAAAAAB+Mi9axrFy9kXKLVm3TNVddc8opiO+ZnzJv4idKDB0zOvYOzdOo1KbU9Wc3JqmmzVPbz6tMfCqjny7ecePygpNj/EDb1G69lazodyer7NxqrdNX4NffTPzVREpn2/0rtVpy6Y3Dt/Cu4sz21YNdduumOzuiuaonx7OcKP4f790DfmlRm7fzabvV7Ltiv4N21Pmqp/690gibhDu/N4TcTLkatYuWrHXqwtSx6o5VU08/vo9dM8p9cc/PzXzpudjalgWM3AvUX8W/RFy3connFVM90w0H0l+DNW57NzdG17PPWrNH/asWiP+9UR/Op/+JHm/nR647dQ8AeMuVsPPp0XX6rl3b12vlMVc5qxKufbVEfg+eAXGxzf2ztJ3xt2/pGuWIuWa4527kR8OzX4V0z4T/e7zAzMfUMOzl4V63fxr1MV27luedNVM90xL7g889w6PuXgpxItTRcmjJxq/LYmTET5PKtc/wBcT3THfE/NK6uHu6sTeu0NO13A6sW8q3zrtxV1ptXI7KqJ9cT+rk1h0vNv4upcLLmq3LcezNLyLddq549WuqKKqfk+FE/Mx3oSZ+Re2vuPBuVVVY+Pl27lvnPZE10T1oj+xE/ODZHHbhl7pm3MbFx8ujE1HCuTdx7lyJmieccppq5eE8o7eU9zq+j7wiu8NMXUMjU8yzlapnRTRX5DreTt0UzMxEc+XOec9/Jt8AAAAAAAAAAAAAAAAAAAGMcQN86HsPRKtS3Bk+TonnFqzR8K7eq/Bop8fl7o8U0650rtbrzKvuHt/TrGL3UxmVV3a59c9WaYjx84K9TZ0y9m39R0XTN04Vqu5OnROPlxTHPq2qp501T6oq5x/tPpsHpQ6VqeVbxN36d9ya65imMuxVNyzEzP86PvqY7u3t8VA3aNP1/R67dXkM7Tcy1NM8piui7RMeeATt0S+J1nK0qjZesXqaMvG5zgV1Ty8rbntm38sTz5er5FLoL42cLdT4W7kt6lpFy/Vol2918LMonlXYr584t1zHdVHhPjHr5xFA9HvjVY3piWtE3Ddos7is08qa57KcumPGP6Xnj5wbzaJ6RXBe1vHCva/tuxTb3HYo61dqnsjMpjw/z/ADT49zewCJOjFxJyNo7uo21rFyaNH1G75Hq3p6vsa/z5RPb3RM9kxPqnw7bbQl0qdDx9u8Xr97TafIU52PbzpiieXUuTNVNUx5uc0db5ZWvtHMu6htTRc3J5+XyMKzeuc/wqrdMz+uQaB4qdHHM3RvzJ1vRNVxMbEz7vlcq3firrW6p++mjlExPPzTy72/tpaHj7Z2zpmi4dVVVjBsU2Kaqp7auUd8/L3u2AAAAAAAAAAAAAAAAAAJmIiZmeUQANBcUukho+2M+9pm2sSnWs61PVuX5udXHt1c+2mJjtrnv7uUetrvSulduC3lROrbf0u/jeNONXctV/nqmqPN4ArjUsOzqOnZWFkx1rGTars3I89NUTE/ql5+afkatwX4vda7aqm9puRNFdFUcoyMerxj1VU9sT4T8i0eGfFLbfEPFqnRsmbWbb/wALhZHKm7R64juqj1xzYz0hOEdriFo8ahpMUWtx4VE+RmeynJo/xdU+E/g1efsnsnnAbL2ruDT90aFiavo9+m/iZNEVUzE9tM+NM+aYdsgPhDxL1nhRua9g6hZvzpk3fJ52BciYqt1RPKaqYnuqjzeK6tua5p249GxtU0fJoycLIp61Fyif1T5pjzAbj0PTtyaNk6VrONRk4WRT1a7dUfmmJ8JjwlCPFnh/rHCLeWPkYN697AqueW07Po7JiYnn1KvNVHjHjD0Aa46Qu38XcHCXcFOVbibuHj1Ztivxortx1uz5YiY+cHJ4Jb+t8QtjY2p1+To1GzPkM21RP3t2IjtiO+Iqjtj547eTmcW9j2eIOy8nQ7t/2NdqrpvWb3LnFFynumY8Y7Zj506dCTPyKd0bj0+KqpxbmHRfmnn2RXTXFMT+aufzK9BobgHwNyuHuvZOt65qGNlZs2qrFi3izV1KaZmOdUzMRzmeXdyb5AAAAAAAAAAAAAAAAAAHUbq3HpW1NFv6rr2ZbxMK1HbXV31T4U0x3zM+aAduJO3N0rsz2ZVTtjb2PTi0z2XNQrqqrr7+3q0TER4eMu22T0qMPKyKMfeGjzhU1dk5eFVNyiO7vontiO/umfAGWdLPZ1/cvD23qWBaqu5mjXZv9SmImarNUcrnL5OVNXzS1p0SOJlnSr9eztZvUW8bJuzdwbtc8opuT99bmfX3x6+fnVZpmoadr2lW8vTsjHztPyaOdNy3MV0V0zHd++JRl0iuDt/ZWqXNwbctXKtvX7nXqpo5zOFXM8+XP8Dn3T4d0+eQtsTf0cuONOt042194ZMU6pTEW8PNuTyjJjworn8PzT/O+XvpAGpePHCHC4i6TOXg028bcuNR/wBnyJ7IvRH/AKdz1eafD5OaY+Ce/NS4V7+r0/WIuWNMvXvY2pYt7s8jVE8vKR5ppnx8Y5+qYvZGvTO29iabvPSNXxbdNu5qmPXF+KY5dau3MR1vlmKoj5gWRbrpuW6bluqmuiqIqpqpnnExPdMSn3jvwGz997rp1/QM/Ex796ii3k2srrRE9X4MVxMRPhy7OXg2VwL1C/qfCLa2Vl1VVXpw6aJqqnnNXUmaImZn1UwzoGKcLtnWdibJwNAs35yJsdaq5dnn8OuqqaqpiPCOcsrAAAAAAAAAAAAAAAAAAGmuLnHvQ9i5VzS9PszrGtURMXLVuuKbVieXZFdXb2/0Y+fkDcojvE6Vu5Kc2KsvQdIuYnPtt25uUV8uf4U1THPl6m9eFfGnbXECacWxcq07WIpiasLJmOdXn6lXdV2/P6gSdxQ0XUuFXGO7lYFNVqm1lfdDTrlUfBrtzVziOzv5dtM9y1uGu9tO35tfG1fTK6YqqiKb9jrc6rNzxpn/AKep03GnhnhcSdszi11U4+q43OvCypj7yr8Grz0T4+bvjzTHG0Nzbn4L77v2r9i5Zu2q4t5uBdn4F6jzx4d3bTVAPQp8M/DxtQwr+JnWLd/FvUTRctXKedNdM98TDpNhbx0ne+3rGr6Jfi5Zrjlctz9/ar8aao8JhkQIW6QPCPJ4d6vRrGhxdr29kXedq5TM9bEud8UVT5vwavVy7++iOjTxJr33tCrE1S5RVrel9W1fnnym9bn7y5y8/Zyn1x6+TYm+tBxNz7Q1bSM+iK7GVj10c5/m1cvg1R64nlPzI26I+dkYfGLHxbVVXksvFv2r1MT2TFNPXifz0x+cFl7327j7s2nqmhZlU0Wc2zNqa476Z74q+aYiWi+EPR3zdob6s67reqYuTZwa6q8W3jdeJrqmJiKq+cRy5c+6OajwAAAAAAAAAAAAAAAAAAAcTV9SwtH03Iz9UybWLh2KZruXbtXKmmEy716VPkc25Y2dotq/YoqmIys+aoi5EeMW6ZiYjv75593ZAKla+48bQub14Z6ppmJRNedbinKxaY76rlHb1fnjrR87SW0+lZkTlUW916DY8hVPKq/p9dUTRHb29SuZ5+Hj51J7R3To279Htant/OtZeLciO2meVVE/g1U99M+qQRn0aeI8bC3bf0vWZm1pGpVRbvTXzice9E8qap9XfE/N5ly266Ltum5bqiqiqOdNUTziY86U+k5wXuW72VvHamPNdqrnc1HDt085onxvUR5vwo8O+Ozny63o5ccKtGrx9sbvyJq0yqYoxMy5PObE+FFU/g+afD5AWAwbi1w40riNt6rCz6abOdaiasTMiPhWav8ArTPjDOKK6blFNdFUVUVRziYnnEw/oPPXb2qbj4J8TZpy7NVvIxbkW8rHmfgZNmZ74nxiY7aavCfnhfmhari65o2FqmnXabuJl2ab1qumefOmqOf5/BOXTX0DFnRNC3DRbinNoyJwq6o/n0VUzVHP5Jpn+0zLojZ+Rm8Hse3kVVVU4mZesWpqnn8Dsq5fNNcg/fSC4O3uJU4GdpWbYxdUw7c2uWR1vJ3aJnnymY58piefh4sh4HcN44a7Uu6fdyqcvOyrvl8m7RzijrcoiIpifCIjvbFAAAAAAAAAAAAAAAAAAAB0W8t3aJs3SatR3Fn2sPH59WmKp513KvNTTHbVPyNK5HSr2rRmzbs6LrF3GieXluVumZjzxT1v+oKHQx0p9AytucXb2rWetRZ1OKMzHuRHdcpimmqO7viqInx++hWHD7iltTflPU0HUY9mRHOrDyKfJ3o7Of3s9/yxM90vxxi4e4nEbaN3S79cWM21M3cPImOfkrnLx/oz3SD68It9YnEDZmHquPMU5dNMW8yzziZt3Yj4XzT3x6pZq89do7k3PwW39ft3rFdq9Zr8lm4NyfgZFHPwn9dNUfvhdGw94aTvjbtjWNDvxcsXOy5bq7K7NfjRXHhMfr74B3efh4+oYV/EzrFvIxb9E27lq5T1qa6Z7JiY8yIOkBwdyeHuo/drQYu3NuX7sdSqJma8OuZ7KKp83P72r5p7eXO5nB1zSsTXNHzNM1K1F7Dy7U2rtE+NMg010YeKdzeeiXNC1qvra3ptuJi7M/8AeLPZEVT/AEo7In5pbwvUTcs3KIqqomqmYiqnvjnHfCAdmeyeHPSAw8K1dqq9hat7Arq8blqqvyc/npq5vQEEOYnAHflO/wC3i149dGLRkxd+63lYmnqxVz68Tz59fx5d644jlER3/KAAAAAAAAAAAAAAAAAAE9kdoA1Dv3pA7M2lnXcGi7katnWqupct4MU1UUT4xNczEc/k5uo2x0m9l6tlUY+p2dQ0iquqKYu36IrtRz89VMzMfLy5AzPj7tq9uvhTren4dM15dFFOTZpiOc1VW6oq5R2d8xEx86aOidxAsbW3Zk6Hqlzyen6x1IouTMRFu/Tzinn6qomY+WIWjp+di6lhWczT8i1k4t6nrW7tqqKqao88TCOekzwhv7a1W/uvb1qqvRcq518m1RHbiXJntns/mTPbz8J+YFnCZ+jfxxp1GjF2pvHJinOiIt4Odcnsvea3XP4Xmnx7u/vpgGrOOfCPA4j6RN/Hi3i7ixqJ9jZUxyi5H+LueemfCe+J+eJk7hnvPW+D2/7tjUce/bs0XfY+p4FfZMxz7ao8OtEdsT3THqnm9BEx9M7Z2NXpOnbuxqOpmW7tOHkzER/KUVRM0TPriYmPnBSemZ2PqenY2dhXIu4uTbpu2q47qqao5xP5mkelTw81/e2laPlbbory7mn1XPKYUVxT14qinlXTE9kzHV5fO+nQ+1y/qnC25hZFU1fczMrx7cz/AIuqmmuI+aaqm8waQ6LOwNd2Rt3Vbm46asa9qN23ct4c1RM2opiY608p5RVPOP7MN3gAAAAAAAAAAAAAAAAADrdxa7pm29Jv6nrmbZwsKzHOu7dq5R8kR3zM+ER2yDshPWrdKja2Lm1WtP0jVM2xTPLy/wAC3FXriJnn+fkznh7xs2bvfIt4eFm14OpVzEU4mbTFuuuZ8KZ5zTV3d0Tz9QNH9NPbN6xuLR9y26ZnFyrHsK7MfzblE1VU8+zxpqnx/my230aOIWPvDYuLpuRciNZ0m1TjXqKuXO5RTHKi5HzRET64bD3ztfA3ltfO0PVaeePk0coqiOc26o7aa49cT2oP1TT91cEuIlHKubGZj1dezfpifI5dnn3+umfGO+J9YPQ5/KqYqpmmqImmY5TE90sE4RcStK4jaBTlYdVNjUbMRGXh1VfCtVeePPTPhLPASF0k+CUaNGTuzaWP/wDk7nNzOw7cf4Dz3KY/A88eHyd3d9E7irdyrlGyteu13LkUzVp1+qefOI7ZtT83bE+qVQXbdF23XbuUxXRXE01U1RziYnviXn5xY0aeGXGbJo0SqbdvEyLefh+HUpnlXFPZ4RPOPDuB6Cow4o8Ct7ajxN1LJ0zFqz8DU8uu/RmV3qeVumqefKvnMTHV58o7PDsWRgZEZeDjZNMcqb1um5ET4c45/wDV9wdZtbTbmj7Z0nTL9+rJvYeJax671c85uVU0RTNU/LMOzAAAAAAAAAAAAAAAAAAGsuI3GzaGxcmvCzsm7nanRHwsTCiK6qPVVMzFNM+qZ5+oGzXQ7+0P2y7K1zRonq15uJcs0TPhVNM9Wfz8mntE6Um0M3Ki1qWn6rp1uZ7L1VFN2mPlimef5olu/Qda03cGm28/Rc2xnYdz727Zr61PPzeqfVIIV4Cbyq4bcTpp1imu1h5HW0/Opq7JtT1uyqYmP5tUdvd2TK+LNyi9aou2qort1xFVNVM84mJ8Uu9KbhBeyb2RvXbVmblcxz1LFojnVPL/ANanz/0o+fzuj6OHHCdEqx9rbvyJnS6pijDzbk/92me6iufwPNP835O4LAYPxZ4b6TxH29Vg6hTFnOtRNWJmU0867Nf/AFpnxj/rylm9NVNdMVUTFVMxziYnnEw/oPPDAyt0cE+JExdtzZzsSqIu2ZmfJZdmfNPjTVHdPhPriYXts3ceFuzbOn63pdUzi5luK6Yq76Z7ppn1xMTHzNTdLXZ2NrnDu7rtNHLUdGmLlNcRHOq1VVFNVM+rtir5mKdCXXL97TNx6HdqmqxjXLWVaj8Ga+tTVH/BTINkdJHZOr752BTg6BVNWZjZNOT7H6/Vi/ERVE09vZzjrc45+ZgfRU4Z7m2jqmq6zuOxc0+3kY/sa3iV1R1q568T16oiezlymI5/hSpEAAAAAAAAAAAAAAAAAAAHH1HOxdNwr2ZqGRaxsSzTNdy9drimmiI8ZmWitxdKLaOnZlVjSsHUdVopnlN+iKbVE/J1p5z+aAb9Tb00ts3s3bmjbhx6Zqp067Vj5HLwoudXq1d3dFVPLv8A50M02L0gtlbqybeJdyL2j5tfZTbz4imiqefLlFyJmnx8eTaOtaZia1pGXpuo2qb2Hl2qrV2if51MwDQPRE4hY+o7ajZ+fc6moaf1q8Xrcv5WzMzPKPXTMz80wot5+cTNj6/we3vZyMO9epxfKze03ULfZFURP3s+aqO6aZ7/AJJVXwK4vYPETSoxcybeNuHHojy9jnyi7H+Mo9XnjwBthNfSQ4IU6rayt1bQxuWo0RNzMwrVP+Hjxroj8Pzx4/L30oAjPos8Vbuga3Z2nrV2uvSc+vq4tczz9j3p7o/zau71TyWYhbpTbSx9p8TIy9LjyOPqtv2bFFMREW7vWmK+XL1xFXzrE4Z6zd3Bw+29q2T25GXg2rl2fPX1Y60/n5gnHpFcHd37g4jX9c2/i3NUw8+LVHLytMTjzFMU9WYqmOVPZz7POoThHtrL2hw60XQ9Svzfy8W1MXKutziJqqmrqxPmp58o+Rl4AAAAAAAAAAAAAAAAAAAMC4kcV9rcP4i1rWZVdz6qetRhY0RXdmPCZjnypifPMw1pgdKvbF7Mi3maJq2NjzPLytM27kxHnmnnH6uYKEybNGRj3bN2Odu5RNFUeqY5S8+NCzc3g9xmivJt1VzpWXVZvUR33bFUcpmOceNFUTHd4Lt2du/Qd5ab7O23qNnNsRy68UTyrtzMc+VVM9tM/LHg1P0mOEd3eunU69t61FWvYVvlXZiO3KtR29WP6ceHn7gbp0TVcPW9JxdS0y/Tfw8m3Fy3cp8Yn/q5qFuAnGDL4ean9yNb8rd2/ducrluqJ6+LXz5TVTHm89K4NNzsXU8Cxm4F+3kYt+iK7d23VzpqpnumJB1G+dpaTvXb2RpGuY8Xce5HOmuPv7VXhXTPhMIT3ttfcXBrf1iq1ert3LVfl8DNoiYpv0RP9/hVT4c/XD0Ma948bPxd48NtVxr1Eey8O1XmYtzlEzRcopmeUfLETE/KDm8Id94vELZeLq9ijyWTH8jl2OfPyd2I7eXqnvj1S/fGDbOZvDhzrOiabfmxmZNunyc9bqxVNNUVdWZ808uXzpl6GGt38Xf2p6PFUzi52FN2afNct1Ryn81VULMBJ3Ry4Pbv27xFta5uDFr0zEwabtvqzdpmciaqZp5RFMzzp7YnnPmhWIAAAAAAAAAAAAAAAAAA4+o52LpuFezNQyLWNiWaZruXrtcU00RHjMyDkDQW4ulFtHTsyqxpWDqOq0Uzym/RFNqifk6085/NDv8AYvSC2VurJt4l3IvaPm19lNvPiKaKp58uUXImafHx5AwvppbZvZu3NG3Dj0zVTp12rHyOXhRc6vVq7u6KqeXf/Oh9+iJxCx9R21Gz8+51NQ0/rV4vW5fytmZmeUeumZn5phv7WtMxNa0jL03UbVN7Dy7VVq7RP86mYQTxM2Pr/B7e9nIw716nF8rN7TdQt9kVRE/ez5qo7ppnv+SQegY1PwK4vYPETSoxcybeNuHHojy9jnyi7H+Mo9XnjwbYBNfSQ4IU6rayt1bQxuWo0RNzMwrVP+Hjxroj8Pzx4/L34P0WeKt3QNbs7T1q7XXpOfX1cWuZ5+x7090f5tXd6p5LMQt0ptpY+0+JkZelx5HH1W37NiimIiLd3rTFfLl64ir5wXSkzpFcHd37g4jX9c2/i3NUw8+LVHLytMTjzFMU9WYqmOVPZz7POo7hnrN3cHD7b2rZPbkZeDauXZ89fVjrT+fmyUGIcI9tZe0OHWi6HqV+b+Xi2pi5V1ucRNVU1dWJ81PPlHyMvAAAAAAAAAAAAAAAAAAGKb/4g7c2HhUZG48+mzXc5+Sx7cde9d5fg0x4eueUesGVieLXSr2tVmdS5oms0Y3Pl5X+TmeXn6vW/wCrb+xd/bb3xhzf25qVvJqojncsTE0Xbfby+FRPbHy9wIn4kYmfwy46ZeZj0zFePnxqWLz7IuW6q5riO7u++pns8JXLsvc2n7v23ha1pNzr42TRFXVme2irxpn1xPYwLpB8LKOIu3Kb2nzTb1/ApmrFqq7rtPfNqqfDn4T4SlvhDxK1nhNui/hahYv1aZVd8nn6fc7KqKo7Jrpie6uPzTHzTAX463ceh6duTRcrStaxbeVg5NPUuW64/NMT4THfEx3P7t3W9O3Ho2LqujZVvKwcmjr27lE/qnzTHdMT3OxBAHF7hvrHCbdWPlYV+/Vply75TT9Qo7Kqao7epVMd1cfmqjtjxiKw4AcSqeIu0IuZcU29ZwerZzKI7qp/m3I9VUR3eExLLOIW1cPem0NR0PUKY6mTbnydfLtt3I+9rj1xKNui/quVt/jVh6dMzFGbF7ByKPPMUzVH5qqIBam8tKva5tPWNKxcirGv5uJdsW71M8poqqpmInn86SeEPBLe2mcUNLzNVwq9OwtLyqb9zK8pTMXYpnn1aOU8560dk+qe1ZwAAAAAAAAAAAAAAAAAAAPzduUWbVdy7XTRboiaqqqp5REeeZaQ3j0ldnaFm3MTTbeZrV23M01XMWKabXOPNXVPb8sRMA3i0x0sds3tf4V3crEpmu/pN+nMmmO+bfKaa/Dwirn8z47P6SWytdyqMbUfZei3q55U1ZdMTan/AG6Znl88Q3PE2M7Diaard/Gv0dk0zFVNyiqPCY7JiYkEodD7iFj6feytm6pci3TlXZycG5Vy5eUmIiu38/KJj51aoT498K8/hxuONY0WLntfyL3Xxr9vsnFuc+fk6pju/oz4x64by6PHGuzu/Gs6BuW7Ra3Bap6tq7V2U5dMf3V+ePHvgG+mkekHwYx98YVzWdBt0WdyWaOcxHZTl0x/Nq/peafmn1buAQfwD4lZnDfd86ZrEXqdFyb3kMzHr7Ksa5z6vX5T3TE/fR5ua77ddNyimuiYqpqiJiY8YR/0y9n4uma/pm5cKiLdWp9azlUxERE3KIjlX8s0zy/2W8+jbrd/XeDuhXsuqa7+PTXiTVPjFuqaaf8AhikGuelPwt3Nu7XNO1vbdi5qFu1jRjXMSm5EVW5iuZ61MTMR29bt+Rsbo77K1TYnD2nTdduf9tvZNeTVZivrU2IqimOpEx2fzZmeXjLZwAAAAAAAAAAAAAAAAAAAOh3nu/Q9maTVqO4s+1iY/Pq0RPbXcq81NMdtU/I0nldKzbNvNm3j6Fq17GieXlZqt0zMeeKef/UFFIc6V23cnb/FivWLXWpx9VooyrNyPC5RFNNUd3fExE+P3yqOHvFfae/Zi1oeodXO5TM4WTT5O9yiOczEd1X+zMvrxd2Dh8RNoX9JyaqbOVRPlcTImOfkrsR2TPqnun1A+fBzf2JxB2ZiajaqinPt0xazbPZzouxHbPZ4T3x8rOnnntrXN0cFeIF63es12MqxV5PLw7k/yeRb88T4xMdtNULm4e710nfe3bOraLeiqirsu2ap+HZr8aao8/8AeDIMzFsZuJexcuzRex71M0XLdynnTVTPfEwiTpC8HL2w86dd0Cm5Xt29cjumZqw65nspmfwZnun5vNzuFw9Y03F1jSsvTtRs03sPKtVWrtuqOcVUzHKQaS6LnFO5u7R69u63cqq1rTrcVW71U/8AeLPdzn+lT3T8sN73Kevbqp61VPWiY5098euHn9tunI4b8f8AFw8e7VV7A1eMOavG5Zqr6k90+NFT0DBD9HR731G/YxfJVRgxkeV+63lqeXV63Pr9/W6/jy5c+a36Y6tMRzmeUcuc98v6AAAAAAAAAAAAAAAAAA6jde5NK2pot/VdezLeJhWo7aqu+qfCmmO+ZnzQDtxJm5+lbnzm1U7Y0DFoxaZ7LmoVVVV1x29vVomIp8PGXZ7K6VNi/kUWN46NGLbnsnKwapqpp7u+3V28u/umfDsBm/St2bf3Rw6jN0+1XeztHuTlRRRHOarUxyuREeqIir/Zan6JnE2zomZc2jrV6m3hZlzymFeqnlFu7PfRPqq7OXr+VWOkappu4NKt5ul5WPnYGRT8G5bmKqaomO6f3SjnpG8G7+z9Rvbk23arr2/fude7bo5zVhXJn/kme6fDunwmQtYTP0ceOMalTjbW3jkxGbERbw825P8AhvNRXP4Xmnx+VTANVcdOEmDxF0eq/i028bcWNRPsbJmOUXI/xdfqnwnwS1wc3xqnCfiDXhaxbu2MGu97F1PEu9k2558uvHrpnt590x80r6R100dAxcDdui6zjW6aL2pWK6L/AC/nVW5p5VfLMVxHzAsO1covWqLlqumu3XEVU1UzziqJ7pifM0Fx34D5e/dzW9d0LUMXFyrlui1k28rrdWqKeyKomInt5cuzl4NgcBM/I1Lg9tbIy6qqr3sSLc1VTzmYoqqoifzUwz8GJ8Ldm2dhbKwdBsX5yJs9au7ens69dU86piPCGWAAAAAAAAAAAAAAAAAADWPFvjLoHDmmnGvxVqOsVxE04NiqImmPwq6v5sfnmfMDZwjmrpW7n9l9anQdGjG58/JzN2a+XLu63W5fqbi4Xcf9tb1yben51NWi6tc59S1fribdyfNTc7I58vCYjxBoDpSbTy9q8ULmu4tNyjC1WuMuzeiOyi/HLr08/PzjrfOpzgdxIxeIe0rF+uuijWcaim3m2IntiqI+/iO/q1d/6ne8Sdk6Zv8A2tk6NqsTTFcdaxkURzrsXI7q48/rjxhDd+1uzglxD5c5x87HnnTVHObOXZ59/wDSpn88T5pgHoc/ldFNyiqiumKqKo5TTMc4mPNLCOE/EfSuIu36c3T6otZtuIpysSqfh2av+tM+Es4BHHSV4Le1yu9unauPP3Hrq55mLRHP2LVM/fxH4Ez+b5O7PuibxMva/pl3amtX4r1DAt+UxLtdXwrtnsiaZ8808+/zT6uagdRwsfUcDIw821Texciibd23V3VUzHKYQXwvt3dq9IrTtPwa65jH1i5gTMT9/bmuq3PP5u0F56nh2tR07KwsmOtYybVdm5HnpqiYn9Upm2r0YsrS9942fn6xjXtDxL9N+3RbiqL1zq1c4pqjlyju7ZiVRAAAAAAAAAAAAAAAAAAAA4mr6nhaPpuRqGqZNrFw7FM13LtyrlTTCYt79Kmu1m3LGzdGs3ceiqYjK1Cav5SI5dsW6ZiYjv75593ZHcCqGB8cNo1714a6tpWNT1s2KYyMaPPdonnEfPHOPnaI2r0rM6MqijdWg41ePVPbd0+qqiqmO3+ZXM8/DxhS2zt26LvHSLepbezreXj1RHWiOyu3M/zaqZ7YkEYdG/iN7nu8L2n6zFdvSNRqizkxXzice7TPKmuY9XbEx6/Uumzdt37NF2zXTctVxFVNVM84qie6YlLXSd4MXa7uVvLamPNyJibmpYdunnMcu+9RHjH4UeHf3c+XQdHTjdXt67Y21uu/VXpFcxRjZVc85xpnupmfwP7gWOwvipw80riHt6vA1KiLeVRE1Y2VTHw7Nf8A1jzwzK1covWqLlqumu3XEVU1UzziYnxh+geeek524uCfE+YyLVVGVh3Ipv2ZmYoyrM+afGJjtifCfnhfm3tXxNf0PB1bTrkXMTMs03rdUTz7Jjun1x3T64Tz019Bxa9uaHr9NEU5tnKnDqqj+fbqpqqiJ+SaP1yynog51/L4Q0Wr81TRi516xamZ/mcqa+X565BzOP8Awfr4l28DL03Ns4eq4VNVumb/AFvJ3KJnnynlz5TE8+U8vF3fA7htTw02vewbmVTl5+Vdi9k3aImKOcRyimmJ8I87YwAAAAAAAAAAAAAAAAAAAMF4p8T9B4c6bF7VrlV7Oux/2fBszE3Lvr/o0+uf19yds/pW7irzqqsDQNJtYnW7KL1Vyuvlz8aoqiOfL1AsNIXTL2bfxtw4W7Ma1XVh5dunFya4jsou08+rM/LTyj/ZbC4a9JLQNyZdnT9x406JnXZiii7NfXx66uX4XKJp5zz7+zu7W5Nz6Fpm7du5WlarapydPzLfVnqz29vdVTPhMd8SDVPRl4nWd3bVsaJqV6mnXdMtxamJntv2o7Ka49cRyifz+Ldrz437s/cnBnfNi7jZF2imiubun6jbjlTepjwnzVcuyqn++JVpwO4t4HEbSIs35t42v49MeyMbn2Vx+HR54n9QNpph6S/BSnJsZW7to4vLJoibufhWqf8ACU+N2iPPHfMePep5/KqYrpmmqImmY5TExziYBJvRH4mXrWoRsnWL8VY96Jr065XV20VxHObXb3xMdseuJjx7KzefvELAjY/H7LtaJztU4ep2snHppmfgxVNFyKe/ujrTHf3PQKASzrXRdyMze93KxdYxrW3796q9XRVFXl6Imec0RHLlPf381Q4li3i4tnHsxytWqKbdMc+fKIjlD6gAAAAAAAAAAAAAAAAAAAAAAAAAAAAAAAAAAAAAAAAAAAAAAAAAAAAAAAAAAAAAAAAAAAAAAAAAAAAIx6TG99T3nxBp2VolVVWDiZFONFmirl7IypnlM1eqJnqx4dky3Vw24A7T23o1mNd0/G1rV66ed+9k09e3TP4NFM9kRHnmOc/qTFnZntN6RmTnapTPUwtfrv3Z8fJ1XZq639mrmv7HvW8ixbvWK6blq5TFdFdM84qpmOcTE+YGjuJnRz2zuDCu39rWreh6rTTM0Rb5+x7lXfEVU/zfNzp7vNKZdt7g3ZwZ3vds127uLk2a+rlYV2edu/T/AHTEx3VQ9DmuOM/CzTOJGhzRcijG1nHpn2Jmcu2mfwK/PRP6u+PWHd8Ot76PxB21b1LSblNUVR1MjGrmJrs18u2mqPN5p8U4dIngVc0y5k7n2Zi1V6fPO5mYNqOc2PGa6I8afGY8Pk7tV7d1rdHBjiBcpu2rmPl49fk8rFr+8yLf90xMdsTC8djbp07ee2MPW9IuRXj5FPbTz51W64++oq80xIJM4J9ILL2pYx9F3ZF7P0ajlRayKfhXsenzdv31MebviO7zKRs8ZeH13TozI3Vp1Nvq9aaK65i5Hq6nLrc/mYjxN6O2292ZFzP0a5Oh6lXzmryNuKrFyqe3nVRzjl49tMx39zVNnoo7knL6t7cGkUY3P/CU03KquX+byiP1gx7jVxCzOMm79N0Ta+Jdr02xcmjDtzRyrv3KuyblXmjlHZHhHPmrnhXtKjY+w9K0Gmum5dx7fWv3KefKu7VPWrmOfhzmYj1RDpOFHCHb/DmxNzCprzdVriYuZ1+I6/L8GmI7KY/X62xwAAAAAAAAAAAAAAAAAAGDcad7e0Hh/n6xaporzZ5WMSivum7Vz5TPqjlM/MzloLpnYV/I4Z6fk2ombWLqVFV31RVRXTE/nmI+cGoOA/DC9xW17UNx7syb97S7V/8Al56/K5l3p7Zp598UxExzmPPER54pvM4NcPsvTZwq9rafbt9WaYuWqJouR2cufXietz+WWuOhhr+Lk7H1LQutTTnYWXVkTRz7ardyKeVXL1TEx+ZRAIc438DdR2DM6zoFy9n6BFUTVX/62JV4dfl30+aqPknl2c896OvHabtePtjeuVHWnlbw9QuT3+ai5P8AdV+dUWRYtZNi5YyLdF2zcpmiuiuOdNVM9kxMeMIu6Q/BO7tDIu7h2varuaBcq612zTzmrDqmf+TzT4d0+sKe4rcOtJ4jbeqwdRpi1mW4mrFzKY+HZr/60z4wii5Ru/glv7+fh51runtmzl2uf5qqZ5fLE+aYbz6L/GO5qVWPs/c+R1sqKerp+Tcq7bkRH+Cqnxnzfmb73rs7Q966TOn7iwbeVYjnNFU9ldqZ8aKo7YkGtOHfSI2luLCt0a9k06HqcRyuUZP+Bqns7aa+7l6p5T3vzxT6QO2dvaJeo2vqGPrGtXaZpsxYnr2rU8vv66u6YjzRPa11uboo5lOTVXtncOPXjz3W8+3VTVT/ALVETE/mh2mxeixZxM+1lby1e3mWrdUVew8Kmqmi5y8Kq6uU8u7siI+UGOdE/YWdrW76976vTVGHi1V1WKq4mJv5FfOJqju7IiavnmFguNpuBi6Zg2cLT7FvHxbNMUW7VunlTTEeaHJAAAAAAAAAAAAAAAAAAASp0vuImXRn2dk6Vdm3Z8nTez6qJmKrk1dtFv5OXbPn5x5lVoN6TOPf0rjrqmXep60XZx8q1z7OtTFumPD10TAN6cFuAOhaRoONqO8cGzqes5NFN2bF/wCFaxomOcUxT3VVeeZ5+aPPORb84BbL3NhVxgafa0TPiJ8nkYNHVpieXZ1rf3tUdnqnv7Wydsa1i7i29p+r6fXFeLmWab1Ex4c47Y+WJ5x8zswed+r6Zu/gvviifKV4ebZq61nItTM2cmjn6/vqZ8Yn5Fk8F+KmmcSdD69vqY2tY9Mey8Ln20z+HR56J/V3T4c+94j7G0nfu3bul6zajxqsX6Y+HYr8KqZ/vjxQzuHRd08GN/2q6LteNmY9flMbKt/4PIt/9YmOyYkFB9IrgZGvxkbm2bjRTq8RNeXhW45RleeuiP8AGeeP53y9+muDfGjWOHGR9zdRtXc7Q4r5XMSueVyxPPtmjn3T/Rns+RXPB/iFhcRdp29Sx4ptZtqYtZmPE/4K5y8PVPfDpuKXBLbG/q6sy5RVpmrzzmc3FpjnXP8ATp7qu3t8J9YOVpHG7h7qWnxlU7kxMbs51WcrnauU+rqzHb3eHNPXSI4wW+IFdja20KLt/S4v01V3vJzFWXcjspiiJ7YpiZ+WZ9Tm3uihr8Zk02NxaXVi8+yuu3cpr5c/wYiY7vW3Jwk4F6BsC7Tn37lWra1ERyyb1EU0Wuzt8nR28u3n2zMz8gOf0ethXNg8P7OLnRT91M2v2XlxH8yqYiKaP9mmI+fm2aAAAAAAAAAAAAAAAAAAAOi31uPH2ltHVNdy461rCszcijny69XdTT88zEfOi/hrtTV+OvEXP1HcObcpxLcxezb1E9tNMz8C1biefLunl5ojn399NdJ3Cv53BXcFOPEzNryV+qIjvoou0zV+aI5/M1B0J9fxcfO3BoN6qmjKyot5VnnP38URVFUR645xP5wbyscG+H1nTowo2rp1VqI5deuiark/7fPrc/nTxxv6PN7beHe1vZflszTLcTVkYVc9a7Yp/Cpn+fTHj4x39vbyscmOccpBGnR84539u5Fjb27siu9o1cxRYyq5masWfNPno/uVNvTaui7+2xc03VbdGRh36Yrs3rcxM0TMfBroq/8ArmnXpH8DfIeyt1bMxv5HtuZ2Bap+88ZuW483np8O+Ozu6roy8Y7ui52NtTc2T1tKv1dTEyLtX/d65nspmZ/mzP5pBrveu0t08GN62Mizeu2ZormvB1GzHKi9THfE+HPl2VUz5/Mojhh0kdA1nEt4u8a40fU6YiJvzTM493s7+cdtM+qeztjtbt3JoGl7l0m7puuYVnNwrvbVbu08+U+Ex5p9cJt3h0VKbmTXe2jrlNm1VMzGNn0TPU80Rcp7Zjw7Y59neDZu+uPGytuaNdyNP1bG1jUJp5WMXDr6/Wq8OtVHZTEePbzT1wP2tq3FLixc3XrVMTg4+X7Py7vVmKblyJ50WqeXriPmhl+0+inkRm0XN169YnFpmJmxp9NU1V9sc469cR1fHwlTe29B0zbekWNM0TEt4mFZjlTboj9cz4z65B2YAAAAAAAAAAAAAAAAAAAJU6X3ETLoz7OydKuzbs+TpvZ9VEzFVyau2i38nLtnz848zLeC3AHQtI0HG1HeODZ1PWcmim7Ni/8ACtY0THOKYp7qqvPM8/NHnnRfSZx7+lcddUy71PWi7OPlWufZ1qYt0x4euiYW/tjWsXcW3tP1fT64rxcyzTeomPDnHbHyxPOPmBrbfnALZe5sKuMDT7WiZ8RPk8jBo6tMTy7Otb+9qjs9U9/akvV9M3fwX3xRPlK8PNs1dazkWpmbOTRz9f31M+MT8j0QYrxH2NpO/du3dL1m1HjVYv0x8OxX4VUz/fHiDouC/FTTOJOh9e31MbWsemPZeFz7aZ/Do89E/q7p8OeuekVwMjX4yNzbNxop1eImvLwrccoyvPXRH+M88fzvl7583Dou6eDG/wC1XRdrxszHr8pjZVv/AAeRb/6xMdkxK1+D/ELC4i7Tt6ljxTazbUxazMeJ/wAFc5eHqnvgEjcG+NGscOMj7m6jau52hxXyuYlc8rliefbNHPun+jPZ8iqtI43cPdS0+MqncmJjdnOqzlc7Vyn1dWY7e7w5uLxS4JbY39XVmXKKtM1eeczm4tMc65/p091Xb2+E+tpG90UNfjMmmxuLS6sXn2V127lNfLn+DETHd6wcLpEcYLfECuxtbaFF2/pcX6aq73k5irLuR2UxRE9sUxM/LM+pQHR62Fc2Dw/s4udFP3Uza/ZeXEfzKpiIpo/2aYj5+bgcJOBegbAu059+5Vq2tREcsm9RFNFrs7fJ0dvLt59szM/I24AAAAAAAAAAAAAAAAAAA4+o5lnTtPys3Kq6mPjWqr1yrzU0xMzP5ochjXE3Bv6nw63NhYnOcjI03It24iO+qbdXKARla+7fSA4vTau35sYtU1Vx286cTFpnwjxqnnHyzPhCr9D4M7C0nSaMGnbeDlRFHVrv5duLt25PLtqmqe6fk5R5kxdEPcGLo3FCvDzKqaPuri1YtqqZ/wDUiqmqmPn5THy8lwAl3jL0bsb2Hf1bh9RVbvUc67ml1VTVTXHfPkpntiY/Bnv8OXLlOsOCfF7VOG2sfczWIv5GgV3OpkYtf3+NV3TXRE90x40+K8U/9Inglb3VZvbh2vZpt67bpmq/j0xyjLiPGP6f9/y94bkro0PfO1OrVGPqmialZ+Wi5TP64mJ+eJjwmET8ZuFOscLddt6npVzIu6HVd62JnW+fXsVd8UVzHdVHhPdP54j68BuKudw43BOlaxN2dAv3epkWLnPnjV93lKY8PXHiuK/YwNb0qbd+3ZzdPy7UTNNURVRcoqjnE+uO6QTdwi6SuJXjWtM4gdexfpiKaNSt0TVRX4fylMdsT645x8jaO4OOWwNI0m5mUa/jZ9yKJqt42JM3LlyfCnl/N+fk17vzouaVqWVdy9panVpVVdU1exL9E3LMc/CmefWpjv7O3vYvoXRQ1OrMpnX9x4dvFjtqjCt1V11eqJqiIjw7e0GDaTg61x94v3M3JteRwq66ZyKqY+BjY1PdRzjvqmOz1zPNduPZt49i3Zs0xRat0xRTTHhERyiHQ7I2domydGo0zb+HTj2I7a65nrV3avwq6vGWQgAAAAAAAAAAAAAAAAAAJ96WvEXK21oWLtzR702c7VKKq8i7TMxVbsR2co801Tzjn5onzqCRj008G/a4i6Tm1/8Ad8jTabdueX86i5X1o/46fzgyzo8cCtKzNAxdzb0xqc6vNo8piYNcz5Oi3PdXXEffVTHbEd0RPb2921d28D9ibiwKrMaJj6bf5fAycCmLNdM9vhHZPf4w7XgpuHF3Lww2/mYlUc7WLbxbtMfzLlumKao/Vz+SYZwDz34hbD3Pwg3TZyLeRdi1FfXwtTx+dMV8p7p/Bq89P98Kj4BcZcXiBg06Zq9VvG3NYo+Hb7qcqmP59Hr89Pzx2d2zd2bc0zdehZOk63jU5GHfp5TE99M+FVM+Ex50J8UuH2u8Jd2WMjFvXoxIu+VwNRtc6Z5xPOImY7qo8wKa6QHBfG37h16vodFrH3NZo7JnlTTl0x3UVz4Vear5p7O6ZeGvEfcvCTX8jDuWLs41N3q5mmZPOjlVHZPLn97V61W8AOKlriLt+qznTRb1/CpiMq3T2Rcp7ouUx5p8fNLueJvCjbPEKx1tWxqrGo0xEUZ2PypuxEeE+FUeqQdZtjjvsDXcCm/XrdrTb3L4ePn/AMlXTPKOzn97Pf4S1B0ieOena3ol/a2y7s5dnLiKczNiiYpqp58/J2+fbMz2c55eqHC1Looa3RlzGmbj027jc+yrItV26/zU9aP1tlcK+jtoe0c23qeu5P3b1O3226arfUsWquffFPOZqnu7Z/MD+dFPh5k7R2tk6xq9vyepav1KqbUxMVWrNPPqxPrmZmfzN6Edkco7gAAAAAAAAAAAAAAAAAACZ5RznuQxxL3FrHGri5Y0HSLkRp9GTOLg25qmKKaY+/vVeuYiZ+SIiFxZluq9iX7VE9WuuiqmJ80zCBeAOrWdn8atMnV+VmiLt3Au1VzEeTrqiaOc+H33KJBV2zuBmx9vaRaxsnRsbVsvq/y2VnURcquVeMxE9lMeaI/WwTiz0bdK1HDv6hsOiNO1GinrRg1VzNm9yjupmfvKp8PDn5ufNRgDz94XcRtwcJtzXcTLtX/YNN3yedpt7nTMTE9sxE/e1QuPQNZ0TfW1qMzArs5+lZtuaK6K4ie+PhUV0+Ex4w11x94N4u/8CrU9Ipt4+5bFHwK+6nJpj+ZX6/NV809ndMPCniBrfCXeF3GzbV+nC8r5LUMC5ExMcp5TVEeFUAyTj7wVzNjZl3XduW7t7btVfWnq85rwqpnsirx6vPuq8O6fXlXBvpIzgY1jSN/eWvWbdPUt6lbp69cRHdFynvnzdaO3z+dUmlZ+n7i0PHzcOu1mabnWetTPKKqblFUdsTHd54mGjOInRl0LXMm7m7WzJ0XJr7Zx6qPKY8z6o586fm5x2dwNhZvGbh9iabVm1bp0+7binrRbs1zXdq9UURHPn2eMJP3lrWtcfOKWLj6RizZx4iLGLRVH+As8+dVy5MePjPzRDMdM6KOv15tManuDTLOJ1vhVY9Fy5XNPPwiYpjn86jeGfDjQeHmlexdFsTXkVxHl8y9ym7en1z4R6oBkO2dHx9vbe03R8KP+z4OPRj0TPjFMcufz97sgAAAAAAAAAAAAAAAAAABqXpJ8Qb+xNixGl1xRq+p1zj49fjap5c6649cRMRHrmJ8Gl+jhwZxd441W7N4RXk6fXdqjGxZrn/tFUT8Ku5MdvV5845c+2Ynn2d/fdODBv1Y21M+O3Gt15Fir1VVRRVH54pq/M2F0VNwYuscJNPwbNURlaVXXjX6PGOdVVVM/JMT+qQd/rvBjYOsabViXNt4OL8HlRexKPI3KO7tiqnv7vHmkzjFwi1rhhqdGo6fevZWizc54+dbjq12avCm5y7p9cdk+rui9nE1bTsTVtOyMDUse3k4mRRNFy1cjnFUSDQfR14407lpsba3bfpo1umIoxcuueUZcfg1ea5/zfL355xs4U6bxJ0XnHk8XXcamfYmZy/8A7dfnon88d8eMTLnHfhBncO9V+6mkeVvbfu3Odm9T99jVd8U1TH6p8W9OjRxfr3jhRt7cN6KtexbfO1eqntyrceM+eqPHzx2gmvbu4N3cF965Fiq1cxMu1V1MrCvdtu/T4T5piY7YqhV+yekFsjcOBbq1HUKdFz4pjyuPm9lMT28+rX97VHZ6p7Y7GZcQuHu3t/ab7F1/Ciu5TTys5Vv4N2zPnpq/6TzhO2u9FDUqcyqdB3Hh3MWZ7Kcy1VRXTHm5084n9QMp449IDRcbb2Vo2ysyjUNSzLdVm5l26edrHonsmYmfvqpjny5c4jvdf0QOHWVp8ZO8dWtTanItTj4NuuJirqTMTVc+flER87s+G/Rk0vRM+zqG7c+NXvWp61OJaomixE9nKapntq5dvZ2R3KIs2qLNqi1Zopot0RFNNNMcoiI8IgH6AAAAAAAAAAAAAAAAAAABGXSb3vqW8OIFOydFqqnBw79ON5GieXsjKmeU9b1RM9WI7u+W6+GnATam2dGsxrmnYutaxXTzv38qjylFM8u2mimeyIjzzHOf1Jg1zLq2b0jMzP1KmZpwtfqyrnZHObdV3r8+/wDBq5r9xci1lY1rIx66blm7RFyiumecVUzHOJj5gaU4l9Hba+48K9f23Yt6Hq0UzNubMT5C5V2zyro8Ofdzp7vNPLkl7RdX3dwX3zXRNFzEzLFXLIxbk87WRR/dMTHdMfK9EGvuMXDHS+I+hTYyIpx9VsUzOJmRHbRP4NXnpn9QOy4Z790fiHtujU9JriK45UZOLXMTXYr5fe1eePNPdMfPCeukXwKrwq8rdOycWasSed3N0+1Tzm14zctxHfT4zTHd3x2d2o9I1HdPBbiFV1qK8bNx6upfsVf4PJtc+710z3xPzwu/YO7NO3ttbD1vSa+dm/HKqiZ51Wq4++on1wCSOCfH7O2fRY0bdFN7UNDp+BRdpnnexo9XP76mPN3+bzKUx+NXDy/p0ZkbowaKJpiqbdfWpuR6upy58/mY3xN6Pe2d4ZFzP02qrRNTr5zXXj0RVauTz76rfOO3v7YmPnamtdFDcE5fVu7i0qnG5/4Sm3cqr5f5vKI/4gY5xp4h5nGPdum6HtfEvV6bYuzRiW5o5V37lXZNyrzRy7o8I581b8KdoUbG2HpehU103L1iia79ynnyru1T1q5jn4c55R6oh03CnhFt7hzYm5g015uqV84uZ+REdfl+DTEdlMfr9bYwAAAAAAAAAAAAAAAAAADqN3a/h7W2zqOt6lNXsXCszdrinvq81MeuZmIj5XbtL9Lqm/PBvJ8hEzbjMsTe5Rz+B1p7/wDa6oJ30zA3V0hOI1+7fvzYxLXwrlyYmq1hWZnsppjxqnwjxmJnub0q6Ley507yMZusxlcv+8eWo7/83q8nSdCTMw525uPCp6sahTlUXq/PNuaOVP5pir86lwQDxP4Vbm4Ualjalav138CLkTj6ni86Zt1x2xFUR20Vebwnwnvb66PnHSjdHkdv7su0WtaiOrYyZ+DTk+qfNX/e3zq2nYer6dkYGpY9vJw8iibd2zcjnTXTPhP/ANdiG+OvCHP4catGqaPN69t67c52L8ff41ffFFcx+qfH5QVHxs4UadxI0WZpijG13Hpn2Ll8u/8AoV+emf1JA2luXdXBbfN+1cs3LF63VFvMwb3Pyd+jwn/rTVH74UV0bOMs7rsW9t7lvR927NH/AGe/VP8A3qiI7p/pxH52x+KXDHQOI2n0WtYtTazbMTFjNsxEXbfPw/pU+qQfnhrxT21v7Bor0zNt2c+I/lcG/VFN2ieXPsifvo9cO03/AL50PY2iXtR1zLt2+rT/ACWPFUeVv1dvKmmnvnu7+6Eh7p6OG+tFy5nR7NjWcaJ+DdxrtNuuI7e+iuY5T2eEz3vrtPo6761/UbVW4qadIw+ceUvZN6m7d6vPt6tNMz2/LMeAOPwc0bUeKPHGrcGTj9TEs5s6pmVR95Ryr61FvnPfMz1Y5eaJXOxrh/srR9i6Bb0rQ7HUtx8K5dq7a7tX4VUslAAAAAAAAAAAAAAAAAAATT0reKuVo9UbN29ers5d61FedkUTyqooq+9t0z3xMx2zPmmPPKlkB8U79OF0jNUyNZpmce1rFq7diqJ7bMVUTHZ4x1IgGzuE/RpsalotjVN95GXYu5FMXLeBjzFFVumY7PKVTEz1u2OyO7x9XK4g9FuxTh15OxdQv1ZFFMz7Czq6Zi52d1NyIjlPf39nb3wqGzcou2aLlqqKrddMVU1R3TE90v2Dz/4ZcSdycJtw3cDKtZHsGi9NGZpeRzp6tXPlM0xP3tX964Nsa/om+9r0Z2nV2s3TcuiaLluuInlzj4VFdPhPqYBx64O4fELTas/TabeNuXHo/kr3dTkRHdbrn+6rw7p7O6V+Gu+tf4RbyvWMmzeosU3PJahp13nHPlPbMR4VR4SDLOkFwVyNlZd3XttWrl3btyrrV0U85qw6pnun+h5p8GY8DekPbsY2NoW/r9URRyt2NUq5z2d0Rd+T8L8/nUlt7WdL3ftvH1HT6reXpuba+9qiKomJ7Jpqj88TCe+KPRjs5uRd1DYWTaxK65qqq07ImfJ8+/lbr/m+blPZ645ApLE1HCzMKnMxMvHv4lVPWi9buRVRMefnHYlLpYcT9N1+zj7Q29eozKLORF7MyLU9anylMTFNumY7+UzPOfPyhrungZxPtX6sO3oV+m3MzE1U5dqLcxHjz67efBbo72Nt5lnWd5XbGbqVqrrWcS18KzZnwqqmfvqvm5R6wZl0atm5OzeGeNa1G3NrUNQuzm3rc99HWiIppn1xTTHZ4TMtrAAAAAAAAAAAAAAAAAAAD45uVZwcLIy8quLePYt1Xblc91NNMc5n80Ia3Vru5OP3Eu1pmkRXb06mur2LYrn+Tx7Md925y8Z7OfyxEKw47U36+D+7IxImbvsCuZ5Rznq9nW/4eadehVm4dnemu4l+aYzMjDpmxM98xTX8OI/PTPzA2TpnRe2bZ0umzqGXqmVmzT8PIouxbjrcv5tHKYiOfhPNpXjDwH1nYVqrV9FvXNU0WirnVdop5Xsbt7JriPD+lHj38uxcz83bdF61Xbu0U1264mmqmqOcVRPfEx4wCUej7x8uWr+PtzfOV17NcxbxdSuT20T4UXJ83mq8PHs7qB4l7D0fiJtuvTNWoiK45142XRETXYr5dlVM+MeeO6Y+ZM/SL4IV7fuX9y7Sx6q9Hrnr5OLRHOcaZ/nR/Q/udt0ZuNNyxexdobryJrsVcreBmXJ7aJ8LVU+MeafDu7u4NRajg7t4JcQKfhVY2bYnrWb1PObOXa5+HnpnxjvifWrbhNxu27vnFt4+VkWtL1yIiK8S/X1YuT57dU9lXyd7NN+bK0TfOizpu4cSm/aietauR2XLNX4VFXh/1Sjvfox7p0vKrubWvWNZw5qmaKaq6bN+mOfZExVMUzPrifDugFdbn3No22NIvalrmoWMTEt0zV1q6451eqmO+qe2OyPOiHNnP46cb6rmDjV2sXJu00z2/wCAxbfKOtVPdE8omflnl2uXoHR44h6zl27epYdvTMeJ5Tey8mivqx6qaJqmf1Ky4VcNNF4c6ROLpcTfzLvL2RmXKYiu7P8A0j1AzaxaosWbdq3EU0UUxTTEeERHKH7AAAAAAAAAAAAAAAAAAAGkOk5xSv7H0OxpGiVzRrmp0VTF6P8A9Hs901x/SmeyPkmfCGp+C3AC7vPTaNxbzy8vGwcr+UsWLc8r1+Jnn5Sqqrnypnw7Oc8+fZ2c8f6XcX44x5E34q8lOFY8jzjlzo5Tz5ef4XWWfs3Mw8/aWjZWmdX2FdxLVVmKe6KerHKPm7gaD3p0WdHvYNVzaGp5WLm0xzi1m1xct19/ZziImnw7e1ofbm4t38F9538au3exL9quIysG922r9PhPmmJjuqh6GNe8Y+GGl8SNBmxkRRj6tYpmcPNinton8Grz0T5vDvj1h2fDTfmj8Q9uUajpVcdfl1MnFrmJrs1eNMx4x5p8U8dI3gbVgVZO6dmYs1Yc87mbgWqec2vPcoj8Hzx4NSaTqO6uC/ECumuivFzsarq37Ff+DyLf900zHbErp4c7003fm18fWNKq+DXHVvWZnnVZueNMglvgPx9u7Wx7Og7vqu5OjUfBx8qImu5jR+DMd9VHm8YV5outaZrmDRm6Pn42bi1xzpu2LkVx+ru74aN4tdHDTdyZV/VNo3rOk6ldq69zHrpn2Pcme+Y5dtE+PZEx39jRF7gVxOwMqrHsaJeqiqer5THy7XUq7vHrx2fLAN09KninpVnbOVs/Rsm1majm9WnLqtVxVTj24mKuUzH86eUdnhHe7HogbLytA2hna5qNqqzf1iqibNFUdsWaOfVq5d8c5qqn5IhjPCLo1XcbNtarv+5Zq8nMV29Ns1deJnv/AJSru+aOfyqjtW6LNqi3aopot0RFNNNMcoiI8IB+gAAAAAAAAAAAAAAAAAAdduWm/Vt3VacTn7JnEuxa5Rznr9SeX6+QI441781nivv63tHa0Xbml28n2Pj2KJ5eybkTyqu1/wBGOUzHPuiOctp7W6Lu2MbSbcbkzc7O1KqmJu1Y93yVuirximOUzMeHOe/l4NK9FHMw8LjJg05800138e9YsTX4XZpiY+eYiqPnXeCMuLvRx1DbWFf1baN+9qunWvhXcW5EeyLVPjVHLsriPHlHOI8J7ZfDgPx2zNq5VjQ923ruToVUxbov186rmJPd8s0eePDw8y1Ev9I7gbGTTk7p2bjRF6Im5m4FqOyqPG5RHn88AoDc2gaHvza1zT9Tt2s7TMy3Fdu5RVE8ucc6blFXhMd8TCGuImyNx8G954+Rj371NmLk3NP1O1HKLkR/NnzVRHfTPf8AJLLOjpxkyNnaha27uK7Xc2/er6tuuvtqw65nw/oTPfHh3x487B3JoOkbu0G7p2s41nO07Jpirq1dseqqmfCY8JgGpODnH/Rd1Y9nTtz37Ola3TTEda5PVs5E93OmqeymfVPzNy6nrGnaXp1zP1HOxsbDt0zVVeu3IppiIjn3/MkziD0X9Yw8m9k7Ky7WoYczzpxMiuLd6iOXdFU/Bq+flPb87DtL6P8AxJ1HKoxsrSow7EVcpu5WXbmin1xFNVUz80A+nF/c2Rxm4q4WFtfGru49ERhYXOOU3I60zVcq/BjnPPt7ohbG0tGtbd2xpWj2J61vBxrePFX4XVpiJn557WCcGeD2k8OMTy81xn65doiL2ZVTyinz00R4R6++f1NogAAAAAAAAAAAAAAAAAANacfOI0cOtmTk4tMV6vm1TYwqau6mrlzqrn1Ux+uYbLSN03ab/ti2vXVE+xfYt2KJ5dnX68dbt+Tqgxzg3wf1PitlZO5d1Z+VZ0u7dq53++9l3PHqzPZFMT2TPb3co8eW2tydFzauVp9VOg52oafmxHwK7tyL1uf86OUT+aWd9HfNw83g5tqcCaerZx/I3aaf5t2mqYq5+uZ7fnbHB54anp+8uCu9o513MLMonnav2p52cq3z748KqZ809seKw+CnFfTeJGj8vgYuuY9MeysOZ/46PPTP6u6fCZybiFsrSN97evaTrVmKqKombV6mPh2a/Cqmf748ULbr27ujg1vuzXbvXMfJsV+Uw82195fo/wCsTHZNMgojpF8D6dyUZG5to49NOt0x18rEojlGXEfzqf8A4n/N8vfpfglxl1LhxmVaXqtu9l6FVXMXMaf8Jj1c+2aInu9dKquCnE3C4kbci/EUY+rY0RTmY0T97P4VP9Gf1dzoeMHAjRN+XL2pafXTpWvV9tV+ijnbvz/8SmPGfwo7flBsTaW8NA3bp1Gbt/U8fMs1REzTTVyro5+FVM9tM/LDXPSF4raVtLaufpGFk2crX86zXYosW64mbFNUTTVXXy7uUc+Ud8ynLVej7xI0rNqt4el0ZtETypv4mVbiKo5zHPlVVTVH5vFm/DPoy6rlahbzd+3reJh0T1pw7NyLl27PPuqqjspjv7pmQdh0M9lZVvL1Hd+baqt41VqcPDmqP8JMzE11RHmjqxHP1yqtxtMwMXS9PsYWn2KMfFsURRbt0RyimIckAAAAAAAAAAAAAAAAAABE/Gvfms8V9/W9o7Wi7c0u3k+x8exRPL2TcieVV2v+jHKZjn3RHOVj7lpv1bd1WnE5+yZxLsWuUc56/Unl+vkiHoo5mHhcZMGnPmmmu/j3rFia/C7NMTHzzEVR84N1bW6Lu2MbSbcbkzc7O1KqmJu1Y93yVuirximOUzMeHOe/l4Nb8XejjqG2sK/q20b97VdOtfCu4tyI9kWqfGqOXZXEePKOcR4T2ys0BFfAfjtmbVyrGh7tvXcnQqpi3Rfr51XMSe75Zo88eHh5labm0DQ9+bWuafqdu1naZmW4rt3KKonlzjnTcoq8JjviYT/0juBsZNOTunZuNEXoibmbgWo7Ko8blEefzwwbo6cZMjZ2oWtu7iu13Nv3q+rbrr7asOuZ8P6Ez3x4d8ePMMT4ibI3Hwb3nj5GPfvU2YuTc0/U7UcouRH82fNVEd9M9/ySpLg5x/0XdWPZ07c9+zpWt00xHWuT1bORPdzpqnspn1T8zbe5NB0jd2g3dO1nGs52nZNMVdWrtj1VUz4THhMJW4g9F/WMPJvZOysu1qGHM86cTIri3eojl3RVPwavn5T2/OCs9T1jTtL065n6jnY2Nh26ZqqvXbkU0xERz7/mQ/xf3NkcZuKuFhbXxq7uPREYWFzjlNyOtM1XKvwY5zz7e6IfPS+j/wASdRyqMbK0qMOxFXKbuVl25op9cRTVVM/NCoeDPB7SeHGJ5ea4z9cu0RF7Mqp5RT56aI8I9ffP6gZ3tLRrW3dsaVo9ietbwca3jxV+F1aYiZ+ee12wAAAAAAAAAAAAAAAAAAAxHitvXG2BsnO1zJo8rco5Wsez3eUu1fex8nfM+qJSJw62LuLjpu7O1rXs+7b0+i5HsrMmnnznvi1aieyOUcvVTExPmidrdNym/O1dtzRE+xozbnlOzs63k/g9vydZk/RDzMO/wis2MXqxk42XepyY8etNXWpmf9mafzA6vVOi1tC9ps2tO1DVsXNinlTfuXKblM1cu+qnqx2c/NMJ23ls/d3BndeNk+VuWKoqmrD1HGmfJ3Y8aefhPnpn+56Eun3ZtvS92aFk6RrmLTk4V+OU0z30z4VUz4VR4SDWnAbjLh8QMOnTdVm3i7js0/Ct8+VOREfzqPX54cfpA8GMbfeFXq+h0W8fclmj5KcqmP5tX9LzSmXijw+17hHu2xfxr972H5Tymn6ja508+U8+U+aqPGP+ip+j/wAW7PELR5wtSmi1uHEojy1EdkXqe7ylMf3wCX+FHEvXuEu4sjCy7F6vT5u9TO029zpmiqOyaqef3tcfmmPmWpsTf23d8abRl6BqNm7VMfDx6quretT4xVRPb8/cxni9wa0HiNROVc//ACfrdFHVozrVETNUeEXKezrRH5+XimHXej3xE0TNn7nYFGo2on4ORhZFNPm8Kppqj/2BV3F3ido/D3b9+/kZFq9q9dExiYNNcdeuvl2TMeFMc4mZlOHRL2jm67xCu7sy7dUYOneUqi7MdlzIuRMco59/KKqpnzdj+bD6Ne6tZ1K3f3lXTpWBE87lM3ab2Rcjv5R1ZmI593OZ7O3sV3tfb+m7X0TG0rRcanHw7FPKmmnvmfGZnxmfODtQAAAAAAAAAAAAAAAAAAASL0n+Juoa3uSvYe2Zvex7VymxlRZ+/wAq/M/4KOXb1YmYjl4z8jJeH/Rf0mjRrV/euVlX9Su09arHxbkW7dnn3U9blM1THjPd+bm0psXLtaZ0icO/r3KmKNbu03puRyim5NddMTMeHKqYl6AR3Akvih0Y7mBhX9Q2JlX8yLdPXq0/JmJuVRHf5OqIiJnl/Nnv889kMC4NcYtZ4b6pTpmrxfydCivqXsS5z6+P29s0c+6Y/B7pXi0L0huCdnd+Pe1/bVmi1uC3T1rtmmOUZcR/8/8Af8oNvWrmh752p1qfY+qaJqNnlMT8Km5TPhPmmPzxMedFPG3hPqnDDXKNT0ivIu6DcuxVi5lEz18avnziiuY7pjwq8flfLglxS1PhhuGvA1Km9Xol271MvDr++s1d010xPdVHjHjHzLjmNK3Xt3lXRj6jpGoWe2mqOtRdoqjzf/XIGguCfSIwtSsY+jb7v0YmoUx1LeoVRytXuXd15/m1evulQ86lgxhezJzMb2J1et5fytPk+Xn63PlyS7xJ6L1+cm7mbDzLU2au32Bl1dWaZ5/zLndMeqrzd7WeJwE4mZF+MSrRKrFqZjnXdzLXk49fZVPP5oBkHSW4h4/EXc2maDtWmrNwsG5VTbu2o5+yb9fKPgR40xEconx5yqXg7tSvZXDnRtEyOXsuzbm5kcpif5WuZqqjnHfymeXzMH4JcCdP2JXb1bWrtvUdf5fBqpp/ksf1Uc+2Z/pT8zdYAAAAAAAAAAAAAAAAAADqd269h7X23qOt6lNUYmFZm7XFPfVy7qY9czyiPlds010tqb9XBnO8hEzRTlY83uUfzOv9rqgnTTMHdPSF4j37t+/NjEtfCuXJiarWFZ59lNMeNU+EeMxM9zfHvXtkfc7yHsnWIyery9k+Xp58/P1eryY50I83DnRdy4MTTGoRkW71UeNVuaeUfNExP51NggXipwk3Hwsz7GpY1+5laZFcTZ1LGiaZtVx3RXHfTPmnunz97d/R647U7hqsbb3heot6v2UYuZV2U5P9GrzV+bz/AC99BalgYup4F/C1CxbyMS/RNF21cjnTVTPhKH+PfBzM4f6jOraJF29t67c50XI7asWrvimqf7pBUXGjhZpnEnQ+pc6mLrWPTPsPN6vbTP4Ffnon9XfHrjnbuu7r4Lb7v2rlmvGyrNUUZWHdn+TyKPCfXE98VQoTo08Z6tyW7W1903+esWqeWLlVz25NMfzav6cR4+Py9+0+J3DTb/ETTqbGt2JoyrUTFjMs8ou2ufhE+Mc+3lPYDicM+LO2d+4NucHNt4up8uV3AyKopuUz/R5/fR64dxv7fWhbH0S9qOuZtqiaaf5LHiqPK3qu3lTTT3z3d/dCSN19Gve+j5UzolONrWNz+DcsXabNyO/vprmOXzTPe/W0ujhvjXNQtTuKm3o+Hzjyl2/epvXerz7erTTM9vf3zAOLwi0bUeKvHCrX8nH6mHbzfunmVR95REVdai3znvmZimOXmie5dDGuH+ytH2LoNvStDsdS3Hwrl2rtru1fhVSyUAAAAAAAAAAAAAAAAAABDPE/cWr8Z+Ltnb+kXYjT6MmcTBtzVMURTH396r18ome7uiIhcWTRNzHu0UzyqqpmmJ83OEA8DNVt7L42abVrHK1RayLuDfqq7PJ1VRVb5z28uyrlzBWey+B+yNuaRaxb+jYmq5fV/lsvOtxcquVeMxE9lMeaI/Wwfix0btH1XCv52xrdOmapTHWjEmqfIXuUd0c/vJ8093Pv7+cUOA8+uG+/9x8Id13cbIs3vY1Nzyedpl7nTE8p7Zj8GqPCf+i5dr7g0Tfe1refply1m6ZmUTRct3KYnlzjlVbrp8J7eUx/0YDx54PYfEHTas7TqbeNuPHo/krvdF+I/mV/9JSxwy3zr3CDet6xl2b1GN5TyWo6fc5x1oifvojwqjwn/oDLOkBwSytl5V3X9r2rt7btdfWroo51V4NUz3T4zRz7qvDunwme+4NdI6vScazpG/IvZOJbp6trULcde5REd0V099UeuO31SqnRdT0/cmg42oYNdvK07Os9eiZiJiumY5TEx+eJhpTiL0adv7gyrudtvKq0PLudtVmKPKY9U+eKecTTz7O6eXqBnGZxr4eYunVZk7nwrtERMxbtdaq5V6oo5c+fypT3lrmtcfOKOJjaRi1WcamPIYtuqOfkLXPnVcuTHj4z8kRDNNN6KGt1ZtManuPTreJ1vhVY9uuuuaefhExERPL1qK4acONA4e6VGLoliasiuI8vmXeU3b0+eZ8I9UdgO/2vouNtzbmm6Nhf93wceixRPnimOXP5+/53aAAAAAAAAAAAAAAAAAAADB+M+9faFw/1DWbdNFeZ2WMWivum9V2U8/VHbPzJb4DcMr3FfcGobi3Zk372l2b/APLz1+VzLvT2zTz74piOXOY88RHnjcXTLwb+Twtw8i1228TUrdy72R2U1UV0RP56o/O63oXbgxcjZ2q6BNUU5uJlTldXxqt1xTHP5pp5fPANn5nB7YGXpk4Ne1tNotdWaYrtW+pcjs74rj4XPt86XuOHAnP2P19a23XeztBietXE/wCGxZ/pcu+nzVeHdPnm3n4v2rd+zXavUU3LVdM01UVRziqJ74mPGASp0deO1Vu5jbX3tlc7dXK3hajdn72fC3cnzearw7p7O7fnFHh9pHEXblenapRFGRRzqxcuiOddivzx54nxjx/NKY+kVwRubYvX9x7WsVXNErq62Rj0xznFmfGP6H9zLOi7xiu5dzG2bufIm5d5dTTsq5V8Krl3Wqp8f6P5vMDSedibv4J79j4VeJm2p527tPObOXa598eFVM+bvifNKnuHXSM2pr+Datbkv06HqkRyuReiZsVz2dtNcd3Pn3VcuXb397ae8dpaJvHSa9O3DgWsvGnn1et2VW5nxpqjtpn5E37n6KN+cmqvbG4bXkJnstZ9uYqp/wBujnz8fCAZ9xQ6Qe2dv6Jeo2tn2NY1q7TNNmLHOq1anl9/XV3TEeaO9qzopbCz9c3hVvfWKavYeJXXXYqrjlORkVc4mqPVHOZ+WYZNsbosY2Hn2sreGsU51q3VFXsPDommi5y59lVdXby7uyIjx7VJ6bg4umYNnD0+xbx8WzTFFu1bp5U0xHhEA5IAAAAAAAAAAAAAAAAAAAIz6T+99S3bv+jZOjVVTg4d+jH8jRPL2RlVTy+Fz8ImYpiPPzluzhjwG2rtbRbMa3p2JrOsV0879/Ko8pRTMx200Uz2RTHb28uc/qiX91ZNezOkZnahn0zVTha97Nqjl21W5u+Uieyfwal9YeTZzcSxlYtyLli9RTct1091VNUc4n80g03xK6PW1dy4N67oGNa0PV4p5268enlZrnv5V247OU+eOUx6+XJLOn527+Cu+5jlXiZtirldsV85s5VvzT+FTPnjtjvh6IMD4u8NdK4jaBVi5lNNnULUTOLlxHwrdXmnz0z5gcrhdxB0jiJtyjUtJr8nfo5U5WJXVzuY9fmnzxPhV3THr5xGgukZwKqsVZO6dkYnOxPO5nabZp+88ZuWoj+b56Y7u+OzsjT2Hk7r4KcQpnq1Y2djVdW5bq5zayrUz3T+FTP6p7Y7YXXw73hp++dq4mt6XPK3djq3LUzzqtXI++on5P7gSNwU486jsmLWj7jt3tQ0KmerTMT/AC2N/m8/vqf6M/N5ppbH438O7+nxlxufEopmmKpt3Ka6bkdnd1OXPn8jpeJvADa+88m5n4fX0XVK/v72NRE27k8++q32Rz7+2Jj9TUdvon65OX1bm5dNjG5/4Smzcmvl/m936wYzxp4iZvGPdmnaHtfDvVabYuzTiW5p5XL9yrsm5V5o5d0eEc+atuE+z7exdh6ZoVNVNy/ZomvIuUx2V3ap51zHq5zyj1RDqOFPCLbvDmxVXgU15mqV84uZ2REdeY/BpiOymPk/O2KAAAAAAAAAAAAAAAAAAA6Te+4sfae0tU13LjrWsGxVd6nPl16u6mn55mI+d3bWHSXwb+fwV3HRjdtVqi1fqjlHbTRdpqq/VEz8wJh4bbW1bjrxHz9Q3Dm3KcS3yv5t6ie2mmZ5UWrcTz5d0xHmiJnv76xx+EGwLGmxg07V0yqzEcutXa61yfX15+Fz+doXoUbgxcbVtf0C/VFOTmUW8mxzn7/qdaKo+XlVE/nVsCPuN3R3uaDiXda2N5bJ0+3E1ZGBXM13LVMfzqJ76qfPE9sd/b4db0fuOORtTKs6Buy/cvaDXV1LV+vnVXh1f3zR548O+PNNpzHOO1LHSP4G9aMndWzcblPbczcG3H57lEf3wChd3ba0Tfu17mm6rbt5en5VEV2rtuqJmmZj4Ny3V4T29k/9JQ3v7Ze5+DW8rGRYv3qLdNc14Gp2YmKbsR4T5qvPTP64nmzro0cYb23NQsbV3JkTVo1+vqY125Pbi1zP3vOf5kz4eE/OrvX9E03cOmXdO1rCs5uFd++tXaecfL6p9cA0Vwt6Seh6rh28Pe1X3K1Kn4PsmKZqsXezvnl20T2d0xy9bLN78e9lbe0a7f07VbGsahNP8hi4lXX61Xh1qu6mPP282ud49FSxfya720db9jW6pmYxs6ia4p9UXKe3l3d8TPrcTavRSu05tFzdWv2qsWmYmbGn0Vdavtjs69fLl4+EgwzgltXVuKvFi5urW6eeDYy/Z2Xd6vKm5ciedFqnl64j5o8VvOs25oOmbb0mxpmiYdrEwrMcqbduP1zPfM+uXZgAAAAAAAAAAAAAAAAAAAAAAAAAAAAAAAAAAAAAAAAAAAAAAAAAAAAAAAAAAAAAAAAAAAAAAAAAAAAA1HxN477c2FuOjRcnGzM/MpimrJjG6vKxE8piJmqY51cu3lHq7Qa86XnDa7mW6d7aRZruXLNuLWo0UdvwI+9u8vVHZPqiJ8JdX0Y+M1rT6MbZ+6b8UY3Pqafl1z2Uc+61VPhHmn5lPbe1jTt07exdU025Tk6dm2utRNUdlVM9kxMfniYSP0i+CFe1rt/cu07FVegVz18nFojnOFM+Mf8Aw/8Al+QFmxMTETE84kSl0duO0Y9GPtje2VPk45W8PULs8+XmouT/AHVfnVZbrpuUU126oqoqiJpqpnnEx54BqrpBcMcXf21LuRi2IjcGBbm5iXaY+FciO2bVXnifDzT8/PQfRC3ff0Xft3bWTVNOHq1NXVoq5/Av0UzMT89MVRPzLJ1POxdM0/Izs+/Rj4mPbm7du1zypopiOczMoV4E4le4ekDgZenW5oxqMy/nzy7IotR1pjzeemPnBeYAAAAAAAAAAAAAAAAAAAAADqN26Bh7o21qOialTM4ubZqtV8p5TTz7qo9cTyn5n93XuHTtq7fzda1m9NnBxKOvcqiOcz4RTEeMzMxEfK17ws45be4ha3c0jFxsvT9Q6s12beT1Zi9TEc56sxPfHbPLzdoJI57i4K8UKuVM283Br7Iq5xRlWKv76ao/NMepcfDXfek7/wBuWtU0i7HW7KcjHqn4divxpqj+6fF1fGLhjpfEnb/sbK6uNquPE1YWbFPOq1V+DV56J8Y+eO1GGj6puvgpxBuUV2qsbNx6ooyMauZ8llWufZ2+NM98VR3fngHoe+eTYtZWPdsZNui7Zu0zRXbrp61NVMxymJie+GJ8NOIOi8QNDoz9HvxF6mI9kYtc/wApZq8YmPN6+5mAIK6QPD6rhpvqxk6L5W1pOZV7Jwa4nn5CumYmaIn+jMxMc+3lMd/esXhHur258O9F1uvq+yL9nqX4p7ou0TNNf64mfnaM6bWsYFeHt3RqLluvUqLtzKroiedVu3NPVjn5utP/ACtldFvSsjS+Dek+yqZpryrl3Kppnwoqrnq/niIn5wbZAAAAAAAAAAAAAAAAAAAAAAaR6UXDW5vLbFvWNJtVXNa0qmqYopjnN6z31U8vPE9sfP52RcXuMWicNLuHi5uPkZ+o5NM3KcaxMU9S33daqqeyOcxyiO2eyWTcPN6aXvzbVrWtFqueQqqm3XbuREV2q45c6aojx7Y/OCRejlxfq2Ln/cPXq6p2/lXOcVT2+xbk99XL8GfH8628XIs5eNayMa7RdsXaYroronnFUT3TEpi6SHA32ROVuzZeL/Ldt3P0+1T9/wCM3bcR4+NVPj3x29+EdHzjZe2bftaFuS7Xe2/cq5W7s9tWLM+bz0erwBbLDeKuwtO4g7UyNLz6IoyIia8TJiPhWLvLsmPVPdMeMfNLKtPzcbUcKzmYF+3kYt6mK7d23V1qaonxiX3uV026Kq66opopjnNUzyiI88ggrgfr2fw44y2NO1CKrNu9k/cvPtVc4iJmrqxVy9VXKfk5r2QJuObW+ekZe9r8xdsZ2sUU2rlHdVTTNMVXI7uzlTVUvsAAAAAAAAAAAAAAAAAAAAAHH1LNxtN0/Jzs69TYxMa3Vdu3Ku6iimOczPzQD9Z2LZzsK/iZVuLmPft1WrlE91VNUcpj80vP7iJtfWODvEq3XgV3bVFq77J03LnuuUc+6Z8Zjuqj96odkdIXa27N20aFZxs7DryK/J4uRkRTFF6rn2R2Tzpmezlz+Rn3EbY+kb+23e0jW7XwZ+HYv0R/KY9zl2V0z/fHdMdgOi4McUNN4j6BTdt1UWNYx6YjLxJntpn8Knz0z4S2K88de0fdfBTiBbmm5Vj5liZrxsq3E+SyrXP9cT3TTPbE/NKxuDnFfSOI2kUeTroxdatU/wDacKqrtifGqj8KkGyJjnHKe5FnSp4YY+1NYtbi0LH8lpOpXJpvWaI+BYv9s9nmpq5TPLwmJ5eELTaG6YusYGLwztaXfuW5z83Lt1WLXP4UU0c5qr5ebw5/0gZJ0at43d4cMcSvNueUz9OrnCv1T31dWImiqfXNMx88S2qnzoX6VkYnD/VdQv0zTazs7+RifGmiiKZq/PMx8ygwAAAAAAAAAAAAAAAAAAAAAaz4vcYtE4aXcPFzcfIz9RyaZuU41iYp6lvu61VU9kc5jlEds9kgx3pRcNbm8tsW9Y0m1Vc1rSqapiimOc3rPfVTy88T2x8/naN6OXF+rYuf9w9erqnb+Vc5xVPb7FuT31cvwZ8fzq64eb00vfm2rWtaLVc8hVVNuu3ciIrtVxy501RHj2x+doPpIcDfZE5W7Nl4v8t23c/T7VP3/jN23EePjVT498dveFO4uRZy8a1kY12i7Yu0xXRXRPOKonumJfVE3R842Xtm37Whbku13tv3KuVu7PbVizPm89Hq8Fo6fm42o4VnMwL9vIxb1MV27turrU1RPjEgxXirsLTuIO1MjS8+iKMiImvEyYj4Vi7y7Jj1T3THjHzSjvgfr2fw44y2NO1CKrNu9k/cvPtVc4iJmrqxVy9VXKfk5r1uV026Kq66opopjnNUzyiI88oF3HNrfPSMve1+Yu2M7WKKbVyjuqppmmKrkd3ZypqqBfYAAAAAAAAAAAAAAAAAAAA6bdm6NG2lpf3R3DnWsLFm5Tapqr7Zrrq7qaYjtmfH1REz3Q7TFyLOXjWsjGu0XbF2mK6K6J5xVE90xIPqFUxTEzMxER2zMtHU9JTaM7xnRosZnsKL3kI1KerFqaufLn1efPq8+fb+oGh+kfw6yNh70nWdJpu0aPqF7y+Pco//AEe9z600c47u3tj1fI390e+MeNvjTbeka1dotbjx6OU9aeUZNMfz6fX54bW3Rt/TN06FlaRreLRlYGTT1a6KvDzVUz4VRPbEx3IS4rcO9d4R7rsZOLfv1YFV3ymnalb7J5x29Srl3VxHfHdVHbHjEB6BDSfAXjXhb3w7Ok67dt4u47cRTymeVOV/Sp9fqbsBLfS24YY9OHVvfRbHk71FUUalbt0/BqiZ5U3eUd0855T5+cT5+eQdDreN3WNoZ23s25Nd7SK6arEzMzPka+fKP9mqJ+aYZx0jdawNI4Q6/RqFy3FzNsTi49uqe25cqmOXKPV998zTXQj0nInUdy6vNMxi02reJTPhVXNU1z+aIj+0CsQAAAAAAAAAAAAAAAAAAAAAGtuPfD2niFse7i48ctVw5nIwqvPXy7aJ9VUdnyxDn8WOJmj8NdIx8vVqL2RkZNc0Y+LY5de5y++nnPZEREx2+uH64UcStI4k6PfzNJou49/GqpoyMa9y61uZieXbHfE8p5T6gR3wU4k5/CzdWRjajavTpV675LPxaomKrdVM8uvEfhR4+pd2h6tg65pWNqOlZNvJw8iiK7dyiecTEtJdInglb3hZvbi2vZot7jt0871iOVNOdTEfquRHdPj3T4TGhOCfFjUuGet14GpUX7uiXLk0ZWJXExXYrieU1UxPdMT30gvZ0m89saZvDb2Xo2tWIu4mRTy5x99bq8K6Z8KocnbuuaduPSLGp6Nl28vCvRzpuW55/NPmmPM7IHnthXNU4L8Y6ab01Tc03Jii72TTGRj1cuc8vNVRPPx7fkeg1i7RfsW71qqKrdymK6ao8YmOcShTpM6hjbn405FjQppyblFFnAmq1MTFy9HOJiJ88TVFPzLf0DCq07QtOwrk9avGxrdmqfPNNMR/0BzwAAAAAAAAAAAAAAAAAAdduHW9O27o2VqutZVvEwMajr3btc9kR5ojvmZnsiI7ZmeUA7EY7sPeOkb40C3q+g35uY9UzTXRXHKu1VH82qPCWRAI26WfDa7o2v17v0uzXVpuoVx7M6vbFm/PZ1p80Vf3/LENw7s6RG1NubyuaDesZuVTj3PI5OZYppm3ar7qoiJnnV1Z7+Xr5c+TbF61p24tCm3et2c7S8+xHOmqIqou2645/PExINC9GvjPa13DxtrbnyIt6vZpijEyLk9mTTEdlMz+HEfnUUhLjtwhz+G2rU6tos3723bt2KrGRTM9fEr584ormP8Ahq8flbl6PnHSxr+PY29vDJos6zREUWMu5PVpyo8ImfCv+8FENAdKjhfj6/t2/uvScfq61p1vrZHk4/7xYjv5x41Ux2xPfy5x29nLf7GuJOsYGhbE1zP1W5boxaMS5TMVzy69VVMxTRHnmZmI5esE99C/eN2q7qm0cq51rVNE52JE8/g9sRcp+T4VM/nVSifob6VkZfE/Jz6KaoxsHBueUq8OtXMU00/3z8y2AAAAAAAAAAAAAAAAAAAAAAYxxG3tpewds3ta1qbk2qaot2rNqOdd65PdRT4eEzznuiAfPihs7F33srUNDyp6lV2nr2Lsf+ndp7aavz9k+qZQ9sncuvcG+It+L1iui7Yr9j52JV2Rdo5//UxKweEXGDROJdeXj4GPkYWoY1PlK8a/NMzVRz5damY747Y5+bm4HHjhBhcRtL9mYMWsXcuNRysZExypvUx/6Vz1eae+J9XOAZ7svdOlbx0DH1fRMim9jXY7Y/nW6vGmqPCYd689+He9txcIN55FjIx71uii55LUNNvdnW5eMeEVcu2JjsmFz7H3ho+9dDtapoOVRfs1REV0c/h2qvwao8JB2usaZh6zpmTp+p49vJw8iibd21XHOKon/wCu9AvEnbWocHuKduNMu3Yox7lObp1+vsmq3znlEzHfy5TTPLv9XN6DI16Z2s4GfvfSNOw7lF3L0/FqjJmiefUqrqiaaJ9cRHPl/SBWm09as7j2xpWs40crWdjW8iI/B61MTMfNPOPmdswzgzpORonCzbGBmUzTkWsKiblM99M1fC5fN1uTMwAAAAAAAAAAAAAAAAAAAAAai4o8d9v7A3Fb0W/iZeoZtNNNeRGPNMRYieUxEzPfVy7eUert7QYJ0ueGtzUcajeej2q68jGtxbz7dMc+tbj725/s90+rl5mOdGXjNRpFOPtHdN/q4Mz1MHKrnstTM/4OqfCnzKk2zrmnbr25iatplcX9PzbfWp60d8dsTTMeqYmJhJnSM4IVbauZG5to4816FVM15WJRHOcOZ76qY/xf/L8ncFk01RVTFVMxNMxziY8X9SV0d+OsafTY2zvXJn2LHKjEz7k8/J+aiufN5pVnauUXbdNy1VTXbriKqaqZ5xMT3TE+YGsOPnDLF4g7Tu12LUU69hUTcw71MdtfLtm1V54n9U8p88TPPRH3df0LiHXt3Jqqpw9Xpqo8nXzjqX6ImaZ5eEzEVUz8yztSzsXTNPyM7Pv28fEx6JuXbtyeVNFMRzmZlCnBPFq3N0hMHL023NONTn3tQnl2RRaiaqo83npj5wXoAAAAAAAAAAAAAAAAAAAAAA6Xee3sTde1tS0PPj/s+bZm1NXLn1J/m1R64nlPzO3v3rePZuXr9yi3at0zXXXXVFNNNMRzmZme6IhiG0uJuz926re03b+t2MvNtRMzaimqmaojvmnrRHWj5ARLtzVte4LcULnlaK4v4dybGVY5zFOTZmefzxMcqo9fJeGy906XvHb+NrGiZFN7GvU9sc/hW6vGmqPCYYLx44R4fEfSIycPyeNuPEomMbImOVN2nv8AJXP6Pmn+bPqmYmTuHe99xcHt55FjJx71Fui55LUNNvdnW5eMeEVcu2Ko7Jj1A9B3E1bTsPV9NyMDUse3k4eRRNu7ZuRzprpnwn/67HW7M3VpO8dBx9W0LKpv412O2OfwrdXjTVHhMO9BAXGbYebwl37j3tHyb1GFcr9labkxPKu31ZierMx/OpmY7fGOU+PJZ3CXd9G+dhaXrcRFN+7R5PIoiY+Dep7K47PX2/JMNWdNKcP3OdKi9NPsz7pUzYjt59XydfX+b739Tk9DSxk2uFmXcv8AW8jd1K7VZ58+6KKImY9XWifzSDfIAAAAAAAAAAAAAAAAAAAAACVOmFw9uTes710y11qJppsahTTT3cuyi5PzfBn5IUBvbiFtfZFWNTubVrWHcyOc2rfVqrrqiO+rq0xMxHrd1YvaXubQortVY2o6TnWpjn2V271uqOUx64kE8dF7jBazcLG2duXJ6ubZp8ngZF2r/C0R3W5mfGI7vUphC3Hvg9mcOtU+7GheWu7cu3Im1dpmZrw6+fZRXPfy5/e1fNPb37f6O3HG3r9qxtvd+RTb1eiIoxsu5PKMmI/m1T4V/wB4KKaW6RvCXG3voV3WdKtU29yYNuaqaqY/71bjvt1evl97Pzd3dukBGPRG35f0Xd87Vzr1U6bqkzNiiqr4NrIiPDn+FEcuzxiFnIE06zbyek1bo2/POzO5Jrszb58upF+Zqnz8uUT8y+wAAAAAAAAAAAAAAAAAAAAAAfHNxbObh38XKt03Me/RVbuUVd1VMxymPzS8/t56JrfBjinFen3q7dWLe9kYGREdl2zM9kTz7+z4NUdvis7T+LGydQ3TVt7E17GuapFc24oiKupXXE8pppr5dWZ5+aX94tcOdL4j7br0/P5WM21zrw8ymnnVYr/60z40+PqmIkH64UcQ9L4h7bt6hgV028uiIpysWZ+FZr8fm80s2ed2Pe3ZwV4hVU101YuoY0x16OczZyrUz2TE/wA6ifCfDunlMTC3OFnETSOIegUZ2mXKbeXRERk4lU/Ds1fJ4x5pBmd23Rdt127tFNduuJpqpqjnFUT3xMeMIk6THCqjY+tWte0GmaNEz7nLyVM9uLe7+rE/gz3x4xymPWt1qvpP1YdPBXX4zppiavJRY5983fK08uXzRIPx0bN93d78PbX3Quzc1XTaoxMmuqY53IiOdFc/LHj54ltdLHQfx8mKN2ZE9b2JVOPbjv5TXHXmfV2RMfnhU4AAAAAAAAAAAAAAAAAAAAAMf3nvLQNl6fbzdy6jawbFyvqW+tE1VXKu+YppiJmeXj2dgNP9Lbh7c3FtuxuXS7XX1DSqZpv0U085uY89sz/sz2/JMtfdF7i/b0Ku3tHcuRNOm3a/+w5Fyr4Niuqe2iZ8KZntjw5z61V7b1/Sd1aNb1LQ8yznYF6JiK6O71xMT2xPniUndI/gjXt67k7o2ljzVotczcy8O3HOcSZ76qY/xfq/m/J3BY8TFURNMxMT2xMCTujlxznF9jbW3nkzNjst4Wfdn7zzW7k+bzVfMrCiqmumKqJiqmY5xMTziYBrnjZww0/iPtuu1VTRY1rGpmrCy+XbFXf5Orz0T+rvjzTKvADeObw64n06XqdVdnAzL/sDPsVVcqaLkVdWmuefZzpq7OfmmV4oH6Q9qzk8fNYtaN8K9cv49HK3z5+XmiiJiPX1v1gvgfixFVNi3FyedcUxFU+eeT9gAAAAAAAAAAAAAAAAAAAAE9owfVOK+ytK3TG3c7Xce1qnWi3Vb6tU00Vz/NqriOrE+qZ9QJG4/wCyM3hxxGnVNIqrx9PzL/szAv2udM2K+fWmjn4TTV3erkp/gVxWw+Img0Wsmu3Z3BjURGVY7I6//wASmPNP6mYb72jpO+dtZGj61a8pjXo61u5Ry69qv+bXRPhMfmnunslCm7ttbo4Mb8s1U3q7N+1VN3Cz7UTFvJtxP/8AiKqJ7vk5TIeho1hwT4s6bxG0imi5VbxtdsU/9oxJn77+nR54/ubPBJPSq4S2NLpr3nt61Taxa64p1DGojlFFVU9l2n1TPZMeeY5d/Zm3RF37f3BtfK25qd6q7m6RFM2K65iaqseZ5RHnnqz2fJMNrcVqsOnhpuidSmmMT7nX4r63dzmiYj5+fJLHQux8mviTqd+11vY1rTa6bs9vLnVco6sebwn80gtEAAAAAAAAAAAAAAAAAAAAfKnJsVZVeNTetzkUUxXVaiqOtTTPOImY7+XZPb6n1Aat6RWwKt+bCu0YNFM6vp9U5OJzjtr7Ph2/9qP1xDPN0bi0naujXtV1/NtYWDa5RVcr8ZnupiI7ZmfNDhbK3rt/e2BXmba1G3mWrc9W5EU1UV0T/SpqiJgEb9Hripd4dbgu6VrVVz7g5dzq36Kv/wBGu93lIjw80/JHmXLh5VjNxbWTiXaL2Pdpiui5RPOmqJ7piU2dJPghVqc5O7NnY3POiJuZ+Bap7b0eN23H4fnp/nd8dvZOuuj5xpv7Ky7Wibhu13tu3auVFczzqxJnxj+j548AW8xfiNsnSt+7bv6RrFuOVUTNm/THOuxX4VU/9Y8WQ4OXj5+HZysK9bv416mK7dy3POmqJ8Yl9wee+39Q1rgrxamjJqnymDf8jl27c/AybE9/Ln3xNMxVHPunl3PQLCybWbh2MrGriuxft03LdUTziqmqOcT+aUZdM6rDniXp8Y80+y6dOojI5d8T165p5+vl/wBFV8LMfJxeGu17Gd1oybem49NyKufOJ8nHZPPtBlAAAAAAAAAAAAAAAAAAAAAAE9qDuP8AsjN4ccRp1TSKq8fT8y/7MwL9rnTNivn1po5+E01d3q5K51TivsrSt0xt3O13Htap1ot1W+rVNNFc/wA2quI6sT6pn1O233tHSd87ayNH1q15TGvR1rdyjl17Vf8ANronwmPzT3T2SDD+BXFbD4iaDRaya7dncGNREZVjsjr/APxKY80/qbSeeW7ttbo4Mb8s1U3q7N+1VN3Cz7UTFvJtxP8A/iKqJ7vk5TNfcE+LOm8RtIpouVW8bXbFP/aMSZ++/p0eeP7gbPST0quEtjS6a957etU2sWuuKdQxqI5RRVVPZdp9Uz2THnmOXf2VsxXitVh08NN0TqU0xifc6/FfW7uc0TEfPz5A1T0Rd+39wbXytuanequ5ukRTNiuuYmqrHmeUR556s9nyTCgEXdC7Hya+JOp37XW9jWtNrpuz28udVyjqx5vCfzStEAAAAAAAAAAAAAAAAAAAHX6hremadqGDg52fjY+ZnVVUYtm5ciK70xHOerHjy/6x5wdgDiavqWFo+m5Ooapk2sXCx6JuXb12rlTRTHjP/wBdoMV4w7Kt792HqGjTNNOVy8tiXKo59S9T20/NPbE+qUa8Ht+6jwm3zkWdRtXowK7nsfUcSe+JpmY60R+FT2/NMrV2TxA2xvb2RG2tVtZlzH/wtvq1UV0x5+rVETy9fc1j0iuCtG88e5uDbVqi3uOzR/K2Y5Uxm0xHZE+a5Ed0+PdPhMBuvRNVwtb0rG1HSsm3k4WRRFdu7bnnExLmoL4I8WNS4Za3Xp2q0X7mhXLs0ZWJXExXj18+U1UxPdMeNP8A1XNoer4Gu6Xj6jpOVbysO/TFdu7bnnEx+8HF3dtvS92aDlaPrmNTkYWRTymO6qifCqmfCqPCUG7k0rWuCnFWiMTJqm/hXIv41+n4MZFiZnvjzTHOmY7Y583oUlPpwTh+X2nETT90IpyOtEc+fkudHLn4ffdb9YKX2rreNuTbem6zgz/2fNsU3qI5xPV5x2xPLxiecfM7VrDo0WMixwU23Tl9brVUXa6Iq58+pVdrmn9Uw2eAAAAAAAAAAAAAAAAAAAAADC93cUNn7R1mxpWv61Zxc67ET5Lq1VzRE9019WJ6sT6/DtBM3Sz4e3tC3V7bNNtzGm6nVE3+pEx5HIjvmfVVyiefn5tr9G7jBa3dpVjQNfyIjcOLbimi5cnlOXRHZFXrqjx8/e3Bq+m6Vuzbt7Cz7VnO0rOtcpjnzprpmOcTEx3T4xMdyFuLvDXWuE26LOXhXr9el13evp+o0dlVNUdvUr5d1cR81UdseMQF/jSPR/404u98O1o+vXbePuO1TERznlTlRH86n+l54buBOfSk4S2NX0nJ3hoNqm1qeJT5TNtUxyjItR31/wCfT3z545+Pf0PQ437eqyMvZmo3qq7XUqysDrTHwOX39uPHl/OiPVKpM6qxRhZFWXNMY0W6puzV3RRy+Fz+bmhDo149y/x40mrTet7HtV5FyqY58oteTrjt5fLTHb5wXqAAAAAAAAAAAAAAAAAAAAAA6jd2g4m6NtalouoRzxs2zVZqnlz6vPuqj1xPKfmdpfu28ezcvX7lFu1bpmuuuuYppppiOczMz3RDDdp8Utm7s1i7peg61Zyc63z5W+pVR14jvmiaoiKo+QEUaRn7g4KcUa+vExk4VybWRa/mZVmfl74mOUx5p5Ls2Lu3St6bex9X0W/Fyxdj4VHP4VqrxpqjwmGGcdeEuFxI0WLuNNvF3Di0z7Fyao+DXH+Kucv5s+E99M9vniZI2HvDcnB3e1+zfx71mbVzyWfp17siuP7ufLtiqOyY5eAPQpxtSwMXU8C/hahYt5GJfom3dtXI501Uz4S6jY279I3roFjVtDyabti5Edejn8O1V401R4SyAEC8b+H+Xwp3zj5Gj5F2jT8iv2Tp2RTPKu1NM85omfPTPLt8YmPkWPwf3jTvrh/pmtVcoyq6ZtZVMcvg3qeyru7ufZPyTDWfTPqw44aadTfmn2ZOo0Tjx48oor6/L5pj9T9dDHHybXDHPu3utFi9qVyqzz59sRRREzHq5xPd5gb9AAAAAAAAAAAAAAAAAAAAAAR70teGtzTNar3lpVqurAzqojOppjnFq93df5Kuzv8AH5W2N49Ina+2d5XdBuYubl041zyWVl2er1LVfjERPbVynlz+flz5NtTTp249BiLluzm6XqGPE9WuIqou2q6efbHjExIJ+6NPGi1quLi7U3TkRRqNqmLeHk3Kuy/THdRVM/zo/WpFCnHng9m8OdU+6+ieWvbbu3Im1eiZmvDr59lFc+bn97X809vftzo98dbOr2Mfbm8smizqdERbxsy5PKm/HhTVPhV/eCj2hulJwwx9ybav7m0uxNOt6bbmu75On/vFiI51RMeNVMdsT5omPNy3yx3iJrWBoGyda1DVrlujFt4tyJiufv5mmYiiPPMzMRy9YJz6F+8bsZmqbRyrnWsVW5zcSJmfgzExFymPDlPOJ8O6VXIk6Hek5GZxTu59umYxsDCuVXKvDnXyppp+ftn5ltgAAAAAAAAAAAAAAAAAAAAA6nde4NP2tt/N1rWLs2sHEo69yqI5zPhERHjMzMRHyg/W6NDw9y7e1DRtSpmrEzbU2bnLviJ7pj1xPKY+RAmXZ3DwV4n/AMnNVvNwa+duuYmKMmzP99NUfmn5FZ8LOOugcQdeq0exh5enZ9VNVdijIqpqi9ERznlMd0xHOeXmh3/GDhnpXEnb84mZyx9TsRNWHnU086rNXmnz0T4x88dsA5nC/f8ApPEHbtvUdLuRTfpiKcnGqn4dmvxiY83mlmLzu0/N3XwW4g10V0VYuoY1UReszMzaybXPsmJ/nUz4T4fnhbnC7iNovEPRKczSr0UZdFMeycSuf5SzV648Y9YMyv2beRYuWb9ui5auUzTXRXHOKonviY8YQj0ieHfucb2sZmi+VtaTn1TkYlUc/wCQuUzE1URV6pmJjx5T6ua8Uv8ATZ1nAq07b+i0XLdepU3q8quiJ51W7fV6sc/N1pn/AIQbs4Obrq3pw40bWbsx7KuWvJZERz/wtEzTVPb55jn87NGouivpORpfBzTKsqmaasy7dy6KZ8KKquVP54pifnbdAAAAAAAAAAAAAAAAAAAAABqHipx30Hh/uG3ot3CytRzYppryIsVRTTYpnlMRMz31cu3lHq7e0GF9LXhnc1fCo3ho1qqvMw7fk821THOa7Ud1ceuntifV8nbh/Rn4z06D5Dam6L8xpdVXVwsmuefseZn7yZ/Bme7zKp2nr+nbv2zh6xpdXlcDNtzVTFceuYqpmPVMTEpT6RvA+vQLmTujaOPNej1TNeXh0RznFme+umP8X6v5vydwWJRVTXRTVRVFVNUc4mJ5xMed/UhdHjjr9x4sbb3nkzOndlGLnXJ5zZ/o1z+D6/BXdm5RetUXbNdNy3XTFVNdM84qie6YnxgGteO/DXF4hbSvU27dNGt4lE3MK9EdszHb5OfPTV3eqe31TOHRN3Zkbe4kzt/Jqrow9WiqzXar5x1L9ETNM8vP2TTPyx5lp6jnYum4GRm59+3j4mPRNy7duTypopjtmZlCXB3Gq3V0iMLM023NON90rupT4RRapqqrjzeemPnBeoAAAAAAAAAAAAAAAAAAAAAD5ZePazMS9jZNEXLF6iq3conuqpmOUx+aX41HNx9OwMjNzbtNnFx7dV27cq7qKaY5zM/NDTuyukTtjdO77ehWsPNw/ZN3yWLk3+r1btUzyiJiJ508+zl8vIEy8UNo6rwh4kW7um3L1qxRe9laZl+emJ+9mY8Y58p/91c8E+KmncRtDp51UY+t49MRlYvPt5/h0+emWScRNk6Rv3bd7R9cs9air4Vm/R/hLFzwronwn1d0x2Shfc2g7p4L7+tTF2uxlWapuYmZaifJZVvn3x6vCqme2J+aQeh5Mc47WseC/FrSuIul0W5roxddtUf9ow6qu2eXfVR54/ubOBGXSt4YY+2dUtbn0OxNrTNRudTJs0U/As35iZ5x5qaoiezwmJ8/KN59GPeN3d3DHGjNuTcz9MuThXapmZmuKYiaKp5/0ZiPml0fTC1rAxOGNOl37luc/Oyrc2LXP4XKietVXy80d3P+k67oW6TkYmxdY1K9TNNnOzYps8/50W6eUz+eZj5gUOAAAAAAAAAAAAAAAAAAAAAAAAAAAAAAAAAAAAAAAAAAAAAAAAAAAAAAAAAAAAAAAAAAAAAAAAAAAA4mq6jh6Rp1/P1PJtYuHYpmu5eu1dWmmPXLlou6Re+NU39xCp2Xt+aq8DFyYxKLVursycnnymqqe7lE9keEcpkGa7x6VWHi5tzH2pok5tmiZj2Vl3Jt01+umiI58vlmJ9T6bP6VOn5eXbsbq0S5gW655eycS55Wmnv++omInl3d0yy3h/0eNoaHo1qncOFRrWq1087129VV5OmZ/m0UxMdkeee2f1Oi4n9GnRdTwr2Xsj/8majTTNVOLXXNVi9Pfy5zzmiZ7vN3dwN86FrGna9pdjUdGzLOZhX6etbu2autEx/0nzxPbDRnGfo+3N8bvr1/RtVx8G9lRTGVbv26qomaaYpiqnl48ojsTzw+31ubhDuy9jXrN+3bt3epnabf5xFXnmPNV5phdOx926VvTb+Pq+h5EXce5HKqifvrVXjTVHhMAbB2vi7M2jpugYFy5dsYdvq+UuffV1TM1VVTHhzmZnl4O9u26Ltqu3doprt1xNNVNUc4qie+Jjxh+gEkcbejrlY2Xk61sCxN/Dr53Lul0/f2p758l+FT5qe+O6OfZDW2y+Mm+uH9v7l2sjy2NY+DGFqVqa/JdvPlHOYqp+Tny7e56AOn1va+ga7V1ta0XTdQq5cutlYtFyfzzHPwgER7h4icQuMuVY0Cxa69q5XE+wtOtTRRVP4VyZmZ5Ryme2eUKi4DcK8fhxoNyrJm3f13NiJyr9MfexHdbpnzR+uWw9I0XS9FszZ0fTcPAtT30Ytim1E/NTEOeAAAAAAAAAAAAAAAAAAAxneG+dB2fmaRja/mRi1apemxYqmPg0zEc5qqn+bTz5Rz88x65jJkA9IPdt7ffFDO+5/lMjCwOtiYlFumZmqmjnNdfL1zFU/JEAv6mYqpiaZiYntiY8RIvRx45TplWNtbeWTM4E8reFnXJ/wHmt1z+B5p8O7u7q6pmKqYmmYmJ7YmPEGOcQ9qYu9tn6joGdXNu1l0REXKY5zRVTVFVNXzTENScFuj/c2Ju+df1jVrObex6a6MS3j0TTEdaJpmuuZ8erPdHjPf2N/ADAeL3DHSOJOhxjZ0Rj6nYiZxM6innXan8GfwqJ8Y+eOUs+Aeem4Nrb54O7jozI9l4NdE/wAjqGLMzZu093Lrd3b401edldPSc37Tp3seadJm/wAoj2VONPX+Xl1urz7/AAW5kWLWRZqtZFqi7ar7KqK6Yqpn5Yl0GNsTaWLmey8bbGiWsmJiYu0YNqKomPGJ6vYCTuEnCbcPEzccbn3vOV9yrlzyty7lc4uZkxP3tMeFPhz7vCFo49m3j2Ldmxbpt2bdMUUUURyimmI5RER4RyfuIiIiIiIiO6IAAAAAAAAAAAAAAAAAAAfi/dt2LNd2/XTbtUUzVVXXPKKYjvmZTvxC6T2k6Rm3cLaWnfdeu3V1asu7XNuzM/0YiOdUc/Hsjzedi/St4k5ufrntE2/XX5G3NMZs2Z51X7tX3trs8I5xzjxmeXgzHhP0c9B0vRbOXvfFjU9YvUxXXj1VzFnH5x95ypmOtPb2zPZ5vPIYdt7pXZ3s+3TuLb2LOHVMRVXhXKqa6I8/Vq5xV+eFM7P3PpO79CsavoOVTk4d7s5x2VUVR301R4VR5mneKPRz25q+j3sjZ2LGlavapmq3bormbV+eX3sxVM9WezsmOXf2+rUHRW3Xl7W4mTtzP69rF1SqrGu2bkTE28inn1Z5eE84mn5wb248cFaeJWZhangahbwNUx7cWKpu0TVRct9aZjny7YmOcst4PcP8bhxs+3o9jIqysi5cnIyb8x1YruTERPVjwpiIiI+RnAAnDjn0e6Ney8jXtkUWsfUbszcyMCZii3fq8aqJ7qap8Y7pnt7O1R4Dzz2vvzfnCnOuadj3cnBppqma9OzrUzb5z49Wru7u+mYd3uTjNxC4jWKdv40U0U5UxRVjaXj1RXe7eXKZ5zVynnHOImIXDq+i6XrNqLer6bhZ1uO6nJsU3Yj+1E+eX40bb+jaHTNOjaTp+nxMcp9i49Frn8vViAag6OnBudi2atb1+m3XuC/b6lNEcqoxaJ74ifwp8Zj5G8gAAAAAAAAAAAAAAAAABjPEnduNsfZepa9l0xc9jW/5K11uXlbk9lFPzz+rmDhcSeJG3eHun0X9eyp8vd/wOJZjrXrvriPCPXPKGhMzpZ5Hsz/sW1LXsSJ/9bMnrzHzU8onv87BeGuytc46b3z9a3FmXqNOt3InLyqe/t7Ys2ufZHZ+aO2e+OdMXOA/DqvSpwY29aojq8ov03a/LRPn63MHz4T8bNu8QrnsKiK9M1iI5+w8iqJ8p55t1d1XLzdk+psXX9Kx9c0PUNKzYmcXNsV492I7+rVTMT/egvjBw/1HhJvXF9g5tyrFuz7J07MiercjqzHOmrl/OpmY5+ExMT48ot/hvr9e6Nh6FrV2Ii9m4lFy7ERyjr8uVX/FEg0jw+6NVW3N+4us6lrVrK07AvRkY1m1bmm5XXTMTR15nsiInt7OfPlHdzUkAMX4i7H0ff23buk65Z61M/Cs36OUXMevwronz+rumOyUT784Y7y4VaxRqOPOTVi2a+vj6rg9aIp5dsTVy7aJ9U9nf3vQB/K6KblFVFdMVUVRymmY5xMeaQQ7pvSY37h6dGNdnTMy5FPVjIv48+U+WerVETPd4eD57K2RvLjhuudb3HeyY0ya48tnXaerR1e/ydmnu7vN2Rz7Vh3Nh7RuZnsu5tjRKsntnys4NqaufPnz59XvZFat0WrdNu1RTRRTHKKaY5REeqAcPQtJw9C0fD0vTLNNjCxLcWrVumOUREf9fGZ87nAAAAAAAAAAAAAAAAAAACW+lDxg1vRtwTtPbld/TJxot38nNoqiLl2ZiK6aaJjuo7ufjM9ndz62w+AfGPE4g6dTp2qVW8bcuPR/KWu6nIpj/wBSj/rHg0101dHnG3romrUUTFObhTZqq5Tymq3X+6uGq9w7X1zYVzQNw4F+7GFnWbebp2o2ezlVNMVTRPLnyrp7YmPGI+WID0aaa48cFaeJWZhangahbwNUx7cWKpu0TVRct9aZjny7YmOcvpwD4x4nEHTqdO1Sq3jblx6P5S13U5FMf+pR/wBY8G4QYPwe4f43DjZ9vR7GRVlZFy5ORk35jqxXcmIierHhTERER8jOABOHHPo90a9l5GvbIotY+o3Zm5kYEzFFu/V41UT3U1T4x3TPb2drQW19+b84U51zTse7k4NNNUzXp2dambfOfHq1d3d30zD0Mdfq+i6XrNqLer6bhZ1uO6nJsU3Yj+1E+eQQ9uTjNxC4jWKdv40U0U5UxRVjaXj1RXe7eXKZ5zVynnHOImIb/wCjpwbnYtmrW9fpt17gv2+pTRHKqMWie+In8KfGY+Rt/Rtv6NodM06NpOn6fExyn2Lj0Wufy9WIdmAAAAAAAAAAAAAAAAAAAx7fe8NI2Pt3I1nXsjyWPb+DRbp7bl6vwoojxqn9XbM8oiZN97v0jY+3b+s69f8AJY9v4NFuntrvXJjst0R41Ty+btmeURMoc3Pr+6+OfEGxYxrFVy5XVNGHg26p8liWufbVVP5pqrnv/NAG59f3Xxy4g2LGNYquXLlU0YeDRVPksS1z7apn801Vz3/mha3CrZ07F2Xg6HXn38+7aiarl67VMx1p74oifvaI8Idbwd4YaXw20D2Pi9XJ1XIiJzM6aeVV2r8GnzUR4R889rO8vKsYePXkZd+1YsURzruXa4ppp+WZ7IB9KqYqpmmqOcTHKYTLX0WcerekZca1TTt3y3lZxYtz5bq8+fk4qns5d0dbv5T3N2WuJux72VGPb3Zok3pnlEezKO3s59/Pkyyzdt3rVNyzXTct1RzpqpnnE/JIP1RTFFFNNMcqaY5RDq90bf0zdGh5Wka5i0ZWBk09WuirvifCqme+Ko74mO52oCFuK/ArcexsuvUdCpyNU0eivr28ixHO9Y8Y69MdvZ+FHZ8j5bc6Re/tEwqcW7lYmp00dlNedZmq5Hy1UzEz8/OV3Ohztm7Y1DKjJztu6Pk5ETz8rewrddXPly75pBFem6fv/j5ui1ez7l25iWeVNeTNvyeNjU+MUxHZNU8p88ytLYW09O2VtfD0TSbcU2LEc6q+Xwrtc/fV1eeZ/c7vFxrGJYosYtm3Zs0Rypt26Ypppj1RHZD6gAAAAAAAAAAAAAAAAAANAcfeOtzZWsY2hbXt2MnVLddNzNuXY61Nujnz8lEfhVeM+Eeuezce+ddo2zs/WNauRExg4td6In+dVEfBj555Qj3o2bXq4h8Us3XNw1VZdvAn2df689byt+uqepFXPn2c+tP+yCyNpatd13bWnapkYN/T7uVZpu1Y1+OVdvn4S7YjsjlHc6jWNzaFotyLer6zpuDcnuoycmi3M/NM+uAYRx04V2eJ2jYdu3l04WpYNVdWPerpmqiYqiOtTVEeE9WO3wfngVwptcMdIzaLubGdqedXTVfu0U9Wimmnn1aaYnt8ZmZnztiaXqun6tY8tpedi5tns+Hj3ablP54mXMAaP47cC8PfNdzWtAm1g7i5fynPst5XLu6/mq/pfn8G8AHnhpms794Oa7dx7c5mkX5r53Ma9R1rN/l2c+U/Bqj1x+dkmudIPiDubT50nHrxsWvIpm3VVp+PVF65E98RMzMx4/e8p7Vw6lpuDqdjyGpYeNmWf8XkWqblP5piYcHR9raBot2bmj6JpmBcnvrxsW3bq/PTESDQfRy4I5WiZ1ndW8rHU1Gn4eJh3I51Wap/n1/0vNHh8qlAAAAAAAAAAAAAAAAAAB124db07bujZWq61lW8TAxqOvdu1z2RHmiPGZnsiI7ZmeUAbh1vTtu6NlarrWVbxMDGo6927XPZEeaI8ZmeyIjtmZ5QibiHvPc/HTeVrSdvYeR9zLNVVeJg0+ER33rsx2dbl80c+Uc5mZn6b73hubjzvnG0XQMa7b0ui5M4mHM8qaKe6b96Y7OfKfkpieUc5mZmquEXDXSuHG34xMKIv6jeiKsvNqp5VXavNHmpjwj/AKgnHodbpq0je+obazKqqLWp25qt0VdnVv2+c8uXhM09bw/mwspCHGjTr/DPjxXqel0xbtzk0atixHKI5VVc6qfHs60Vx3dy4dC1PH1rRcHU8KuK8bMsUX7cxPP4NURMf3gnjfnRmncG+srVtN1qzh6bnZFWRk2q7U1XKJqq51dTwnnzme3lyUToum4+j6PhabhRVGNh2aLFqKp5z1aaYiOc+flDmAOLqmn4mq6dkYGpY9rJw8iibd2zdp61NdM98TCNOMfR81fbGTkaptC3f1LRInynkaOdV/Gjzco7a4jzx28u/u5rVAQXtHj7vzamHTp9WTZ1GzZjydNvUbc112+XZ1etExV2dnZPPufnO1ziHx413H0+Kar1i1V1os49ubeNjxz7a657e3tiOczM+ZbOr7O21rOR5fVtv6Tm3+fPymRh266ufyzHPxdnpunYWl40Y+m4eNh48d1rHtU26Y+aIiAYlwi4fYPDralvTMTq3cu5PlcvJ5cpu3OX90d0R+9m4AAAAAAAAAAAAAAAAAA0/wBJbiPe2Hs63j6VcijWtUmq1Yr59tmiOXXuRHn7YiPXPPwB/eLHHjb2w8m5puNbq1fWaInr49muKaLM+EV19vKfVETPn5NRWOlhrUZkVX9tadVi8/vKL1cV8v8AOnnH6nx6PPBHH3jg+2nec3b2n3q6vY2LFyYnImJ5Tcrqjt5c+fKOyZmOfd37r3RwD2FrOk3cbE0e3peV1Z8llYk1RVRV4TMTPKqPVP6gd9wu4naDxG06u9o92q1mWYib+Fe5Rctc/H108+znD6cXdg4vEbaNejZN+ca7Rdpv49+Ket5O5ETETMeMcpmOSMNrfdfhPxuxMO/ciMjDzqMbI6k86b1muYiZ+emqJh6CA0vwG4Jxw2z83VNR1G3n6pkW/Y9HkaJpt2rfOJnv7ZmZiPNyiG6ABqvjbwe0viPhRlWppwtwWKOrZy4jsuU/gXI8Y8098fnhImVhb84M7lrrp9maTk8+pF+38KxkU98dvbTXHqn1vQ98czExs3HqsZmPZyLFXZVbu0RXTPyxPYCIczpJ8QM7T5wrNenY9+5HUjIx8WfK9vZ2c5mOfb4Qy3gHwT1LWNZsbt33Zu04/XjJs42Vzm5k198V3Int6vj296m9O2ftrTMr2Tp239IxMnn1vK2MO3RXz+WI5u8AAAAAAAAAAAAAAAAAAAcbUs/E0zBvZuo5NrFxLNM13L12qKaaIjxmZclFvSA3xq3EbiJTsvbk13NPx8qMS1Zt1dmTf58qq6p7uUTziPCIiZBtTcXSi2jp+XVZ0rA1LVaaf/Wpim1bn5OtPOfzQ521OktsrWcinH1KnN0a5VPKK8qiKrXh/PpmeXj3xHc4G0ujFtTD0mzG5buZqWpVU87tdu9Nq3TV5qYjt5R55nt9XcxTiT0XqLGHdzdiZ1+5dojnOBmTEzVHL+ZXER2+qY8e8FS4mTYzMe3fxL1q/YuRzouWq4qpqjzxMdktD8aOj/O+91zr2karZwMnIpppyqL9uqumrq09WKqeU9/KIjk0Lwi4qa7wr1+vTdUt5N3R/K9TM069z61mqOyarfP72qPN3VfmmLm29rWn7i0bF1XR8mjKwcmjr27lE98eafNMT2THhIOv2BtXE2VtHTtA0+uu7Yw6Jjylz765VMzVVVMeHOZmeXg7+5RTct1UXKaa6KommqmqOcTE98TD9AJO42dHO/ayMnWuH9nymPVzuXdKifhUT3z5Ln3x/R+aPCGrNn8W998Ooq0qzk1Tj2PgewNRtTXFrx5RE8qqfkieXa9BHVaztvRNb/8AGdH07P5RyicrGouzH9qJ80Ah/X+IXETjJlWNAs25u2rlcT7C0+zNFuZ89yeczyjlM/CnlCo+A3CrH4b6FcryZt39dzIj2TfpjsoiO2LdM+aP1y2JpWkabpFmbOk6fh4Nqe2aMazTapn5qYhzgAAAAAAAAAAAAAAAAAAHSbt3Vom0dLnUNxajYwcbn1aZuT8KufNTTHbVPyP7vPceHtLa+o65qU1excK1NyqmmPhVz3U0x65mYj50VaZp+7OkJxCv3r9/yOJa7blyqJqs4VmZ7KaY8ap5T2d8zEz3A3rd6UeyKczyVGFrddnny8tFiiI/NNfP9TaOx9/7a3vjTd25qlrJrpjnXYnnRdo+Wie3l3dvc1Bf6Km1qtOi3Y1vWLedyn+Xq8nVRM/5nVjs/wBpP++tibt4O7jxMyb1y3EV9bD1TDmYoqmO+mZ/mz/RnvjzgufiHt+vdWyNa0O1e8hczsaq1Tc80z3c/V2dvqTPwT4F7w0Libg6tr1m1gYGl3ZuxdpvU1zkT1ZiKaIpnnETz7efLs5w2VwC42Y2+LNGj6/VbxtxW6fgz3UZUR40+ar1N3gNUcc+D+BxH032ViTbw9x49HKxlTHwbtP+Lucu+nzT30/JzidrgPPDSNX3rwZ3ZVRFN/T8qmf5XFvR1rOTT3dsd1UeuO31t04fSytxp0Rm7WrnPinlztZcRbqq8/bTziPV2qO3PtnRd04E4W4NNxs/H7eVN6jnNPPxpnvpnsju8zW8dHPhz7Lm99y8rq85nyPsy51Pk7+f6wTdT7cOkHv+3Xdo8ni2p6vOiJ8hhWpnnMRM99U/nmVtbS2/g7W25gaLpVvqYmHai3TznnNU+NUz55nnM/K+u39C0vbum0YGh4GPg4dEzMWrFEUxznxnzz65dkAAAAAAAAAAAAAAAAAAA4Wm6rp+qVZdOnZuPlVYl6ce/Fm5Ffkrkd9FXLumOfc6HinuyzsnYmq65dmnyti1NOPRMxHXvVdlEdvr7fkiUJcOOJeu7H3ZXrWJfqyYya+tnY9yr4OTEzznn5qu2Zirw+TsB6MDHdhbx0jfO3bGsaHfi5Zr+Dct1ff2a/GiuPCY/X3wyIEx9Jbg7ubdm8LW4NsWac+m7Yt2LtibtFFVqaeyJjrTHOO3n5+9t7gbs3N2Lw6wNG1W/RdzYrrv3YtzzotTXPPqUz48vPHZz5s+AcfUcHF1PAyMLUMe3k4mRRNu7Zu09amume+JhFXG7gXqmy869q+1rd/N2/NXlIijnVew/HlV4zTHhV3+fzzboCKOG3ST1/bWDZ0/cOJGuYdqOrRdqueTv0U+EdblMVRHrjn63P4jdJbVNx6Rc0ra2mV6T7JjydzIru+UvTE9k00coiKZnn39sqA3TwT2FuXKqys3Q7djJqnnVdw66rE1fLFM8p/M++zeDmyNo5lGZpWjUV5tuYmjIya5vV0THPtp63ZE9vfEeYGsOi5whyNvzG7Ny482tRuW5owsavsmzTV311R+FMdkeaJlSAAAAAAAAAAAAAAAAAAA4mr6ji6RpeVqOoXYs4mLaqvXa57erTTHOZB8te1rTtv6Xf1HWsyxhYVmOdd29V1Yj1eufNEdstKax0otm4eZVZwcHVtQt01cpvW7dFFEx5461UTP5oaP3Hrm6ekBxEt6bpVNdvTqKpqx8euZi1jWonlN25y/ndsdvr5Q3FhdFTbFGmRbzNa1e7n8o53rXk6KOfLwommZ5c/6QNj8OOL+09/Vxj6Tl3MfUeXP2Fl0xRdns5z1e2Yq+afBneoY0ZmBk4tVVVFN+1VbmqnvjrRMc4/O8/8Ainw41zhLuTEvU5VVzGqueUwdRsxNEzVTPPt7fg1R2dnNZvBXekb84e6dq9yYjNiJsZdMTHZdp7Jn1c45VfOCatvdHHeOLv8AxLeRNizo+Nk0XvulTeiZmimrn8GiJ60Vzy5eHKfFZ4Awbi1w20jiPoE4Wo0xYzrPOrDzaKeddiqf76Z7OdPj6piJRVrGi714MbttZHWvYGTRXPkMuz8KzkRHh29lUcu+mfO9DnD1fSsDWcC5hath4+biXI5VWb9uK6Z7OXdPyyCXNB6WF+1gU29d21TkZdMdt3FyfJ01/LTVTPL87Xu6t17w497sw9MwsPyeLaq52cOzMzbsR3TcuVT3z39vZ5oUvl9HnhzkZnsj7jXrUTPObVrLuU0fm59kfIz/AGntTQ9paf7C25pmPgWJ5dbyVPwq5iOUTVVPbVPyyDrOFmyMLYGzsTRcLlXcp/lMm943rs/fVfJ4RHmhlwAAAAAAAAAAAAAAAAAA0V0meLV3ZOnW9C0C51dezrc11Xo//RrXd1o/pT28vNymfMDNd/cXtnbHv1Yusan5TUKeXPDxaPK3aecc/hcuyn55jvhi2g9JPYWq5tOPfu6hpvWnlTdzLERb+eaaquXztP8ACDo+Ze88CncG887LwsPL/lbNq3ynIvxM8+vVVVE9WJ8OyZnnz7PHtOKfRl+5Wj5Gp7IzMrNnHpm5cwcqaarlVMd/k6oiOc8u3qzHb28u3lAKxxcizl49u/i3bd6xcpiqi5bqiqmqJ7piY7JhobpQ8Ldd319ytT21RTlZOFbrs14lVymiaqZnn1qZq5Rz7O7n5mvOiHv7PxN0Ts7Pu13dPy7ddeLTXMzNm7RHWmmPNE0xV2eeFgA1D0auHurbA2hmWtfropzc/Ii/ONRV1osRFPViJmOyap5c55ertbduUU3KKqLlMVUVRMVU1RziY80v6AkLj30f8jTsq/r+xMWb+nXJmu/ptuOdePPjNuPGj+j30+HZ3Yjwv4+7l2NYp0zUbX3Y0u3Vyps5Fc0XbMd0xTXyns9UxPzLrYJvPhLsveGRXk6zolmcyvtqyceqbNyqefPnM0zHWn5eYNCbx6VGXnaPdxtsaJOn5l2nq+ysi9FybXPxppiI7fXP5n66M/CbO1LXbW9922bsWqK5v4lu/wA+vfuz2+Vq8eUTPOOffLc22uBewNv5tGXjaLGVkUT1qKsy7Veimezupn4Ph5mzojlHKAAAAAAAAAAAAAAAAAAAH5u3KLNqu7dqim3RTNVVU90RHfL9P5XTFdFVNURNMxymJ8YBLup9KG3b4i27eFhRc2fb52a7k0zF+7PP/DRHhTHhT3zHbPbPKKW0XVcHW9LxtR0rJt5OFkURXbu255xVEvOfVNoZ1fEnUtradRFWdbzb+PYt1T1fKTTNXVpiZ8ZiI5c+UdsMx4JcV9T4Y65Xpuq0X7mh3Ls0ZWJXExXj18+U10xPdMeNPj8oL0RnvPo57wy+IGZOlxj3tIzcqu9GddvUx5KmuqZnr0/fTMc/CO1X+i6rg63peNqOlZNvJwsiiK7d23POKolzQcTSMP7n6VhYXlar3sazRZ8pX319WmI5z655c3T7/wBmaRvrbt/R9dseUs1/Ct3aey5YueFdE+Ex+aY5xPOJZGA8+t/cPd2cI9wUZtu7fpx7d3niaric6aZ8Y5/g1dndP62y9qdKrUsTCps7n0O3qF+mOUZONdixNX+dTNMxz7+7l8itMvFx83GuY+ZYtZGPcjlXau0RVTVHrieyWr9W6P3DrUsqb86JVi1Vd9OLkXLdH9mJ5R83IE2cR+Ku6OMmfi7e0bTasbAuXImjAsVTcrvVRPOKrlXKOyOzwiI71P8AAjhtZ4c7T8he6tzWMyYu5l6O3t5dlEeqnt+WZlkmzNh7Z2XZro21pOPhVVxyruxzquVxz58prq5zMern5mTAAAAAAAAAAAAAAAAAAANXcceLen8N9H8lZ8nl7hyaJnFxJnsoju8rc5d1MT3R31THKPGYcceLen8N9H8lZ8nl7hyaJnFxJnsoju8rc5d1MT3R31THKPGYlLhzsfcfGneuVnajlX5xpuxc1HU7sc+r/Qo8Jq5dkUx2Ux6gZF0f8ffW8uKl3cmFqN+imLsV6pqF6OtRXTP/AKXV7pmY7Ipjspjl3Qtx1G1NuaXtTQcXR9DxaMbBx6eVNMd9U+NVU+NU98y7cGp+kdw81HiFs/Fx9EuUfdDBv+Xt2blUU03edM0zTznunt7PBjHRe4V6/sW7q2qbl6mLfzLdNi3h0XIrmIiefXqmmerz8Ijt8e5v+J5x2ACbOkDwD+7d/I3JsmzRb1GuZry8Cn4NN+fG5R5q58Y7p7+/nzpMB5/8OeLG7eFuZe0yaKr+Fbucr2mZsTHk6ont6s99E+Hm7uyW0tY6WF27pVdGkbZixqNVPKm7kZXlLdE8u/qxTEz2+HOFCby4e7V3lETuLRcbLvRHKL/KaLsd38+nlV4R4sU0bgDw70vMpyaNEqya6Z5005WRXdoj/ZmeU/PzBoDglw11jidvGd3bwi9c0ry/si7dvc4nMrieymP6PZETy8I5QtOmmKaYppiIpiOURHdD82LVvHs27Ni3RbtW6YpooopimmmI7IiIjuh+wAAAAAAAAAAAAAAAAAAfPJv2sXHuX8i5Ras2qZrrrrnlTTTHbMzPmai2Hx40Dd+/8vbeLYu2bc1TTp+VVzmMuaYmavg8vg90zHPviOc8u5jHTD3vf0bbeDtnT7s27+q9a5k1R3xYpnl1fV1qv1Uy5/RU4c2NvbSs7mz7NNWr6rb69qaqe2zYn72I5+NX30+qYBvkAEZ7z6Oe8MviBmTpcY97SM3KrvRnXb1MeSprqmZ69P30zHPwjtWDpGH9z9KwsLytV72NZos+Ur76+rTEc59c8ublgMc3/szSN9bdv6Prtjylmv4Vu7T2XLFzwronwmPzTHOJ5xKHd/cPd2cI9wUZtu7fpx7d3niaric6aZ8Y5/g1dndP63oK+OXi4+bjXMfMsWsjHuRyrtXaIqpqj1xPZIJL2p0qtSxMKmzufQ7eoX6Y5Rk412LE1f51M0zHPv7uXyMQ4j8Vd0cZM/F29o2m1Y2BcuRNGBYqm5XeqiecVXKuUdkdnhER3qT1bo/cOtSypvzolWLVV304uRct0f2YnlHzcmYbM2HtnZdmujbWk4+FVXHKu7HOq5XHPnymurnMx6ufmBjfAjhtZ4c7T8he6tzWMyYu5l6O3t5dlEeqnt+WZlsoAAAAAAAAAAAAAAAAAAYTxX4jaTw427Vn6lVF7Mu86cPCpq5V5Fcf3Ux2c6vD1zMRIOK/EbSeHG3as/UqovZl3nTh4VNXKvIrj+6mOznV4euZiJg7eG6tx7q1+rdWr3r83qr3Us3qKZptWZp7Yt2/CIpiefLv7ec85nmz/Z22N08fd+5Gr63kXLenUVxGTlRHK3Zo74sWYnx5eHhz5zzme3fvHPhtpvuHZGl7ewaLNOiUxmY1FEc6p6kT5TnPKZmZpmqZnxmAbC4X7nt7x2Fo2t0VUzcybEeWiJierdp+DXHZ3fCif1Oq447Ny998O87RtOvU2sya6L9qKp5U11UTz6sz5p/v5NMdCzdnWtaztTIuTM08s7FiZmeyeVNyI83b1Z+eVSgmLo1cHt07S3nka9ua1Rp9qzYrx7diLtNyq/NUxzn4MzEUxy59vfPLsU6ANE9IHgfY3rRc17bVFrG3HRTzu25+DRmxHnnwrjwq8e6fCYmzZO/d48Itdv4dFFyzTTPLI0zNpnydXr5d8T5pj9b0JY7vDZO3N449Nrcmk42dFMcqK66eVyiPVXHKqO+e6fEE+XulnanTZ8jtW5Gf1eyK8yJtRPzU85hrvZG1Nzcdt+161uCu59zorj2VlRT1aKaI7rVr/wCuznzUZg9Hbh1iZlN+dKyL/VnnFq9lV1Ud/Ptjn2/O2npmn4elYFnC03Gs4uJZp6tuzZoimmmPVEA/en4ePp+Dj4eFaps4uPbptWrdPdTTEcoj8z7gAAAAAAAAAAAAAAAAA/Nyum3bqruVU0UUxzqqqnlER55l+kidJfihqO4Ny3Nh7Vm97Gt3oxsnyPPr5d+ZiPJRy7erEzy5eM8/CAbV3b0jdjaBl14uLdy9YvUTMVTg0UzbiY59nXqmInu8Ob7bI6Qmyt051GDcu5Wk5dyeVEZ1EU0Vz2dkV0zMRPb48u5gWxui1p1Wk2r+89TzZ1C5T1qsbBqpoos8+XZNU01daY8eXKP72vOOfAjI2Bg/drQsq9qGh0zFN7ytMeVxpmeUTVMdk0zPLt5RymeU+ALgiYmImJ5xKS+OXAndmu8Rc3Wdt2rWdh6lci5XNd+i3NirqxExMTy509nZy5s86I+9svcuzMzSdTu1XsrR66KKLtUzM1Wa4nqxPyTTVHf3cm+AY5w529c2nsfRdCv5Psq9g49Nqu7HPlVV3zy59vKOfKPVEOw3LoWm7l0TK0nW8W3l4GTR1Lluv9UxPfExPbEx2xLswEGcXODmv8NtSr1LS6sjL0Oivr2c61zi5Y7eyLnLumO7rR2T6u5lWxOlBrmkYVvE3Rp1GtU26YppyaLvkb08vwuyYqnu7eyfPzWPdt0Xbddu7RTXbriaaqao5xVE98THjDWe4uBXD7XcuvKyNCoxr9dU1Vzh3arMVTP9Gmer+oE5cUOPGvcRcONu7f0yvTsLLnydy1brm7fyef8AM5xEco7+cRHa3h0bOFFWxNHu6rrVuPu/n0RFVPPn7Htd/U+WZ5TPyRDONk8Mdo7Ku+W2/o1mxlcuXsm5M3LvLlynlVVMzHzcu+WZgAAAAAAAAAAAAAAAAAAOt3Br2lbd0+rO1zUMbAxaezyl+uKYmeXPlHnns7ocXe+5sHZ+1tQ13U5q9j4luaurT99XV3U0x65nlCK8HB3j0hN95F65ei3i2O2qu5M+QwrUz2U0xHfVPLu755dvYCnaeP3DacvyHth5dsx5ScS91Oz19RsDQNf0ncOFGZoWpYmoY0/+pj3YriPVPLunsnvTNn9Ey5TgdbA3XTczYp59S9hdW3VPLu5xXMx2+pp7VdI3xwX3TTcmu/p2Rz5W8mxV1rOTTHb8lUeqe31Au/fugzujZms6JTemxVnY1dmm5H82Zjs+bn3pl4NcBt36HxMwNV12izhafpd7y0Xbd+K5yJiOUU0xTPOInn28+XZzbi4GcX8DiPpnsbJi3h7ix6OeRixPwbsf4y3z76fPHfHr7JnawDVnHDhDp3EjTIv2Zt4e4cajlj5fLsrp7/J3PPT5p76Z7vGJ2mA88MDP3twW3fNMRf07Mj7+zcjrWcmju7u6qPXHbDcuD0spjTopztq9fPinl1rOZ1bdVXLv5TTMxHPw5z8qldx7d0fcuBOFr+m4uoY0/wAy/birq+uJ74nsjthrj3u3Dj2X5b7j3+rz5+S9mXep/wA3P9YJqpjeHSD39buXaOpi2p6vOimfIYVqZ5zETPfVP55lbO0NvYO1dt4Gi6Vb6mJiWot08+2ap8apnzzPOZ+V99A0TTNvadRgaJgY+Dh0Tzi1YoimOfnnzz65diAAAAAAAAAAAAAAAAAD+VVRTTNVUxFMRzmZ7oB1W6dx6VtXRr+q69mW8TCtR21198z4RTHfMz5oTVuTpX3Kc2qjbe3LdWLTPZdzr09ar/Zp7vDxlgXELcWtccOLFjRNHr5adTfqsYNqav5Oiin769V65iJn5OURzUhtPgHsTRNItY2bpFrVsvqx5XKy+c1V1eMxETypj1R+sGE7G6Umj6jk0Y27dMuaTVV2RlWK5vWufZ99HKKqY7/P3KGwM3F1HDtZeBkWsnGu0xVRdtVxXTVE+MTHemvi50asK5g3tT4fRVYy7fwqtNuVzVRcjl2+Tqntirx5T2T6moeEHFXW+F2vVYOoUX72j+U6mXgXOyq1PPtqo591UebukG6uIHRpp3HvnJ1jTdat4WBnX5v5Vmu1NddFVU86upPPlPPnM9vdKg9D0zG0XRsHS8GmqnFw7FGPaiqec9WmIiOc+fsfLbmuaduTRsXVdGyqMrByKetbuUT+eJjwmPGHZA42pYGLqeBkYOoY9rJw8iibd2zdp61NdM98TCOOMfR41Tb17I1TZlq9qWj8+vOLE9a/jx5ojvrpjzx28u/xlaACBto8d9+7RxY072XbzrFn4FNnUrU11WuXZ1etzir5pnwfvM1riHx41zG0/lVfsWqufkrFvyeLjxz7a658/bEdszPmW5q21Nvaxei9q2haVm3Ynn18jEt3KvP3zEy7HT9Pw9NxqcfTsTHxMenutWLdNumPmiOQMR4RcPsDh1tW3pmJ1buXdmLuXk8uU3bnL+6O6I/ezcAAAAAAAAAAAAAAAAAAAYvvXfehbMyNJs6/lTjzqd+bFmrlzppmI5zVVPhT3Rz9cMnt103KKa7dUVUVRziqJ5xMIF6Qm7L2/OKGbTpsXMnDwIqxMWi3RMzVTRzmuuI7+2Yqnn5ohnXRz44VaJXj7Y3fkTVplUxRiZlyec48+FFU/geafD5AWC6Dfu18Tee0tR0HUKqqLGZRFPXp76KomKqao+SYh31uum5RTXbqiqiqOcVRPOJh/QaB4NdH2di7w+7+ravbz7uNFVOHbsW5oiJqiaZrr5+PVnujxnv7G/gBgnFrhno/EjQ4xdRp8hqFiJnEzaI+HZmfCfPTPjT8/ejHdGzN8cINw05tHsrE8nP8jqeHMzbrpns5TVHdz8aanoS/F61bvW6rd6ii5bq7JprjnE/LAIft9Jnf9Gn+x5r0qq9yiPZM4vw/l5dbq8/mc/hLwl3FxM3FG5t8Tlxpdy55W5dyucXMyYn72mJ7qfDn3eEK0x9lbWx8z2Xj7b0W1k84nytGDaiqJj19XmyCIiI5RHKAfPHs2sbHtWMe3Tbs2qYoooojlFNMRyiIjwjk+gAAAAAAAAAAAAAAAAAOLquo4ek6ffztSybWLh2KZruXrtXVppiPGZcpFvSB3xq3EfiFRsvbXWu6fj5MYtq1aq5xlZHPlVXVPd1YnnEeEREyDM97dKmxjZlzH2fo1OXaomYjLzaqqaa/NNNEdvLv75ie7scPaXSsvV59FrdmhWKMWqeU38CqrrUd3b1Kpnn490w2Fw96PO0dB0ezG4MG3rWq1U8716/Mzbpmf5tFPZHKPPPbP6mLca+jzo93Q8rV9jYtWFn41E3KsG3VNVu/Eds9WJmZirl4R2Ty7gUJoer4GvaTi6npGVby8HJoi5avW55xVH/SY7pie2JjlLSvGngDRv3c8a9pWq29PzL1NNGVRetTXTX1Y5RVHKeyeURHLu/6686Gm8b2Nr2ftLKuTONl26srGpmZ+Bdp+/iPlp7f9lXYMd4fbUw9k7R0/QNOrruWMSiYm5c++uVzM1VVTHhzmZ7PBkNdFNyiqiumKqKo5TTMc4mPNL+gJV429HS5Veydb4f2aaqaudy7pcTETE98+S5/8v5vCGo9p8U9+cNq69KsZN23Zsz1JwNRs9em3PqieVVPzTyegzrdX0DR9ZpiNX0rAz4jsj2Tj0XeX9qJBDeucQOIvGTJsaDZpqvWrlcT7D0+zNFuZ89yeczyjlM/CnkqPgNwqx+G+h3K8mbd/XcymPZN+mOyiI7Yt0z5on88tj6ZpWn6VZmzpeBiYVqe2aMazTbp/NTEOYAAAAAAAAAAAAAAAAAAAwziVxJ29w80+i/ruTM5F3/A4lmOtdu+uI8I9c8oc7iRuzG2RszU9ey6YuRi2/5O11uXlbk9lFPzzMfNzR5w12XrnHTfGfrO4sy9Rp1uuKsvJp7+372zaieyOz80ds98cwzbO6WWbOZPsHa2PGLE9kXsqqa5j5qeUfrbZ4TccdvcQL0YFVFelazPdi364qi72f8Ap19nPx7JiJc2rgZw7q0r2D7XMeKery8tFdflvl6/PmkrjNw6zuE+8MWrBy7lzAvzN/T8rnyuU9We2mrl/Op5x2x2TExPniAvTW9Nx9Z0fO0zNp62LmWK7F2I7OdNVMxP96fNidGejb2/MXWNQ1qjL03BvRkY1i3amm5XXTMTR15nsiInv5d/Lw5t08MNwXN08PtB1q/EeXy8Wiu7yjlHlI+DV/xRLJwGM8Qtk6Pvzb13SNdsde3PwrV6nsuWK/CuifCf1THZLJgEB8QuFO7+F2r0alh+yL2FYr8pj6phc48ny/C5dtE/L2T+d2ul9JTf+Dp0Yty7p2ZXTT1acjIxudyPXM0zETPywuaqmmumaaoiqmY5TExziYdBd2Tta7mey7u29FryufPytWDamrnz58+fV7wRzsrY+8uN+6p1vcd7JjTJrjy2dep6tHV7/J2ae7u83ZHNa+g6RhaDo2Hpel2abGFiW4tWrdMcoiI/6z3z65c23RRbopot000UUxyimmOURD9AAAAAAAAAAAAAAAAAAAAAAAAAAAAAAAAAAAAAAAAAAAAAAAAAAAAAAAAAAAAAAAAAAAAAAAAAAAA49OdiV3vI0ZViq9+BFyJq/MDkPPzbOfTtDpC2srW45UYetXaciqrl8HrV1UzXPby7Ot1noGkvpecNrtjP9u2k2a68e9FNvUaaY5+Trj4NNz5JjlE+uI84K0pmKoiYnnE90iZejHxltZeLi7Q3RkRby7URbwMm5V2XaY7rdUz4x4KaBqbjtwhweImlzlYUW8bcePR/IZHLlF6I/wDTr9Xmnw+RJ/D7eW4eD+97trIs3rVNFzyWfp93siuInzefxiXoS0p0leFmNvHbV/W9MsdXcOnWprpm3Hbk2ojnNuqPGYjtpnv8PEG19r69gbm0DC1jSb1N7Dy7cV0VRPd4TE+uJ5xMep8N76plaJs/WtT0/HnJzMTEu37VmP59VNMzEJa6G+872FuXL2lk1zViZ1FWTjxMz8C9RHOqI+WmJn/ZV/VTFVM01RE0zHKYnukEYcF+Me+NS4pabhaln3tUw9TyYtXsaumOrapmfv6OUfBinv8AXEdvnWgx3RdkbZ0PVb+p6RoeBh59/wC/v2rURVPn5eb5u9kQAAAAAAAAAAAAAAAAAAA+WRkWMajr5N63Zo/CuVRTH636s3rd+iK7Nyi5RP8AOoqiY/ODW/SG3lOzOGeoZOPVNOfm/wDYsWYjnyrriedXzUxVPy8mmehrsinIydS3dn2YqtW4nCw4rieU1T/hKvNPZyp8e+VObo2/pm6NDytI1vFoycHIp6tdFXfE+FUT4THfEvlszbeDtHbOBoelRVGJiUdSmquedVU8+c1VT55mZkEu9I3gdVpNWTujZ+NNWnzM3MzCtxzmxPjXRH4Pnjw+R+ujjxynS6sba28smZwJmLeFnXJ/wHmt1z+B5p8O7u7q5rpprpmmuIqpmOUxMc4mEidI3gdVpNWTujZ+NNWnzM3MzCtxzmxPjXRH4Pnjw+QFeUzFVMTTMTE9sTHiJF6OPHKdLqxtrbyyZnAmYt4Wdcn/AAHmt1z+B5p8O7u7q6pmKqYmmYmJ7YmPEBL/AEq+JO7Ns7n0/RtAy7+l4VWNTkTkWeUVXqpqqiYirl2RHKOz1qgdJufamg7qx7dncWlYmoW7c86Iv0c5pn1T3wDD+j1u3V96cN8bU9wUf9tpvV2PLdXq+Xpp5crnLly8Zjs7OcS2W4+BhYunYdrEwMe1jYtqOrbtWqYpppjzREOQAAAAAAAAAAAAAAAAAAAOPXnYlu95GvKsU3fwJuRFX5nIBAWHm2bXSXnK12YmzRuSubs3O2I5X5iJnn4R2fNC/UocfeCGta3xKsantXF8rja1cj2TVM/AxrsR8KurzUzEc/l5x4xCmNo6Vf0PbOm6Zl593UMjFsU2q8q7HKq5MR3/AP14A7dCPGS1TtPpH5OXixFui3n42oUxR2dtXUrq7uXj1l3Ie6X1ryPGGbnL/CYFivv5d3Xj/wCUFwj4YNflcLHufhW6avzw+mRetY9i5ev3KLdm3TNVddc8opiO+ZkH9vVVUWq6qKevVFMzFPPl1p8yF8HjdxCniHRkV5mTX18mLU6R1f5Pl1uXk4p5dlXhz71QbF4y7W3luvP0HS8iqnJs1TGNcu8opzIiPhTb+TlPZ4x2sqo2XtqjcE65Toenxq8//pUWKevz8/Pz+vvBkEdsRzjlPmAAAAAAAAAAAAAAAAAAB+L123Zomu9cot0R31VTygH7T900rt+jhvpVFvn5GvU6PKcufhauTH62/MfJsZNHXxr1q9R+FbriqP1MY4pbNxt+bJ1DQsmrydd2mK7F3/F3ae2mr5OfZPqmQax6GuZhXeGOXi4/VjMsZ9yrIjl2z1op6sz80THzS301NwD4R2eG2mXsnNvRk6/m0xTkXLdU+Tt0RPOLdEePnmZjnMs637n6xpm0dTzNtYNGfq1q1NVixXPKJnz+vlHby8eXIE39NnXcO9k7d0OzXFebjeVyb0R/MpqimKY+WeUz8zqttdI+1tDaOi6BoW3fZVvBxaLVy/k5HU69fLnXMU00z2daavF1PCfhRrvFjcWXuLeV/Ks6XN6qb9+5HK7l3InlNFHPupjume6OXKO3nypqxwb4fWdLjAja2nV2op6s3K6Otdns5c/Kffc/XzBiPCzpDaBvPUrOlapjVaLqd6erZi5ciuzdq8KYr5RyqnwiY7e7nz5N3IU6Q3CT3OdSxtR0au7c0LMr6tua551WLnLn1Jq8ecRMxPqlS/Rs3nk7z4aY17UbtV7UcC5OFfu1zzqudWImmqZ8ZmmY5z54kGLdK/fu49n6bo2Ltu7cwqM+bk3s23Edanq9XlRE8uyZ5zPP1djsOixvnX96bW1KnclVeTXgXqLdrNrp5TeiqJmaZ7OUzTyjt9cc22tw6BpO49Pqwdd0/Gz8SZ5+Tv0RVET5480+uH00LRtN0DTreBouFYwsO397as0RTTHr9c+sHPAAAAAAAAAAAAAAAAAABx687Et3vI15Vim7+BNyIq/MDkAAn/pnaPGZw707U6aYm5gZ1MTPZ2UXKZpn/iihyuj9iaZv/o/WNC17Hpy8XHuXcO5TV308quvTVTPhVEVxymPMzvjpo865wk3Ph00zVcjDqv0RHPnNVvlcju/zWk+hFrEdTc+i11eNrMt0/noq/uoBqPijw+1/hDu7HycTIv8AsPyvlNO1O12TMx29Wrl3VxHfHdMfPCmeC3HLSt27ev0blysbTdZ0+zN3Km5V1Ld23T33aef648JbK39pmg6ttHUsbdtNj7jeSmu/Xeq6sWojt68VfzZjviYebeuW8GzrGbb0e/eydNpvVRjXr1vqV3LfP4NVVPhMxy/9gWtw74/aZvLiLk7es6ffs4d6ZjTsrlNVV7qxM1Tcp/mRPLnHq7+Ut2XqqqLVdVFPXqimZinny60+ZMfQ3z9pU4WZiWqItbvqmZu135iZu2efZ5KfNHjHfz+ZTwIVweN3EKeIdGRXmZNfXyYtTpHV/k+XW5eTinl2VeHPvXVHbEc45T5mP0bL21RuCdcp0PT41ef/ANKixT1+fn5+f197IAAAAAAAAAAAAAAAAAAAB/K66bdE1V1RTTHfMzyiHyx8vGyefsbIs3uXf5OuKuX5gY9xG2Xpu/Nr5OjatTypuR1rN+I51WLnhXH7vGEQaTmbj4GcUKov0TF7Hq8nft0z/J5mPM+HPvieUTHjEx4PQZq3j3wsx+Iu25qxOpZ1/DpmvEvTHZX57dXqnwnwkGS2+IGg3OHs7yt5UV6PTY8tNVPbVE93U5fhdb4PKfFHG4Nc3zx53bdx9Mx71eHRVE2sK3X1bGLb59k11T2TV4zM9s9vKOURDX2Vqet6RpWobWyrl/Hw5you5OHX4XaImOfL/wCufKF8cEdn4ezeHmlYmNbj2VkWKMnLu9WIqru10xM8/k58o+QEtal0Zt+4eBORZ+5WbciOc49jJnr93dHWpppmfDvdBw34l7q4U6/7DyaMmvT7dzq5Wk5XOnsme3q8/vKvGJjs59/N6AtG9KLhti7l2flbhwLFNGtaXam9VVTT237NPbXTPLxiOcx8gNs7P3Lpm7tvYms6JkRfwsmnnTM9lVE+NNUeFUT2TH/RgHSW3drmzuHcZu24qt5N/Jpx7mVTHOceiaap63Ll3zMRHP1tN9C3c+RZ3Hq22rtyqrEycecuzRPdRcomIq5fLFX/AAqz1LAxNTwruHqONZysW7HVrs3qIrpqjzTEgnPoncQt07p1PVdJ3Bk39RxMfH8vRl3u2q3V14jqTVy7ecTMx5uSlXU7b21ou2cOrF2/pmLp9iqetVRYtxT1p88+d2wAAAAAAAAAAAAAAAAAAA+F/NxbFymi/k2LVdXdTXcimZ+aX2pmKoiaZiYntiY8Qa76RGNdyuC+6rdimZrjGpuTEfg03KKqv1RLS/QgzrNOVuzAqmPL10Y9+mPPTTNdM/rqp/OqPVsDH1XS8vT82iK8bKtV2btPnpqiYn9UoH0XN1TgjxjqjJouTGFeqs3qOz/tONV4x8scqo9cA350meMeVtSfavti55LWL1uK8nLjvxqKo7KaP6dUePhHd2zzjSehcCOIe7sWdXv49qxOR/KRXqORNN27z5dvLlM+Pjy7nc8HsTF4kdI7P1XO55GHReyNTpprj7+mmqItRMcvDrUdnZ3LZB52a1tzfXCTWbOTkW8zSL/WjyWVj3IqtXJ7+XWjnTP+bPmnsVXwA4zWuINidK1im3j7isUdaYo7KMmmO+qmPCfPDau5NC03cui5Wk61i28rAyaerct1x+aYnwmO+JjtiUBbw0fUeEPFiqzh3q5u6bfoycS9M8pu2p7aefLzxzpnu59oPRBEnE/jHv3A4p6paxdQyNPsafmV2LOBTHwKqKapiJqjl8LrRynn6+xaGjZ9vVNIwtQsf4LLsUX6O3n2VUxVH97q9T2ZtrVNZs6tqOh6fk6lZ+8yLlima4+fx+fuBzdtZuRqW3dLzsyxOPk5OLavXbM99uqqiJmn5pl2RHZHKO4AAAAAAAAAAAAAAAAAAmYiJmZ5RHfICN+OFzfnEbitRs6NNvYuLYuTOHidb+Tm33eyblUdk9n9mJ5RzmZmbAs5uLfuTbsZNi5XHfTRciZj5ofXyVvyvlepT5Xq9Xr8u3l5ufmBg3CLhrpXDjb8YmFEX9RvRFWXm1U8qrtXmjzUx4R/1Z4AJ56ZW1J1LZuBuLHtzVf0q95O9MRM/wAjc5Rz+aqKfzy5nQ+3Z92OH9/Q8i5NWVo93q0xM858jXzqp8fCetH5m5N3aJY3JtjVNGy4ibOdj12JmY59WZjsn5YnlPzIl6Peu39hcaLWnalMWreTdr0rLpqnlFNfW5Uz3eFcR5u+QXgADBuNm5NT2lw01jWNDs+UzrNNFNEzHOLcVVxTNcx48onm0P0ZOKW8Nf3/APcTXM2/q2Dk2rl2u5eiJnHmmnnExMR2UzMcuXd2xyVblY9nLx7mPk2qL1i5TNNduunnTVE+Ew6XbOz9u7XryK9v6PhafXfnrXKrFuKZq9XPzeruB3wAAAAAAAAAAAAAAAAAAPjk5eNi8vZORZs8+7ylcU8/zg+yQum5ayI3Ttq9Vz9i1YdymjzdeLnOr9U0q7orpuURVbqpqpnumJ5xLB+MXDzD4j7Sr0vIu+x8y1V5bDyeXOLdzl4x40z3SDpujXuLA1zhNotjDrpjI061GJkWfGiqmZ7eXPumOU/O2jcrotW6rlyqmiimJqqqqnlERHfMy8+6dE4k8JtwVXcPE1PAyKZ5eWx7U3bF6ImfHlNNUdk9k9r6cQeJnEnXNHtYe6MrMxNNy4qim3GLGNTkRHV63OYpiao7Y9XaD+8Wt66frPHHJ3Jh2ozdMxcqx5OmK+rGRTZimPvuU8oqmme3lPZLOaulZuicrrU6Fo0Y/P8Awc+Vmrl/ndb/AKNhdHvgjpGn7ewdw7qwbedq2XRTftWMmiKqMeiY50/AnsmrlPPt7m4tw7F2zuHTLmBquiYF2xXTNMTFimmuj101RHOmeyO4GCcIOOmh8QMqjTMmzOla5VTzpx7lzrUXuXf5OrlHOeXbynt+Xk2+89+MOxszhVv61awsi57Gq5Zen5MT8KIirun+lTMf3Lg4Ybjq3bsDQ9buREXsvGpquxHdFyPg18v9qJBNHSO4p700TibkaTpOfk6TgYMW6rMWuUeyOdMVTXVPL4Uc5mOXd2dqkeEmvahubh1oer6zY8jn5VmartPLl1uVUxFXLw60RE/O7HcO0NvbjyMe/rujYOfex5iq1XfsxVVT8/m9Xc7uzbos2qLVmimi3REU000xyiIjwiAfoAAAAAAAAAAAAAAAAAAHHpzsSu95GjKsVXvwIuRNX5gfern1Z5d/LsQFwSzbekcfdIu61ypqjOvWLk3f5t2umuiJn19aY71/Il6UfDrJ2tvG5uXS7dUaVqdzy01Wo6vsfI586o7O7nPwon1yC2hOnA7pB6dqmnWNH31mUYWq2YiijPvTytZMd0TXV3U1+eZ7J727dS3ltvTNNqz87XdNtYkRz8pORRMT8nKec/MCW+mho+NZ3lt/Mw7NFOZn49dF2KIiJuTTXEUzPnn4XL5mNdHjiXl8Pd2zomu3LlrQ8y95LItXefLFvc+XlOXh5qvPHyQ5+t7gu8bOkBolOl2b0aTjXrdFmKo5VRj26+vcuTHLs59vf6oZJ0xNg4+BkYe8dNsxbjKu+xs6mnsibnKZpucvPMRMT8kesFZ0VU10RVRMVU1RziYnnEw6jeWo5ekbS1nUdOx5ys3Ew7t6zZj+fXTRMxH54YP0bNz3d0cJtKvZddVzLwpqwbtdU85qm3y6szPn6k0NoTEVRMTETE9kxIIq4OcYN9ajxS0zEz9RyNTxdSyqbN/FriOpbpmeU1URy+D1Ynn83atV0GkbM23o+rX9U0rRNPxNQv8A+Ev2bNNNU+ft8Ofjy73fgAAAAAAAAAAAAAAAAAAAA0V0yKsinhNYix1vJValZi9y7ur1LnLn/tdV1fQqv4VWxNax7XVjPo1Dr3o59s0Tbpiifk5xU3JxI2rY3rsrVNByJpo9lWuVu5VHPydyJ50VfNMQh3hzurV+DvEi9Tm2rlNNqucXUcTwuURPfHrjvif3g9B3Wbk0LTtyaNk6VrOLRlYWRT1a7dcfmmJ8Jjwk23rmn7k0XF1XR8mjJwsiiK6K6Z/VPmmPM7MEA8YOGWscK9yWsvCu3q9KrudfCz6OyaJjtimqY7qo/WpHo7cYaN9YEaPrldNvcWNRz63dGTRH86P6Xnba3JoWnbk0XK0rWcajJwsinq10VR+aYnwmPCUGcRdqavwa4k2JwMu5EWq4y9OzKeya6OfdV64+9qjun5wegzSXSJ4xZ3Di7p2naJh49/Ucy3N+buTTVVbt0RVy7IiY5zPKfHsbL4d7nx95bL0rXsXlFOXZiqujnHwLkdldPZ5qol1nEzhrt/iLhY9jXrd+m7jzM2cjHrim5b598dsTExPLumAdVwG4kXOJW0r2dmYtGLqGJe9j5FNrn5OqerExVTzmZiJ59093Jspj2xNn6RsfQLekaBYqtYtNU11VV1dau5VPfVVPjPZDIQAAAAAAAAAAAAAAAAAAAASB0xN51apuPB2jp1ya7ODyvZNNuefWv1R8GmYjximfz1epm9ro76bqHB7TdMuUUYm6bducqczqxz8rXHObdfLvpjsp8eXLnDLtxcEtG1Xirpm8qK4txbu+XzcOqnrUZFymPgVxz7u2I5xy7eXg20Dz02juXdHBbfl63ds3LN21VFvNwbs8reRRz/8Aqaao/fC6dhbx0jfO3bGsaHfi5Zr+Dct1ff2a/GiuPCY/X3wxbjZwp07iRos8ooxtcx6Z9i5fL/gr89M/qR/tHcu6OC2/L1u7ZuWbtquLebg3Z5W8ijn/APU01R++AehYx3YW8dI3zt2xrGh34uWa/g3LdX39mvxorjwmP198MiBxdVzbem6XmZ1+KptYtmu9XFMc55U0zM8vzJc2l0ndV1LfmLh6npWFb0PMyKbFEWoq8tZiqqKaapqmrlV39sco7+zuVXcopuW6qK6YqoqiYmJ8Ylq3QeBGytE3fTuHDxsqci3c8rZx7l2KrNqvnz61Mcufyc5nkDagAAAAAAAAAAAAAAAAAAADTfS0z7+FwbzaMeqaYy8qzj3JieXwJmapj5+rENyMN4wbS9u/DzV9FomKcm7bi5j1T4XaJ61P55jl84NOdCTFw42zuPLp6s59WZRar88W4oiafmmZr/MpVH3RJ0beGn741KqzYrxdDs9bG1OnIpmKZuU8+rTTHjXE+PhEzz7+U2CDV/SV0S3rfB3XuvTzu4VFOban8Gq3POf+Gao+dq3oQ6rXVh7o0muqZot12cq3TznlE1RVTV/y0t/8SbHsnh3uezPb19Myaf8A+1Ul/oS3OW9Nw2vwtPpq7/Ncj94LDB1G6tyaTtTRr2q6/mW8PBtcomurnMzM90REdsz6oBgvSA4l5HDXbGLk6di28jUc67VZseWiZt0cqec1Vcpjn4dnN0/R04u53EijUsLW8THs6lg003fKY9M00XaKpmO6ZnlMco8Wf7q23t3iVtS3i6jFObpmREX7F6xc5TE8uyuirz8pfHhvw60Dh5p1/F2/Zu9a/VFV6/fr69y5Md3OYiI5RznsiAZgAAAAAAAAAAAAAAAAAAAAgrilk29Z6SWbRrNf/Yo1iziXOtPZTZproonv7o5RM/OvVLPHPgfre5OK2PqW26KfYerzTVlXqpmKcS5TERVXV29sTERMcvHs9YKlt0000U00REUxHKIju5Fc000VVVzEUxHOZnuiHB0DAuaVomBgXsy9m3MaxRZqyb3Lr3ZpiI61XLxnk0H0quKGo7dxo2ro2Pfx72dZ61/PqpmKfJz2TRbnxmfGfD5e4NKbD17b+i9IHM3BlZdOLoOJmZuTaqpp63XpnrxRTTFPfz60cvBQ2H0m9hZGfTj3I1fHtzV1fZF3FjycdvLn8GqauXj3NZcI+jXd1rTbGrb5v5OBZv09e1gWeVN7qzHZNyZierz7+ry5+flPZGS8Qei9pc6TdyNk5mXa1C1TNUY2Xci5Re5R3RVyiaZ7/P3gonQtY07X9Lsalo2ZZzMG/HO3es1damfP8kx4x4OehDo+b91Hh/xAtaNqNdy3pWdkRi5mNc5zFq7M9WLkR4VRPZPLvj5I5XeCTta6UWq4m971rF0jDr29Yvzaqorir2RXTEzE1RV1uUT5o5eHrVZh5FGXiWMizzm3eopuU8/NMc4av1PgNsnUd4TuHIxcny9Vzy1zFpuxFi5c58+tNPLn3+ETybViIpiIiOUR2RAAAAAAAAAAAAAAAAAAAAAAAIh4/wBFWz+kXb1m1HUpqu4up08uXbymIq/PNFTcfSC4L4+98Kvcm1bdujX6bcV126OUU51HLs+Svl3T490+Exh3Td0eYyNsazRT2VUXcO5V8kxXT/fW3xwX1idd4V7Yz6qutcqwqLVyfPXRHUq/XTII/wCCXFfU+GOuV6bqtF+5ody7NGViVxMV49fPlNdMT3THjT4/KtHUN77ewNnTum/qdj7ieSi7TkUzz6/PuppjvmqZ7OXfzaY6VPDDRs7QsveWNkY2mapi0xOR5SerRmR3RT/pfCJ8e6fPEj0almXsHG0rIz79Ol2703abNVdVVu1VVyiquKPPyjwB6L8ON+aLxA0GNT0O7V8Gerex7vKLtirzVRH9/dLi8Yd7+59sbK1yjGjKv010WbNqqeVM11T2dafN2S4nBHaW3NrbJxJ2tet5tvMopvXtQp5TVk1cu+fNEdsRT4Mt3NoOnbm0TK0nWceMjByaerctzPLn284mJ8JiQaN6PnHHVd+bmvaDuPDxKMmqzXfsX8WiqiOVPLnTVE1T5+cSoVgPDXhPtnh5kZORoVrJry8iOpVfybkV1xRz59WOURER2Qz4AAAAAAAAAAAAAAAAAAAAEf8ASw4YZuDrF/eum+WytPy6o9mxVVNVWPXyiKav8yYiI9XZHmZr0SOIWn6ht2jZ9+zj4epYMVV2fJ0xR7Komec1THjXHjPjHJQeo4WPqODkYebaovY1+ibdy3XHOKqZjlMShHjBsHV+EO+cfUtGu3renV3vL6bm2+ybdUTzm3VP4Ufmqj54gKr438VMHhroVNVNFGVreXExiYsz2eu5X5qY/PM9keMxI2Re4n8WMq7mWres6rZieXKxFVGPb7+URHOKI8fW7ja1OoceuM+NXr1XUxvJRcyLduZim3Zt0xE00+brVT/xT2ri0vTsPSdPsYOm41rGxLFMUW7VqmKaaYjzQDz2s6lxC4XanZqruazot3nE02r/AFotXeXKeXVn4NUdv61W8B+NeHxBtRpWr028LclqmavJxPKjKpjvqt/0o8afnjs58to7n2/pm59Hv6ZreJbysO7HKaK47p88T4T60D8TNqalwl4k02sK/XT5GunM0/Jie2qjn2c/XExMT/7g9DUwcW+kTrW2eIGXoug6dg1YenXfJX6sqiqar1UcutETFUdWO+InlLf3D3cdG7dk6NrtFMUezcem5XTHdTX3VR81UTDFt88Fdob03Fb1rV8fJozezyvse71Kb8Ry5RXHKfNy7OUgy/ZOv2t1bS0nXLFuq1bz8em95Orvome+Pmnm7t8NPw8fT8HHw8K1TZxse3TatW6e6mmI5REPuAAAAAAAAAAAAAAAAAAAACKOmZN73VMOLnPyUaZa8n38vv7nP9auto5GJb2Po2Tart28GnT7NcV84immiLcTz593KIaI6Z+0bmboelboxaJqnT5nFyeUc+VuuedNU+qKucf7TXWJxduXOjlm7YnJ8jrONXbwrc9flVcxKpmZmPkiOpPLwmAdnxd4+67uPWr2icPa8jG06KptU5GPRM5GXPjNPLtpp80R28u2e/lGu87SeKuh251bMsbuxKafh1ZNVV+Ory8ap59nd4qI6I2xMLTdmUbqyrFu5qepVVxZuVU85s2aappiI83OaZmfmUDVTFVMxVETExymJ8QR3wh6R2q6Xm2dN31cq1DTauVFOb1f5ax4c6uX38frV9gZmPqGFYy8K9Rfxr1EV27lE84qpnumEydKHg5hW9Myd5bYx6Ma7Z+HqGLbp5UV0/42mI+9mP50d0x29/Pn+uhpvfIyrWo7Qz71VyjGt+y8LrzE9SjnEV0R48uc0zEdvfIN18Yd7+59sbK1yjGjKv010WbNqqeVM11T2dafN2S1f0fOOOq783Ne0HceHiUZNVmu/Yv4tFVEcqeXOmqJqnz84lvLc2g6dubRMrSdZx4yMHJp6ty3M8ufbziYnwmJYpw14T7Z4eZGTkaFaya8vIjqVX8m5FdcUc+fVjlEREdkAz4AAAAAAAAAAAAAAAAAAAGLcTN4WdibOztdyMS/meQiIt2LNMzNdc93Wn+bT4zVPdHnnlCQNnbY3Rx937kavreRco06iuIycqI5W7NHfFmzE+PKe7w59aecz23FmYtjNxbuNl2qL2Pdpmiu3XHOKonviXE29omm7d0qzpuiYdnDwbPPqWrVPKI5zzmfXM+cH42xoGm7Y0TF0nRMWjFwcenq0UU+PnmZ8ZnvmZdjetUX7Ndq9RFduumaaqao5xVE9kxL9gIDxK7vB7j9yqmYxdPz5oq7vhYtzx8f5lXP5l9WrlF23Rct1U10VxFVNVM84mJ7piUodNTak287Rt1Y9qepdpnByaoieyqOdVuZ+WOtHzQ270at2e2rhXps3rk15unf9hvzMzMz1IjqTPPz0TT+sG1AATxx947arsXdlGgbdwcO5fs26LuRey6KqonrRzimmIqjw5TMtscJ96Ub+2Pg69Tj+xrl6ard2zz5xRXTVMTynxjxj5XV8S+EO2OIebj5mt0ZVrMs0xRF/FuRRVVRE8+rPOJiY7Z9bMNtaHp+29ExNJ0exGPg41PUt24nny7eczM+MzMzIOzAAAAAAAAAAAAAAAAAAAB+L9VVNi5VbjrVxTM0x555IA4B52NRxz0PL12qKZuZV2aqrs9XleqorimZ9fXmHoEiLpF8J9S2jufJ3FoePcuaFmXpvxXj0zzw7szzmmqI+9jn2xV3eHZ4hbrX3H7UcLTuEG56tRqpii/iV49umf512uOVER8/KfmTbtDpO7l0bSLeFq2nYer12o6tGRXcqtXOXLs63LnFX6mK69uveHHXeWmaTcqtUxXXMY2JZ502LPjVcnvmZiPGe3l3A7To+cUdE4ZYeu39TxM7Nzs6q1TatY9NMUxRR1pmaqqpjvmruiJ7m7dtdKDaOp5lGPquFqGk9eYiL1yKbtuO/wC+mmeceHh4uz2j0ctj6RptFvWMOvWc6af5S9fu10U8/wCjTTMco/PPawHjb0dcDC0fJ1zYlu9aqxqJuXtOmubkVUxzmZtzPOrnEeHOe4FP6dnYupYNjM0/ItZOJfoiu1dtVdamumfGJdVvvcVvaez9W129aqvUYNibvk6e+qe6I/PMJW6IO/snT9zztDNvVV6dnxXcxaaquy1epjrTEc+6KoieyPGI86vtRwsfUsDIws21Texci3Vau26u6qmY5TEgmrg/0h9a3Rv/ABdD3Bp+DRi6jcm3j14tNVNVmrlMxFXOqetHZEc+UKda12LwW2hsrcNzWtHx8mrNnn5L2Rd69NiJ74ojlHn5dvOeTZQAAAAAAAAAAAAAAAAAAAAJ76aeTkWuHmkWLU1RYvajHleXj1bdcxE/P2/M5nQ1pxY4WZVVjq+yJ1G75flPbz6tHV/UznjpsurfXDjUdLxqYnPt8srE5zy53aOfKOfriaqfnSNwJ4mZHC3dWTjatYuzpGVVFrOs9X+Us10zyiumPPHbEx4x8wL4dFvXa2l7x2/k6RreNRfx71MxEzHwrdXhVTPhMOdoesadrum2c/R82xm4d6mKqLtmuKomJ/un1T2wx3irvnTthbSzNTzr9uMqaJoxMeZ+FeuzHwYiO+Y59sz4RAPPTT8/UdsbipzNLyrmNn4F+fJ37c9tNVMzHyTE8p7J7Jjmv3gtxDx+I20LeoRFu1qViYtZtiieyi5y748erPfHzx4J76N/DnF35sredWu25i3m3LVnGyepE1W71MV1TXTM9/Ka6ecePaxfgbq+dw143U6Nqc+St38idLzKKo5RMzVyoq7eX87lPPzSC62k+kXxfz+HE6bp+h4mPd1HNoqvTdyaZqot0RVy7IiY5zPb4t2MO4k8OtA4h6fYxtwWbvWx5mqzfsV9S5b58ufKeUxynlHZMA6LgFxKvcStq5GZn4tvG1HCvRYvxZ5+TrmaYmKqeczMc+3s59jZzHti7P0fY+g29I0CxVaxaaprqqrq61dyqe+qqfGeyGQgAAAAAAAAAAAAAAAAA/F+9ax7Vd2/cotWqImqquuqKYpjzzMg/bh61YuZWj59ixMxeu2LlFExPLlVNMxH63Qe6Rsr2Z7F9teh+yOfLqezbff5ufPlzZTauUXbdNy1XTXbqjnTVTPOJjzxIIJ6NGr2Nt8ZtNp1SPJRfi7gzVV/MuVRyjn/ALURHzr4RR0p+G97bG6rm59Lt1/cnVLvXuTRHKLGRPbMdnhVPwo9fNt7o5cZbO7dPs7f3DfijcGPRFNu5XP/AHumPHn+H5/ODfLRnSE4LWN6Yt3W9vWqLO4rVPOuiI5U5cR4T/S80+LeYCBeDHEzVeFu6LmFqNF6dIuXfJ52Fc5xNqru69MeFUfrheOmZ2Nqen42dg3ab2LkW6btq5TPOKqZjnEp56V3C3H1HRr289Gs+T1LDp551u3T2X7X4c8v51PjPjHPn3OF0Mt538zB1LaWZcmuMOn2XiTMzPVomrlXT6oiqYn/AGpBubjTuHU9q8NNa1fQrPlc+xRT1J5c/JxVXFM18vHqxMz8yfujLxQ3jrvEOnRtZz8nVsDKt3Llyq92zjzTTMxVE8uyJmIjl3dvYrS/Zt5Fmuzft0XLVcTTVRXHOKo80w6bbm0dv7arv16Bo+Dp9d+etcqx7UUzV8/m9XcDvAAAAAAAAAAAAAAAAAAAdbrev6RoNmL2t6pg6fanuqyr9NuJ+TrTHPvB2TW3SD3jOy+Geo5WPVNOfmf9ixZiOfKuuJ51fNTFU/LEMq0Hee2twXptaHr2mZ96P/Tx8miuv+zE83M3LoWm7m0TK0nWsWjKwMmnq3Ldf6pifCYntiY7YkEv9DTZPsjN1Hd+daibVmJw8PrRPbXMfylUeE8o5U+PfL89I/gbOBOTurZmLzw553M7AtU/4Lz3Lcfg+enw747O6m9mbawNobawdD0qK4xMSjq01VzzqrmZ5zVVPjMzLupiJiYmOcSCPujnxwq0SvH2xu/ImrS6pijEzLk85x58KKp/A80+HyLAt103KKa7dUVUVRziqJ5xMJL6R/A2cCcrdWzMXnhzzuZ2Bap/wXnuW4/B89Ph3x2d3D6OfHCrRK8fbG78iatMqmKMTMuTznHnwoqn8DzT4fICwR/LddNyimu3VFVFUc4qiecTD+gmHpX8RN2ba3FpukaBl5Gl4NzGjInJsTyqvV9aqJpirl2RHKOz1tn9HTdms7y4b2dR3FTM5lGRXYi/NPV8vTTFMxXy5eeZj5mb7l2xoe58ajH3BpeJqNmietRTkW4q6s+eJ74djgYeNp+JaxcDHtY2Najq0WrVEU00x5oiO4H3AAAAAAAAAAAAAAAAAACqYpiZqmIiPGWK5fEXZmJl+xcndWiW8jn1ZoqzbfOJ9fb2fODJsqaoxrs2/v4onq/Ly7EF9G3MsWOOejXdW5Tdu137dNVyOfK9VRVEd/jMzMfLK8sPLx87Gt5GFftZGPcjnRctVxXTVHqmOyUlb56P+uZPGHntznjaJnXpzfZ3hhz1udVPZ29aJn4MfJ5pkFdkxExMT2w+GDYqxsLHsXL9zIrtW6aKr13l17kxHLrTy8Z733BCO2bcbT6UtnFx46tq1r1eNTEd0UXK5oiPDwrhdyF+JVPsLpU3Ku7q61h3e/z+Sq/6roAdTu7Py9L2rrGfpuPOTm42JdvWLMf+pXTRM0x+eHK1jU8LRtMydR1TJt42Fj0Tcu3bk8qaYhg3C7i3t7iLk5+Jpc3LGXj1VTTYv8oru2onlFyI83b3eHME1cIOLm+9Q4p6Xj5mpZep4+o5dFq/iV9tFFEzymqmP5vViefzdq2nR6ZtDbulavkappuiafi6jfnncyLNimmurz9sR4+Pnd4AAAAAAAAAAAAAAAAAAAOHq2q6fo+LVk6tnYuFj0993Iu026fzzMOm0jfm09Zy/Yulbk0jLyZnlFq1l0VVTPqjnzn5gam6aFy/Twy06m1z8jXqluLvLn3eTuTH6386GWdg3eG+fhWJpjOsZ9dd+nl8KYqpp6tXrjsmPmbX4mbQxd9bM1DQcyryfl6etauxHObV2ntpq/P3+qZYdwF4RWOG2m3snNvU5Wv5lPUyLtuZ8nbo584ooie/zzMxzmQbZSn02New71zb2hWa4rzbFVzKvRH/AKdNURTTHz8pn5lIb4zNYwNqallbaw7ebq9u1M49m5Vyiqrz+vl38vHuSHwp4Ta9xV3Lmbh3rey7OmeXq9kXrkdW7lXInlNFHPupjume6OXKO3nyDn7X6RtOz9n6Lt/Qtu05FGDjU27l/KyOr17nfXMU0x3daavFtbhb0itC3fqVrS9axJ0TUb09W1VXd8pZu1c+ymKuUTTM9nfHKfP3M3xuEGwMfS4wKdq6ZXZ6vVmu5aiq7PZy5+Un4XP180q9IvhFRw8z8fVdCquVaDmXOpTTXPOrHu8pnq9bxiYiZjx7JBczQnSw3zuTaGj6Nj7bu3cK3nV3Iv5tr76nq9XlRE8uyZ60zz9XYyHoy7zyd48NbNWpXar2oabdnCu3ap51XIimJoqnzz1ZiOfjybK17RNM3Bp9eDreBjZ2JX32r9uK6efn7e6fWDTvRU3xuHeO2tUo3JcuZXsC7bos5tyPhXYqiedMzy7ZjlHb6+1vJwNE0bTdC0+3g6NhY+Fh2/vbViiKaY/N4+tzwAAAAAAAAAAAAAAAAAAAAAAAAAAAAAAAAAAAAAAAAAAAAAAAAAAAAAAAAAAAAAAAAAAAAAAAAAAHG1POxdL0/Jzs+9RYxMe3Vdu3a55RRTEc5mXJT10z9eyNP2NpWk48zTb1PKqm9MeNFqInq/PVVTPzA1bxK4u7q4obj9r+xrebZ0yuuaLOPixMXsn+lcqjup5c55c4iI7ZYxqfA3iRpGFOp16Ldq6keVq9jZFFy7R48+rTV1ucermoTog7X0/A4dRr9FqivU9SvXKa73fVTboqmmKI80c4mZ8/P1Q30CHeFnHvcmzM6jT9y15Gq6RRPkq7WRMzfx+U/wA2qe3s7urP6ljaDrOi722zRm6ddsahpWbbmiumqImJiY5VUV0z49vKYlrHjxwTwN84t7VtEtWsTclFPPrUx1acrlH3tf8AS8Iq+afVMnDDiBr3CLd1+xkWL3sTynk9Q027zp63KeXOPNXHhP8A0BknSA4M5Wws+rXNvU3bu3LtznE0zM14Vcz2U1T39Xn97V809vKZ2b0eOOtvU7OPtremVTb1CiIoxc65PKL8eFNc+FXr8W9tA1nRN9bVt5uBXZ1DSc63NFdFymJiYmOVVFdM90x3TCUeNfR81Hb+VkaxsmzeztG7btWJRzqvY3jMR410x4T3xHfz75CzInnHY4esZ+JpelZedqV23Zwse1VdvV3JiKYoiOc8+aGdjcfN7bNxadNu12dTxLEeTos6hTVVXaiPCKomKuzu5Tz5P7uviVvzjLmY+38PGiLF2rnGBp9FUU1z+FcqmZmYjlz7ZiIA6NGBc1XjnpuThW5pxsaq/lV8o7KLfUqiI/PVTC8WruA3C2xw429XOT5O9rmbEVZV+mOfViO63TPmj9c/M2iAAAAAAAAAAAAAAAAAAA1Dx84wY/DrT6MHTqbeTuLKo61q1V202KO7ylcf3R4tvIE0Gijif0hrdOuzNWPqOpV1XLczMc7VEVTFvv5x8GiKe8DB2PxO4sdfXLljM1CzcmqacnMv02rdXb2xbiqYjl2/zY5dnLwdZfx+IfB/V6Krn3S0W7M/Bqpr61i76uyZoq7u71PQrGsWsXHt2Ma3Ras26Yoot0RypppjsiIjwhwdxaHpu49IyNL1rDtZmDfp6tdq5Tzj1THmmO+JjtgGouB/HbB3xVZ0fXqbOBuGYiKOU8rWVP8AQ591U/g/mbvQXxv4Sajw11enUNLqvXtCuXOtj5VP39irvimqY7p80+LefR043UbqtWNt7qv00a/bp6uPk1TyjMiPCf8A4n/N8veFAv5XTTXTNNcRVTMcpiY5xMP6AkPpG8DqtJqyd0bPxpq0+Zm5mYVuOc2J8a6I/B88eHyP30ceOU6XVjbW3lkzOBMxbws65P8AgPNbrn8HzT4d3d3VxXTTXTNNcRVTMcpiY5xMNFal0b9t5vEWjW4rm1odXO9f0qiOUV3efdE+Fue+Y+aOXPsDetNUVUxVTMTTMc4mPF/X5s26LNqi1Zopt26KYppopjlFMR3REeEP0AAAAAAAAAAAAAAAAAAD+V1U0UVV11RTTTHOZmeURCQeNPHPWNza1Vtnh3cyLeHNzyM5GLTM38yvny5Ucu2Kefm7Z+Tsbk6UuvZGhcINR9hzNN3Pu28Ga4586aa+c1ePjTTMfO1t0LNr6fewdZ3NftUXdQt34w7FVXbNmnqRVVMeaZ60Rz80euQapyOA/EurDq1G7oldy5MTXVR7Kt1Xv7PW5zP6304fcYt5cOdVpwNTryszT7NXVv6dnzV17cT+BNXbRPjEd3qXs1nxm4S6RxG0yq5NFvF12zRyx82mnlM+aivz0/3eHiDJeH299G35oNvVNCyIro7Kb1mrsuWa/wAGqP7p8WTvO7QdY3VwX39c/k68fMsVeTycW5z8nk2+fdPnie+Jju71z8N986Rv/blrVtGu+am/j1z/ACmPc8aav+k+MAypFnTRtdTifptzs/lNJt+Hmu3YWmjzptWurvPb178PT6qPzXJn/wCYFXaFlW6NradlZFym3ajDt3K6655RTHUiZmZSTx24vZ/EHVqdobHpv3dKuXYszNiJ8pn18+URER29Tn+fvnsdTxI4sarvnStD2VtG1kewvY9jGu02qZ8rm3oopiaIjv6kT4ePj2N/cAuDeLw+wKdT1em1k7nyKOVdyPhU4tM99u3Pn/Cq8e6OzvBwC4NYvD/Ao1PV6bWTue/R8O5HwqcSmY7bdufP+FV490dnfuMAAAAAAAAAAAAAAAAAAAa94zcTdP4bbejJvU05GqZPOnDxOfLrzHfVV5qY5xzn5kkW9M4m8bc7I1Gi3lZ+NFcx1q7kWcW1Pf1aImYp7IiO7nPdz73J40Zt7evSEydNy7s28enULWk2ufZ5OiK4omY7++Zqn51w6FpGDoWkYumaVj0Y2Fi24t2rdEdkRH98+efEEA6ttbiHwozbWfesahpMxMTTlYt7rWpnzTVRM0+PdPnb/wCB/SGs65dxtD3vVaxtSq5W7OfHwbd6fCK47qavX3fIofPw8bUMK9iZ1i1kYt6iaLlq7TFVNdM98TE98Iv6QXBC7s67c13bFq5e0CurncsxzqqxJn9c0+afDxBa4lbo3ccv+67T3nlea1gahdq/NauT+qKvmlVIP5RTTRTFNFMUxHhEcn9TNxm6QWp7Y3zTpG3sCnyOn3OWZ7LtzT7In8Gnxin+l4uNm9LLHnT59g7WvRnTHZF7KibdM/NTzn9QMk6ZOtYWLw5xdJu10VZ+bmUXLVvnHWiijnNVfLzdsR8779DnRr+ncMcnOyKKqI1HNru2uccudFNNNET88xU0fsraW6+O+9atb3BduxpkVxGRl9Xq0U0R/wClaj/65eK29H03E0bSsTTtNsUWMPFt02rVqiOUU0xHKAcwAAAAAAAAAAAAAAAAAB/K6qaKKq66opppjnMzPKIh/WpOlLr2RoXCDUfYczTdz7tvBmuOfOmmvnNXj400zHzg03xp456xubWqts8O7mRbw5ueRnIxaZm/mV8+XKjl2xTz83bPydjBMjgPxLqw6tRu6JXcuTE11UeyrdV7+z1ucz+ttboWbX0+9g6zua/aou6hbvxh2Kqu2bNPUiqqY80z1ojn5o9cqkBBPD7jFvLhzqtOBqdeVmafZq6t/Ts+auvbifwJq7aJ8Yju9Sz+H299G35oNvVNCyIro7Kb1mrsuWa/wao/unxY1xm4S6RxG0yq5NFvF12zRyx82mnlM+aivz0/3eHijrQdY3VwX39c/k68fMsVeTycW5z8nk2+fdPnie+Jju7wehmXYt5WLex71MVWrtE264mOfOJjlKHej9q9jYfG7MxNWyreJh0UZeFk3btXVoo8nzq5zPy2/wBaveG++dI3/tu1q2jXfNTfx6p/lMevxpq/6T4wkTj3w91u5xwzMXStOvXo129GRhzTHwbkzTE3O3w6tXWmefdAOTxa4ka3xk3Tj7Y2jj5E6NN7q4+NTHKrKqj/ANW75qY74ieyI7Z7e7fPDzgNtvQtkZWk6/i2dT1DUbcU5uTMdtM98U2p76YpntiY7ZmObtuCXCjTuHGjdavqZWvZNMeysvl3f0KPNTH6+9s0EC7/AOGG6eGm/dPtaJ7LyfZGRH3Jzcamevcr59lExHdXHjHdMdvdz5XFtD7te1nTfbRGNGteRp9lRjTzoiv1f9fDnz5djt6qKappmqmJmmedMzHdPLl2fNMv6AAAAAAAAAAAAAAAAAAAxXiVvfTNgbYv6xq1U1RE9SxYpn4d+5PdTH/WfCGVIm6YWu5GocT7WkV1TTi6Zi0RRTPd17kdeqr800x8wOl1HVOI/HTXMmnAs5WRh25j/stmvyWLj0zPZFUzMRM9s9szMz2+EOp1/hvxD4c9TVr+Dm4VFuefszAvxXFvl285qtzzp7vHzLj4b7X0/aGzdM0rS7VFFu3ZpquV09925MRNVcz4zM/uZLXRTcoqorpiqiqOUxMc4mASnwX6R16L9nR+INyK6K6ura1SKeU08/C7Ed8f0o+dVVm7bv2qLtmum5arpiqmuiecVRPbExPjCT+kNwHowLeRuXZGLyxo515en2o7Lfnrtx5vPT4eHY6Lo68bbm1b9jbe671dzQa6urj5FfOasOqZ7p89vn4eHfHjAKa1ThbtHVN6Ubo1DSbWRqlNNMcq+21VVHdXNHdNXrnzQzaIimIiIiIjsiIfmzdovWqLtmum5brpiqmumecVRPdMT4w030mdR3vh7Upt7Mw79WHXEzm5WLM1X7VPmimO2I88wDczBeNm58Da3DbXMnULlEV5GNcxce1VPbduV0zTERHj3859UJQ290jt+6HgU4N+5gaj5L4FNzOsVTdpiOfZM01U85+XnPY/Gl6LxC49bks5Wp3L04FvsnKuUeTxrFHPlMW6e6ap7e7nPn7gZJ0L9AyMre2qa5NExiYWJOPFXhNy5Mdn9mmfzwshjvD/AGjp2yNr4uiaRRys2fhV1zHwrtc/fVz655fqhkQAAAAAAAAAAAAAAAAAACX+kFx3ysTUMja2xb005FFU2cvPtR1qoq7pt2vX4TV38+7zt3cY9dv7b4Ybj1XDmYybGLVTaqj+bVXMURV801c/mTJ0OtsYGt7z1XV9St0X7ulWqKseivt5XK5q+Hy88RTPL1zz7wYpRwR4na7jTq2RpF+5dvfD/wC15VFN+rnHPnNNVXPn2909ribV4g784Ua3GFfrzLVuzXE3tL1DrTbqju7In73u++p80d70DYXxQ4daJxD0ScPV7FNOVbiZxsyin+UsVT5p8Yns5x3SD4cKOJui8R9InI02vyOfZiPZOFcn4dr1x56fWxXpF8Jre/tFjU9Jt00bjwaJ8nMdnsi33zbq9fmn5vFKesaZurgxv+3XRcrxc7Gq69jIo/weRb/uqpmOyYlZ/BvifpnEnQIv4/VxtVx4iMzCme23P4VPnonwnw7p9YRjwf3hc4ZcR7Oo6jiXqrVEV4mZYjsuU0VcufKJ8YmInl48uXYv/b2uabuLSMfU9FzLWZg36Yqou255x8kx3xPnie2GpOOfA3C33Td1bQ6rWDuKmnnM1Ryt5PLwr5d0/wBL86YLVXEbhBqtzycano9XW5VT1Ovj3e7t7Ymirw9YPQtDHSm1jF3TxgpxdEqpyq8XHtafNVuecV3uvVM0xPd2TXFPyxLiZfGziduzGnSMPNuV15EeTqp07Eim7XE9/bTHOPHu5Nv9HfgblaFqFjdO87UU6lT/ACmLh1TFU2ap/n1/0vV4fKDf+1NOq0ja+kabcnnXh4dnHqnn3zRRFM/3O0AAAAAAAAAAAAAAAAAAAHUbs3Dp21dv5ms6zfizhYtHWqnxqnwpiPGZnsiEXbt35vzjVuO5pm3MfMp0+Oc29PxKurTFH4V2vsiZ7u+eXhHeznpta9kez9vbfomacWLVWdcjt5V1TVNFP5oirw/nNv8ARx2vp+3eFejX8O1R7K1OxRmZN+O2q5VXHOI5+amJiIj1euQSZrvBziLtDG+6l3Scimi12zewL9Nyu3656k9aPlZzwf6Rmq6LkWtN3xduanplUxTTmVdt+x4ds/z4+Xt9ayk5dIPgRj61aydx7NxqLOqxzuZOHbjlTk+M1Ux4V/3/AC94UHpWo4mradj5+m5FvJw8iiLlq9bnnTXTPjDlIP4FcXc/htq86XrEXr23rtzlfx5+/wAavumuiJ8fPT4/KubStRxNW07Hz9NyLeTh5FEXLV63POmumfGAcpEHSy2zXt3ijTrOHTVasatbpyqa6ecdW9RyivlPPv7KavDvW+0x0rtq+2HhdfzrFHWy9HuRl08o5zNv725HdPhyq8PvQZ5wq3PRvHh/outU1RVdv2IpvxHhdp+DXHfP86JZWlroU7mu10a7ti9FdVu3EZ9irlzinnMUVxz5dnOepMdvnVKAAAAAAAAAAAAAAAAAAADr9xah9ydv6nqMU9ecPFu5HV8/Uomrl+oGkekPxvnZ1y5t7a1duvXqqf5fImIqpxImOyIjumvl28p7IaDwuE/E7fePGuXsDKyov0xXRe1DKporuxPdMRXPPl2eqO5zOjpo2PvvjN7I3H1cvydN3UrtFzti9diqOXOPGOtXz5epd0RERyiOUA888DXOIPCDXIx6rmfpdyJ5ziZPOuxeiJ5/e8+rVHb309vb3q54McY9J4j43saumnA161T1ruHVVziuI76rc+Mervhme+NoaNvXQrula/iUX7FXbRXy+Haq8K6J8J//AMIX4k7E3Bwi3fYv49+9TZpueVwNRs86efKeyOfhVHjAPQhGXTUm/wC6NpEV8/Y8aXT5Ps7OflbnW/8Al/U3dwE4w4nEPTYwNSm3jblxqOd21HZTkUx/6lEf30+HfHZ3fzpI8MbvEHbNjJ0iKfu5pvWrsUTyjy9E/fW+fhPZEx4c/l5g2DsDW8PcWzNH1TTqqase/jW5iI7OpMUxE0zHhMTzh37z74a8Ut0cKtQydPotTcxIuz7I03MiqnqVx2VcvGir/wCuTYG6elNrmpaXXi6BouPpWTdp6k5NV6b9VEz40R1YiJ7+/n4A/nTP3Bhanu7RdGwrlN7J0yzcnI6k8+pXcmnlRPr5URP+0pDgrol7bvCvbem5VM0ZFvFiu5TP82quZrmO+e7rck/dH7gxqOs61Z3jvqxd8h14ybGPlRM3Mmvnzi5XE/zfHt7/AJFbAAAAAAAAAAAAAAAAAAAONqedi6Xp+TnZ96ixiY9uq7du1zyiimI5zMuSnrpn69kafsbStJx5mm3qeVVN6Y8aLURPV+eqqmfmBq3iVxd3VxQ3H7X9jW82zpldc0WcfFiYvZP9K5VHdTy5zy5xER2yxjU+BvEjSMKdTr0W7V1I8rV7GyKLl2jx59Wmrrc49XNQnRB2vp+Bw6jX6LVFep6leuU13u+qm3RVNMUR5o5xMz5+fqhvoEO8LOPe5NmZ1Gn7lryNV0iifJV2siZm/j8p/m1T29nd1Z/Ur7AzNu8RtoRdszY1PRs6jq1U1Rz5T401R/NqhrnjxwTwN84t7VtEtWsTclFPPrUx1acrlH3tf9Lwir5p9UycMOIGvcIt3X7GRYvexPKeT1DTbvOnrcp5c481ceE/9AbS4h9FzNoy7uVsbPs3caqZqjCza+pXRHmpr5cqo83Pl39/iwrSejXxAzMym1mYuDp9nrcqr93KoriI8ZiKOcz8nYtHae49M3XoOLrGh5NORhZFPOmqOyaZ8aao8Ko8YduDXXBzhVpPDXSq6car2Xq+RTEZWdXTymvx6lMfzaI83j3z6sO6Y2pY+LwstYVyqn2Rm51qLdE9/KiJqqmPk7I+du/Oy7ODhX8vKr6lixRVcuVcufKmI5zKGt+7h1fjvxTw9N0S3djApqmzh2qonlat8/h3qo8Jnvn5IgG9+hxgXcThRfv3YqinL1G7dt8/GmKaKOcfPTU3q6jaOgYm19tadomnx/2bCsxapmYiJq5d9U8vGZ5zPyu3AAAAAAAAAAAAAAAAAAAfm7cos2q7l2qKbdFM1VVT3REd8v00x0qt6e1fhzc07Fr6uoa1M4tHdzptcudyr80xT/tAxDZHSQsZnEXU9P16aLW38nJmjTsrqxT5CmPgx1+XfFXLnz8Jnzd1K266blFNduqKqKo5xVE84mHnhg8J9xZ/DKreuFYm9h03a6Zx6aJ8p5Gnsm9H4VPPnE8vNz8/LZ/Rz44VaJXj7Y3dkTVpdUxRiZlyec48+FFU/geafD5AWC0v0g+Ddjf2BOraLRbs7mxqOVM/e05dEd1Fc/hR/Nq+aezly3PbrpuUU126oqoqjnFUTziYf0ECcIeJms8KNy3sHUbN+rTJu+TzsC5ExVbqieU1UxPdVHm8V0bb13TtyaPj6po2VbysK/TFVFdE/qnzT6mquPvBbF39i16tokWsXc1mjsqn4NGXTHdRXPhV5qvmns7YlzZ+9N48H9yXcaLd3Hmmr/tOm5lM+TuR5+XhPmqj9YPQtOPTat4k7N2/cuTT7Npz6otdnbNE256/64o/U4uP0sdKnToqyNtZ0Z/VjnRRfom3NXj8Ke3l3+DU0e23pCcQrdd2jyWJb+DzoifI4VnnzmIme+qfzzIKF6INGRTwft1X+fk68+/VZ5/gfBieX+1FTdjq9raFhbZ27p+jaZRNGHhWotW4meczy75mfPM85n5XaAAAAAAAAAAAAAAAAAAANP8ASO4n5PDvQ9Nt6NXb+7Gbfiqim5TFURZomJr5xPn7KfnnubgqmKYmZnlEdsyg3f8AnZvGfjl7B0mqZx7t+MHEr6vWi3YometcmI74++r7/HwBXPCXiRpXEXb9OZgVRZzrURTlYlU/CtVf9aZ8JZy88cmxuzglxCjtqxs3HnnRXHObOXZ59/8ASpn88T64Wrwl4kaVxF2/TmYFUWc61EU5WJVPwrVX/WmfCQZyAA1pxs4U6dxI0WeUUY2uY9M+xcvl/wAFfnpn9TZYDz02juXdHBbfl63ds3LN21XFvNwbszFvIo5//U01R++F07C3jpG+du2NY0O/FyzX8G5bq+/s1+NFceEx+vvhi3GvhTp3EjRZmIoxtcx6Z9i5fL/gr89M/qYx0a+EmpbBx8vVdwZVyjU82jyXsC1d52bVETziqvl2VVzy7PwYmY75nkG8gAAAAAAAAAAAAAAAAAAAE26r0irekcY8/S8mmm7tSzVGHNyimOvbu0zyru8++qOfZy80c/l2pxy3lGx+HGp6lbqiM67T7FxI7P8AC1xMRPzRzq+ZFuyuFe4t7bT1rcOj2/KxgVxTTZmmevlTyma4onumaY5Ty8ef5w9CNPzcbUcKzmYN63fxr1EV27tuedNVM90xLkIb4BcZMvYOoU6Nr1V27t67X1aqauc1YlXPtqpjzeelbmn5uNqOFZzMG9bv416iK7d23POmqme6YkH3popo59SmKec855Ry5z539AHV7qt+W2xrFr8PDvU/nomEidCy51eJOrW/wtLqn8123+9ZGoW/K4GTb/DtVU/niUKdGnc+l7N37quq67k0Y+HZ0u/EzPbVXV17fKmmPGqeXZALY3hufStoaBk6xruTTj4diOfOfvq6vCmmPGZ8yL9c1bdnSE4hWsHTrVVnT7UzNmzMz5HDtc+U3bkx31T+vug1zVt2dIXiFawdOtVWdPtTM2bMzPkcO1z5TduTHfVP6+6Fe8M9haRw925b0rRrfWrnlXk5VcfymRc/Cq9XmjuiPnmQ5HDrZ+FsXaeHoWm3L161Yiaq7t2qZquVz21Vcu6mOfdTHZH62SgAAAAAAAAAAAAAAAAAADXXHrfdWwOH+VqGHcpp1XIqjGwutTFXK5PfVynv5REz+ZwOBvFvA4i6TFjJm3jbgx6I9kY3PsuR+HR549XgnjpMblyd98V7G29Hpqv2tOuRgWKKI5+UyKpiK57Oc9/Kn/ZYfvbZ26ODW8MO9F+u3XTPlcPUbETFF3l3x8sd00z/AHSD0LGq+BvFvA4i6TFjJm3jbgx6I9kY3PlFyPw6PPHq8G1AHW6voOlazewruq6fjZdzCvRfx6r1uKvJXI7qo5+P/tPg7J1m5Nd07bei5Wq6xk0Y2Fj09auuqfzRHnmfMDsxP+1uk/tbPy8y1r+NlaVapuT7GvRRN6m5b8OtFMc6avmmO11HFPpMaXb0m9hbBi9k596Jp9nXrU27dmJjvppq7aqvliIgGoOOOLY1LpDaniaLEde/nWLPwI5fy8xRFXm7etz+fmvamOURCUOi5wszcrWad87nt3qYoqquYVF7n17tyrvvVc+2Y7Z5eeZ5qvAAAAAAAAAAAAAAAAAAAB0O/NyY+0doarruX228KxNymn8Ovupp7476piPnBpbixx6ubM4r4mj4lujK0jDtxTqVuKY68118p+DPnpp5dnZz5z6m9Nt67p25NGxtV0bJoycLIp61FdM/qnzTHmQNsfYm4uLerbiz8KuicuzRVmXblyOVN69XVzi3E90TPwpj5Pndhwj4k61wn3PewtQs3502bvk87T7kTFVuqJ5TVTE91UfrBfg6zbeu6duTRsbVdGyaMnCyKetRXTP6p80x5nZg0v0t9H+6fCDJyqaIquablWcmJ8YpmfJz+qv9TFei9vrTND4L6te17LoxsTRsyvnVVPbNNyIqpppjxmauvER3y3hxG0j7v7C3BpcUzVXlYN23REfh9Wer+vk8+di7T17emuWtvaNbvVVV3PKXqa5mLVnl2Tcrjw5RMx5/AGf7q3DurpA7+sabpNiuzptqqZxsWZ/k8a33TeuzHZNXL90evZe/+jNh2dj41W0bly7uHCtzN7ytXZneMxEd1NUfzfDwnzt18LOHmk8O9vUafpdEXMmvlVlZdUfDv1+efNEeEeDMwRB0a977m2xveztfHwcrPwsy/Nu/gcuVeNVE/CuRz+96v86J5R2LfdXhbe0jB1vO1jE0/Gs6pnU00ZOTRREV3Yp7omf/AK58o590O0AAAAAAAAAAAAAAAAAAAYxxL3VY2VsjVddyJjrY1qfI0z/Puz2UU/PMx8zJ0i9MjeVWfrun7Qwapqt4cRk5UUxz616uPgU+fspnn/tA2P0fuNlne1mjRdx3LVjcVEfAr5RTRlx56Y7oq88fmbzeem/OGW5+G1jRtYyuvTayLdu7Tk2Immca/Mc/J1eNNUeE+PL5YUt0euNVneeLa0PcV2izuG1Tyornspy6Y8Y/peePngG9WP772npu9Ns5ei6vb61i/T8GuI+Far8K6fXEsgAaw4O8HNG4axdyrF67n6xfo8lcy7kdWIo5xPVop8I5xE+Mtnv5VPVpmeUzyjnyiOcpN3j0kdw6NxEyLOPpFNvR8WqbNWDmUTbu3OX8/rd9Mz4d8cgVmkTpt52He3FtvBtVUVZuPjXbl7lPOaaa6qepE9vZ97VPd4ufrnSwuXdLro0PbXsfPqp5RdysnylFueXf1YpiauXywxbg7ww1vilumd17z8tXpFy75a7dv84qzJj+bT/Q7OXOOzl2QCkOjzpeRpHBvbONmU10XqrFV+aa++mLldVdMfmqhsV+bVui1bot2qKaLdERTTTTHKKYjuiI8z9AAAAAAAAAAAAAAAAAAAJ44scermzOK+Jo+JboytIw7cU6lbimOvNdfKfgz56aeXZ2c+c+punfm5MfaO0NV13L7beFYm5TT+HX3U098d9UxHzoR2PsTcXFvVtxZ+FXROXZoqzLty5HKm9erq5xbie6Jn4Ux8nzgvnbeu6duTRsbVdGyaMnCyKetRXTP6p80x5nZoD4R8Sda4T7nvYWoWb86bN3yedp9yJiq3VE8pqpie6qP1rp23runbk0bG1XRsmjJwsinrUV0z+qfNMeYH31nTMXWdKy9N1G1F3EyrdVq7RPjTMcpefHGPhvn8Od0XMK/wBe9pl6Zrwsvlyi5R5p81Ud0/neibHt97Q0ne23r+ka3Yi5ZuRzorj7+1V4VUz4SDVvRQ3vpmscP8PbnsiijWdKprpqx6uyqu1NczTXT54+FynzT8sc95vP/f8Aw43bwk3Fb1DFqyfYtmvymJquJziKfDlVMfez28pieyefiznbPSn3DgYNuxrmjYeqXKI5eXouTYrq9dURExM93dEAqjiBk4mJsbcF/UaqacSnAv8AlOtPLnE0THL5+fJIfQ4wr+RxVvZVuKvIY2n3Zu1RE8vhTTERM/L2/M6/ffFHeHGbNxdu6Zp3kMW5XzpwMTrVzdmJ5xVcqnviOzwiI71P8B+GdnhztWbV/qXdazZi5mXo7eXKOyiPVHOflmZBswAAAAAAAAAAAAAAAAAAAHA1/VcXQtEztV1CvqYmHZqv3Kv6NMc2g+CPSBo3Lrd/Rt3VWsbJyb9VWDkREU0TTM/BtVeaYjlET4/L3/Hpk709gaBg7TxK+V/UJ9k5XLl2WaZ+DHz1Rz7v5rQOv8KdyaHsDSN4V2aq8DMo8rdpopmK8WJn4FVceaqOU8/Dn8nMPQ8TL0cuOMZ8Y21t45MRmRyt4edcn/C+aiufwvNPj8qmgAAYPxq2tG8OGutaXTRFWV5Gb+N2dsXaPhU8vNz5cvnTJ0Pd1/cff2ToOTXFONq9rlRFUxHK9b5zT+enrR8vJaaAuMGlZPDbjflZOmxVZpoyqNTwpiZiOrVV1+XPnz5RV1qe/ugF+jrdtavj6/t/TtWwqutj5tii/R6oqjny+budkAAAAAAAAAAAAAAAAAAADi6pnY+l6bl5+bci3i4tqq9drn+bTTEzM/mgGk+kHxlyuH24tC03RqbV+/z9lZ9quI+FZnnFNET4TM855+qPW2nsHeWk7429Y1bRL8V2q45XLc/f2a/GmqPCUQYGlazxz4r6pcxq6bF3L8pkzcuUzNFi1THK3TVy7v5lPf4+Lj7S3Jujgvvy/avWLli9Zri3m4N2fgX6PPHh3dtNUA9Cn8rpprpmmumKqZ74mOcSx3YO8tJ3xt6xq2iX4rtVxyuW5+/s1+NNUeEsjBiOrbO2thYmbqdjbGiezbNmu9Rc9gWut1qaZmO3q80s9DrMxfdW1Cc6qn2Zk4FzyFVU9tVfXoqqiPXyiZ+aVp10xXRVRVHOmqOUx54ef/Evaut8IOJMZOnVXLFim/OTpmZREzTVRz59WefjHPlMT+uJB6AvllXrWPjXb2RVTRYt0TXcqq7opiOczPzJ32h0pNAyNMop3Vp+bh6hRTEVVYtuLtq5Pnj4UTHyT+dr3jHx2zuINj2tbOwcrG07Knydyau2/lc57KIpp59WmfGOc8wYvwCwp1fj9pdzTqaoxbOVfy+cfzLVMVzHP89MfOvdpbo28Kath6Jd1TWLcfd/UKIiun/J7ffFEeuZ7Z+SIbpAAAAAAAAAAAAAAAAAAAfm7cos2q7l2qKbdFM1VVT3REd8v00x0qt6e1fhzc07Fr6uoa1M4tHdzptcudyr80xT/tAxDZHSQsZnEXU9P16aLW38nJmjTsrqxT5CmPgx1+XfFXLnz8Jnzd1K266blFNduqKqKo5xVE84mHnhg8J9xZ/DKreuFYm9h03a6Zx6aJ8p5Gnsm9H4VPPnE8vNz8/LZ/Rz44VaJXj7Y3dkTVpdUxRiZlyec48+FFU/geafD5AWC0Txx4C4u9Lt7Wtt12sHXZjrV26+y1kz65j72r193n87etuum5RTXbqiqiqOcVRPOJh/QeetzZ/E/Yufct4en7iwLvOaZu6d5SaK+XPtiq32T4/nZDtHg9xB4ia1ZydzfdLEwuceVztVqrm5FHLt6lNc9aZ5cuXdHrXSA6XZ22tN2ht3D0XRbEWcPGp5R+FXVPfXVPjVM9syjDjfNGV0l8mjTIiLs52Hb+B8Hnd6tqJ+fmrXixv7T+Hu1b+p5tdFeXXE0YmNM9t65y7I5d/KO+fUmLoy7Uz97cTr+8dXjr4uDfqy7l2Y5RdyqpmaYjl5pmavmgFogAAAAAAAAAAAAAAAAAAA6rdWv6ftfb+brOsX4sYWLR166p758IpiPGZnlER55RXujdW9+PG7J0vQ8e/Tp1MzNrBt19S1ao/DvVd0z65+SI7WwOmzuG/Tc2/t21VNOPXRXnXo/Cnn1KPzcq/ztr9G7auFtvhZpF/GtW/ZmqWac3JvRHwq5rjnTHPzU0zEcvl88gmvXOjXvzS9LqzLVOnZ9VFPWrx8W/M3I8/KKqYifmnwfngNxW1XYG57Oia5eu1aBfuxZyLGRMxOJVz5RXTz+95eMd0x8kSuhHfTJ2hjaVuTStxYNqLcanTXayYp7pu0cpiru7Jmmrz/AM0Faa3pWn7g0bJ03Vce1mafl2+pctV9tNdM+vw88THbE8phC3Gbhdq3CvcVrP027fu6Lcu9bCz6eyu1X3xbrmO6uPCe6qI5x4xFg8ENbr3Dwo21qF6vr35xYs3KpnnM1W5miZn1z1efzsp17R9P1/SMrS9YxbeXgZNHUu2bkc4qj/pMT2xMdsTHOAaX6P8Axuxd34tjQ9y3rePuCiIot3Kp6tOXHq/perxb3Q5xf4D65srKu6nt2jI1TQ4r61FduOd/Hjn2RXEds8vwo/U+O0ekbvjb+FGJlV4msWqI5UVZ9FU3KY7P59NUTPd485BXvFjVcDR+HG4srVa7dON7Cu2uVcx8OquiaaaY598zMxCWuhjpeRkcR9Q1GimYxsTAqorq5dnWrqp6sf8ADVPzMc1PcHEDj1uDH06i15THtT1ox8aiaMbHjn211zPPt7YjnM/Ir7hHsDB4d7TtaXidW5lXJ8rl5PLlN65y/ujuiP3gzYAAAAAAAAAAAAAAAAAAAGouP3F6xw60yjC06LeRuLLomqzbq7abFHd5SuPl58o8eXqTVtvhdxD4t13Nw5V3nav1TMZup3qqYuf5lMRM9WOyOyIjwjufLBpjip0iaberVdbFz9SriqiZ5fyFuKpij+xRy+deeLj2cXGtY+Naos2LVMUUW6KYimmmI5RERHdAPPjfnCreXDau1n59mPY1NXwM/BuzVTRVz8Z7KqZ+WPFS/Rj4r5O99Lv6JuC9Tc1zT6IqpvTPKrJs93WmPGqJ5RMx384me3v3RrOmYms6XladqVmm/h5Nubd23V3TEob4X+W4edI3F0ubk+Ts6lc0y5Mz2V265mimZ7vPTUC8AAJiJiYmOcSkrpH8DZwJyt1bMxeeHPO5nYFqn/Bee5bj8Hz0+HfHZ3VqTETExMc4kEfdHPjhVolePtjd+RNWmVTFGJmXJ5zjz4UVT+B5p8PkV/brpuW6a7dUVUVRzpqiecTHnaP1fo5bZ1DiJa12Kps6NVM3sjSqKeVFy7z7OU/zaJ7ZmmPNyjlE9m77Nq3Zs0WrNFNu1RTFNFFEcopiOyIiPCAfsAAAAAAAAAAAAAAAAABx9RzcbTsDIzc69RYxce3Vdu3a55U0UxHOZmfkchoDpk7hv6Zw/wBP0nGqmmNVyppuz57duOtMfPVNP5gak4m8UNz8XdzRtvZdnLp0qu51LOLjz1a8nl/Puz2cqfHlM8o75fHJ6Mm/bOmTk0VaTevxE1Ti28mfKT2d0TNMU8/nbk6H+1cLT+H07i8nbr1HVLtymb3fVRaoqmmKI83bEzPn7PNDfgPPzhpv7cnCPd/sXMoyKMKm5FvP0y/ziJp59tVMfzao74mP1xK+tLz8bVNNxc/Bu03sXJtU3rVymecVU1Rzif1pu6Z+0MavRdM3XjWooy7V+MTJqp/n0VRM0TPZ3xNPLn/SZx0UNcr1jhBhWb1fXuadfuYfOZ5z1YmK6fHwiuI+YG4gAQ3x6p9i9Je9djxysC72Ry/mWv3LY1jU8LRtMydR1TJt4uFj0Tcu3bk8opiEV9Kfq4fHb2TXMRT5DFuzPf2R2f8AynE7f+4ONu78bbm1ca/9yfK8sbFjsm9Md967PdER39vZEesDifv/AHBxt3hjbb2pjX/uT5XljYsdk3pj/wBa7PhER29vZEetTXBjhZpnDbQ/J2upla1kUx7Mzur21T39SjxiiJ8PHvnwiP7wY4W6Zw20PydrqZWtZNMezM7q9tU/gUeaiJ8PHvnwiNigAAAAAAAAAAAAAAAAAANf8ZuJeBw223GXeppyNTyedGHi9bl5SqO+qfNTHOOc+uI8WwEKcc8/I3v0gLukXLvUsW82zpNjn2dSOtFNU/2qqpBxdK2txE456tk6vcrm9Yivqzk5dybePa/oW6e3uie6mPl7ZcbfnA/eux8KdSybFjNwrU9arJwLk1+S5cu2YmIqj5eXgu7b+j4O39Fw9K0qxRj4WLbi1bt0RyiIjx9cz3zPjLm37Vu/ZrtXqKblqumaaqao5xVE98SCZ+ivxczdXyY2fubJ9kZFNuatPyrtXw64pjnNqqf53KO2J7+UTHb2cqbQNvbT/cs6QHPTudvFw8+1mWIiZ/wNcxVNPPs5xymqn5l8UVRVTFVMxNMxziYB/X8ppimOVMREeaH9TNxs4/avtbfFvR9u4MUWtPuc8ucy1Meyf6NPjFP9KPEFMtCdMXXMHD4bWdIu10VZ+flW6rNvn8KKKJ51V8vN3R/tMUy+llbnTp9h7VrjPmOzyuXE2onz9lPOf1NfbK2luzjvvSrW9wXbsaZFcRkZfV6tFNMT/grUf/XLxBu3ob6Lf07hrmZ+RRVRGo5tVy1zjlzoopimJ/PFX5m+nD0bTMTRtKxNN02xRYw8W3TatW6I5RTTEcocwAAAAAAAAAAAAAAAAAAAAAAAAAAAAAAAAAAAAAAAAAAAAAAAAAAAAAAAAAAAAAAAAAAAAAAAAAAAABpHpa7Uu7g4bRqOJRNeRo12cmaYjnM2pjlc/N8Gr5KW7n5u26Ltuu3cpiuiuJpqpqjnExPfEgkzoicSMfTrl7ZmsXfJ0ZF2b+BdqmOrFcx8K3Pm58omPXz86tUO9IThFmbA1qrX9v0XKtuX7sV0V2+fWwbkz2UVeann97V809vLnt7o68bre5bNjbm6b9NvWrdPVx8iqeUZMR4T/T/vBQjTXH7g5i7906vU9It0WNx49HOiqOyMmI/mVevzS3KAgzgPxFzeGe9atO1im9RpGTe9j52PX2TYuRPV6/Ke6aZ7483NeVFVNdFNdExVTVHOJjxhHXTN2ti6ZurStfxKYor1W3XbyKYjlzuW+r8L5ZpqiP8AZUH0fdWv6zwd2zlZUzVepx5sTVPjFuuqiJ/NTAO/13Ym1Nfv+X1nb2l5l/xu3cama5+Wrlznuc/QNuaLt6xNnQtKwtPtz3xjWabfW7u/lHb3Q7UAAAAAAAAAAAAAAAAAAAAAefvETT8/hVxsv5GFTNE42ZGoYU90V2qqpqiO7u76Z7+6XoE1nx14X4/EnbXk7NVuxrmHE14WRX3TPjbrn8Grz+E9vb3SGV7C3bpu9ts4mtaRXzs3qY69uZjrWq/Gir1xLIXn5w43xuHg7vPJxM7GvW7VF3yWoadd7OfLxjw58u2JjsmOXguraG5tL3boWNq2iZNN/EvU8+ye2ifGmqPCYBzNZ0vC1rTMjTtUx7eTh5FE0XLVcc4mELcceF2fww3FZztMrvVaNfu9bDyo++s1x29Sqfwo5dnniPlXsx/f+2cTd+0NT0TPpibeVZmmmqY5zRXHbTVHrieUgwno78SvdB2hNOfPLW9O6tnL7f8ACRMfBuR8vLt9cS2shboo6lkaXxmxMGmZ8nm2b+Nepjunq0zXH66F0gAAAAAAAAAAAAAAAAAAAAAA13x/2pd3hwu1bAxKJrzbMU5ePTEc5qrtzz5R65p60fOmXoscR7Gzt0X9G1iubelatNNMXJnss347Kap9UxPKfmW8kLpO8G72mZeVvHa+PNem3Zm7qGNbjtx6p77tMR/Mnx/Bnt7ufIK8pmKqYqpmJiY5xMeL+pU6OHHHyfsbau8cn4PZbws65Pd5rdc/3SquJiYiYmJie2JgGuOM/C3TeI+hzRXFGPrFimZxcuI7Yn8Grz0z+pH2xNza7wZ4j3aM6xdo8hd8hqGFM8vK2/PHhz5fCpnul6EJj6ae1sWrSNI3TZpijMt34wb0xH+Eoqpqqpmfkmmf7QKR0nUMbVtLxNQwLkXcXKtU3rVcfzqao5xLQnSz4d67uzH0bV9vY1WdXgRXYvYtqnndmK6qeVVMeMRMdvm58+7m7nohatf1HhJTj5EzVGBm3ca3M/gcqa4j89ct2g05wB4N4vD7Ap1PV6bWTufIo5V3I+FTi0z327c+f8Krx7o7O/cYAAAAAAAAAAAAAAAAAAAAAhjpQbbytqcWrusY3Wt2NUqjOx7tPOOrdjl145+eKoir/ahVnBviDhcQ9oY2oWaoo1G1TFvNx5mOdFyI7Zj+jPfHyuXxU2Hp/EPad/SNQnyV6P5TFyYp5zYuxHZV648JjxhEemZ26+CPEO5bvW6sfMx5iL1mZmbWVameyYnxpnwnwnsnlMTAPQx88mxayse5YyLdF2zcpmiuiuOcVRPfEwxfhrvvSd/7etanpF2Ovyim/j1T8OzX40zH/VlgIm6RvBurZeVVuHbtuurQL1yPKW47ZxK5nsj/ADZnunz9jbvRY4oXN1aNc23rVyqvV9NtxVau1Tz8vY7u3x61PZE+qYbx1jTsXV9Ky9O1C1TexMq1VZu0VRziqmqOUoM4eU39jdIfT9Px7lVfsXWKtOqq/Dt1Vzanw808wWrvXYG2N62Yo3HpFjLrpjlRe7aLtPZy7K6eU/Nz5MQ0no+cOtOyov8A3GuZdUTzppysmu5RH+zz5T8/NtgB8cLEx8DFt4uFYtY+Najq0WrVEU00x5oiOyH2AAAAAAAAAAAAAAAAAAABrvj/ALUu7w4XatgYlE15tmKcvHpiOc1V2558o9c09aPnbEARD0WOI9jZ26L+jaxXNvStWmmmLkz2Wb8dlNU+qYnlPzLdpmKqYqpmJiY5xMeKQ+k7wbvaZl5W8dr4816bdmbuoY1uO3Hqnvu0xH8yfH8Ge3u58uy6OHHHyfsbau8cn4PZbws65Pd5rdc/3SCq2uOM/C3TeI+hzRXFGPrFimZxcuI7Yn8Grz0z+pseJiYiYmJie2JgB577E3NrvBniPdozrF2jyF3yGoYUzy8rb88eHPl8Kme6V+aVnYmr6dh6lhVU3cfItU3rNzl301RzhN/TT2ti1aRpG6bNMUZlu/GDemI/wlFVNVVMz8k0z/aZf0QtWv6jwkpx8iZqjAzbuNbmfwOVNcR+euQbtAAAAAAAAAAAAAAAAAAAAAAR70zdqXsPdOn7ns0TOLn2qca9VEfe3aInlz+Wnu/zZWE6Xee2dO3ftvN0TWLXlMTJo6szH31FXhVT5pie2Aa46NnEjH3pszG03Lu9XXNLtU2L1FUxzvURHKm5Hn7OUT64bheeu5dC3TwS4g2qqLtVq9aqm5h5lET5LKtc/wD/ABFVPfE+rlM2Nwb4oaZxH0OLtqacfVrFMRlYkz20z+FT56Z84NiTETExMc4nviUmdJbgpRgW8rd208fljRzuZ+Hbjstx43KY/B88eHf3Kzfm5RTct1UXKYqoqiYmmY5xMT4AlvolcULt67TsnW7tVc9Wa9OvVTz5RHbVan5u2PklUzz54jab7m3HHKt6PM0W8DOtZeNEfzaaurcinu8Oty7noLbq69FNUeMcwdblbe0XLyZyMrSNOv357fKXMaiqr88xzdjboot0RRbppoojuppjlEP0AAAAAAAAAAAAAAAAAAAAAx7iHt+ndWyNb0SZimrNxa7dFU90V8udM/NVEIj4G71u8L+JVdOsW7lvCu1VYGoW+6bcxVy63Kfwao+XlzX6mzpPcGr2t+W3ftXHm5qNunnn4duPhX6Yj/CUR41xHfHjHd2xykKOxMizl41rIxrtF2xdpiuiuiecVRPdMPqi3o7cbLm1L9nb25r1VzQrlXVs36p5zizPn/of3LOx71rJsW72PcpuWrlMVUV0zziqJ8YkGK8TNhaTxA27c0zVrcRciJqx8mmPh2a/PHq88eKH71rcvBTiZTz52s3DqiqmYmYt5VmZ/XTVETHqn5Hoc0b0udrYur8NLmtTTFOdo9yi5RXy7arddUUVU/J2xPzA2rsfc2FvDauna7pvOMfLtxX1KuXWoq7qqZ5eMTzh3ldFNdM010xVTPfExziU09CTVr9/QNyaVcmZsYuRav2+fhNymqKv+SFLg+OPi4+Nz9j2LVrn39SiKef5n2AAAAAAAAAAAAAAAAAAAAAEz9NHal3L0jSN0YtE1RgzOLk8o7qK5iaKvkirnH+1Dm9EriRj6nt6jZ+p3epqWBEziVVz2XrMzz6seumZns83LzKA1fTsTV9MytO1GzTfw8m3Vau26u6qmY5TCDuLXDvW+EW8LObp12/9zK73lNO1C330zHb5OvzVx+aqO2PGIC/Bp3gJxixN/wCnU6fqlVvH3FYo/lLfPlF+I/n0f9Y8G4gTr0j+CdvX8bJ3PtXHinV7dM15OLbp/wC8xHfVTH4f9/ytc9Fjihd29r9ramsXK6tJ1G51ceqqf+7357u/+bV3fLyWghHpR7asbU4r3L+mRFq1qNqnUKaaY5RbuTVVFXL/AGqet84LufDUMSzqGDkYeVRFzHyLdVq5RPdVTVHKY/NLq9j6lc1nZmhalf5+Wy8Gxfr5/hVW4mf1y7sGJ8NthaNw+29RpeiWpmapivIybnKbuRX+FVPq8I7oj55ZYAAAAAAAAAAAAAAAAAAADj6lh2tR07KwsiOdnJtV2a489NUTE/qlyAHnptzUdQ4N8YOtlW666tMyarGTbjs8tYq7J5c48aZiqPmX5oGsYOv6Pi6npV+nIw8miLluunzT4T5p9TUPSP4QzvzTI1jQaKI3JhUcoomYiMu3Hb5OZ8Ko/mzPZ4T384nzgfxZ1HhprVel6xRfr0Su7NGTjV0zFeNXE8pqiJ7YmJ76QXg6TeO2NL3foORpGt49N/FvR/tUVeFVM+Ew5+j6nh6zpuPqGmZFvJw79EV27lE84qiXMB578Qtoa9wc37j149+5TFFfl9PzqOyLlMT3fLHOImPX61pcH994/ELZOJq9qnyWVT/I5dnnz8ndpjt5eqeyY9Uut6Qm1sXdPCzWqL9MeyMCxXnY1zl20126Zqn88RMfO0N0J9Wv2t369pMTM42RhRkzHhFdFdNMT+auQUxu3h9tTd1cXNxaFh5t6O69NM0XPD+fTMVeEeLgbb4T7G25kUZGk7bwbeRR203bsVXqqe/umuZ5d/gzgAAAAAAAAAAAAAAAAAAAAAaR6Wu1Lu4OG0ajiUTXkaNdnJmmI5zNqY5XPzfBq+Slu5+btui7brt3KYroriaaqao5xMT3xIJM6InEjH065e2ZrF3ydGRdm/gXapjqxXMfCtz5ufKJj18/OrVDvSE4RZmwNaq1/b9Fyrbl+7FdFdvn1sG5M9lFXmp5/e1fNPby57e6OvG63uWzY25um/Tb1q3T1cfIqnlGTEeE/wBP+8FCNNcfuDmLv3Tq9T0i3RY3Hj0c6Ko7IyYj+ZV6/NLcoCDOA/EXN4Z71q07WKb1GkZN72PnY9fZNi5E9Xr8p7ppnvjzc15UVU10U10TE01RziY8YR10zdrYumbq0rX8SmKK9Vt128imI5c7lvq/C+Waaoj/AGVB9H3Vr+s8Hds5WVM1XqcebE1T4xbrqoifzUwDYdURVTMVRExPZMT4sa2vsfbu19T1TUND021i5mpV9fIuU9sz/Rp/Bp59vKO+e2WSgAAAAAAAAAAAAAAAAAAAACSOkrs3dm5uMGjWKrHW0rP8nh6fft0zVRb8bkV+aqPhVdvfEdk9k8q3fyaYq5c4ieU845+AOu27o2JoGgYGkafbpoxMOzTYopiO+Ijlzn5e/wCdLvSP4Gzgzlbr2Zi88SedzOwLVP8AgvGbluPwfPT4d8dndWhMRMTExziQR90c+OFWiV4+2N3ZE1aXVMUYmZcnnOPPhRVP4Hmnw+RYFuum5RTXbqiqiqOcVRPOJhJnSP4Gzgzlbr2Zi88SedzOwLVP+C8ZuW4/B89Ph3x2d3C6OfHCrRK8fbG7siatLqmKMTMuTznHnwoqn8DzT4fICwWObx2Tt3eWLTY3JpWPmxTHKi5VE03KP82uOUx+dkVuum5RTXbqiqiqOcVRPOJh/QaStdGbh/Rl+Vqt6rct8+fkasv4Hyc4pir9bbO29vaTtnTKNP0HT8fAw6ZmYt2aeUTM98zPfM+uXaAAAAAAAAAAAAAAAAAAAAAMT4rYeuZ/DzXcTa0W6tXv41Vu1TXPLrRPZVFMz2daaecRz7OfLu72juh7sG7gTqm6NXxa7OTFVWBi271E012+rP8AKzynunnEU93hKnX8imKefViI5zznkDD+KHD/AEjiHt2vTdWo6l+jnVi5dEfymPX5488eePH80oiybG7OCXEKO2rGzseedFcc5s5dnn/xUz+eJ80w9DmHcUOH+kcQ9u16bq1HUv0c6sXLoj+Ux6/PHnjzx4/mkHH4S8SNK4i7fpzMCqLOdaiKcrEqn4Vqr/rTPhLOXnjk2N2cEuIUc5qxs7HnnRXHObOXZ5/8VM/nifNMLV4S8SNK4i7fpzMCqLOdaiKcrEqn4Vqr/rTPhIM5AAAAAAAAAAAAAAAAAAAAAAABMPTF0HdGrZm37uDi1ZOg0T5GmLMTVVRk3KuUdeOXPlMdWInu5848Y5704XbTsbJ2NpWh2Yp8pYtRVfrpj/CXau2ur88/miGU1UxVHKqImPNL+gnPpG8DqdeoyN0bQx4p1emJry8O3HKMqPGumP8AGer+d8vfqfgFxky9g6hTo2vVXbu3rtfVqpq5zViVc+2qmPN56VyJz6RvA+nXqMjdGz8eKdXpia8vDtxyjKjxrpj/ABnq/nfL3hQmn5uNqOFZzMG9bv416iK7d23POmqme6YlyEN8AuMmXsHUKdG16q7d29dr6tVNXOasSrn21Ux5vPStzT83G1HCs5mDet38a9RFdu7bnnTVTPdMSDkT2xPN544HCvdGscS8valvT7mPnWrs1X7l6OVuzamey7NUdk0zHLly7+6Hoc/MW6IuVXIopiuqIpmrl2zEc+Uc/Vzn88gxThnsLSOHu3LelaNb61c8q8nKrj+UyLn4VXq80d0R88zloAAAAAAAAAAAAAAAAAAAOBr9OfXoeoU6NNqnU5sVxjTe+8i71Z6vW9XPk54CRejFw31KeJOrazunDu2b+iXKrfk79PbOVX/O5908qZmecc4+FTMeCnd67V0neW38nR9dxov4t6Oye6q3V4V0T4VR5/8Ao7yKYiZmIiJnvnzv6Dz439s7cnBre1i9Yv3aKaa5u6fqNqOVN2mPCfNV4VUz+uJVnwN4t4HEXSYsZM28bcGPRHsjG58ouR+HR549Xgzfeu1dJ3lt/J0fXcaL+Lejsnurt1eFdE+FUef/AKIV39s7cnBre9i9YyLtFNNc3dP1G1HKm7THhPmq8KqZ/ukHoO4Gu6Pp+vaVkabrGJay8G/T1blq7TzifN88T2xPg11wN4t4HEXSYsZM28bcGPRHsjG58ouR+HR549Xg2oCctwdFXQczNuXtF13N06zVPWixcs034p9UTzpnl8vNkWxejltDbWbazdQqyNbyrVUVURlxTFqmYnv8nHf4d8z3N1gP5RTTRRFNFMU00xyiIjlEQ/oAAAAAAAAAAAAAAAAAAANCdMDS9xalsTDq0ez5fSMW9N/UKLcc7kco5UVcvGiOdXPl3dk93PlvsmImJiYiYnviQax6O+yY2Vw3wrWRbinU8/8A7Zlzy5TFVUfBonn+DTyj5ebpekBwYxt+4VeraJRbx9zWKOyfvacumP5lf9LzVfNPZ3boiIiOUdkAID4R8Sda4T7nvYWoWb86bN3yedp9yJiq3VE8pqpie6qP1rp23runbk0bG1XRsmjJwsinrUV0z+qfNMeZqrpAcGcbfuFXq2iUW8fc1ijsn72nLpj+ZX/S81XzT2d018I+JOtcJ9z3sLULN+dNm75PO0+5ExVbqieU1UxPdVH6wX46zStA0nSMzPy9M0/GxcnPueVyblqiIm7Vy5c5Nt67p25NGxtV0bJoycLIp61FdM/qnzTHmdmAAAAAAAAAAAAAAAAAAAAAAD+V9bqVdTl1uXZz7uaOeH3DXcGudIbOub3xOVWDfnU8uqaZm1fmav5LqT2RNMz3eqmYmOyYWO/nVjrdblHW5cufiDha5pOBruk5OmatjW8rByaJt3bVyOcVR/0nzT4IY408K9V4W6/a1HS7t+5oly71sPNonlXYr74ormO6qPCfH88L1cHXNJwNd0nJ0zVsa3lYOTRNF21cjnFUf9J80+ANMdHrjVZ3ni2tD3Fdos7htU8qK57KcumPGP6Xnj54b1QVxp4V6rwt1+1qOl3b9zRLl3rYebRPKuxX3xRXMd1UeE+P54UB0euNVneeLa0PcV2izuG1Tyornspy6Y8Y/peePngG9WNbu2Ltnd9EU7j0bEzqojq03K6ercpjt7Irp5VR3z4slAa50bglw80jMpysTbWNXepq69M5Fy5fimfVTXVMfqbEtW6LVui3aopot0RFNNNMcopiO6IjzP0AAAAAAAAAAAAAAAAAAAAA0J0wNL3FqWxMOrR7Pl9Ixb039QotxzuRyjlRVy8aI51c+Xd2T3c+WW9HfZMbK4b4VrItxTqef/2zLnlymKqo+DRPP8GnlHy82zpiJiYmImJ74kiIiOUdkA0v0gODGNv3Cr1bRKLePuaxR2T97Tl0x/Mr/pear5p7O6a+EfEnWuE+572FqFm/Omzd8nnafciYqt1RPKaqYnuqj9a/Gl+kBwZxt+4VeraJRbx9zWKOyfvacumP5lf9LzVfNPZ3BtXbeu6duTRsbVdGyaMnCyKetRXTP6p80x5nZoD4R8Sda4T7nvYWoWb86bN3yedp9yJiq3VE8pqpie6qP1rp23runbk0bG1XRsmjJwsinrUV0z+qfNMeYHYXrVu/artXqKblquJpqorjnFUT4THiwfUuEWwNRyar+VtXTPK1T1pm3bm3znnz7YpmIZ2A6bbe1tC2zYm1t/SMLT6KvvvY9qKZq7u+e+e6O93IAAAAAAAAAAAAAAAAAAAAAjrfHDvcu7ukl7D3HjzGDm3vL0ZFuJm1OFb5dkTHLlVy5UzE9sTV64ma9qwsWvT5wa8e1Vhzb8jNiqmJomjly6vLu5cuzk+80xMxMxHOO6fM/oIm6QnBW/snKubg2zbuXNu3K+tXbp5zVhVTPdPj1OfdPh3T4TOf9HHjjGfGNtbeOTEZkcreHnXJ/wAL5qK5/C80+PyqWysezlY13HybVF6xdpmi5brpiqmqmY5TExPfCKukJwVv7Jyrm4Ns27lzbtyvrV26ec1YVUz3T49Tn3T4d0+EyFsiZejjxxjPjG2tvHJiMyOVvDzrk/4XzUVz+F5p8flU0A1Xxh4Q4fEnXtu5mVk+xrODVXRlzR/hL1me2KKZ5dk9bn2zPZFU9ktqAOJo+mYWjaZjadpeNbxcLGoi3as245U0Ux4f+/i5YAAAAAAAAAAAAAAAAAAANXdJLTNw6vwr1HE2xZ8vcqqpqy7VPbcrsU9tUUR4zziOzvmOfLt7J2iA0R0Sdke1/ZFzXs211dQ1mYro61MxVRYp59WO3zzzq/My3jXwp03iTon8zF1zGpn2Jmcv+Cvz0T+rvjxidk00xTERTEREeEP6Dz12luTdHBffl+1esXLF6zXFvNwbk/Av0eePDu7aaoXPsHeWk7429Y1bRL8V2q45XLc/f2a/GmqPCWMca+FOm8SdF/mYuuY1M+xMzl/wV+eif1d8eMTH+0tybo4L78v2r1i5YvWa4t5uDcn4F+jzx4d3bTVAPQp1G6dt6RurSLmma/g2c3Dr7epcjtpmO6qme+mfXDh7B3lpO+NvWNW0S/FdquOVy3P39mvxpqjwlkYJ8zeivtG9mTdxtV1jGsTPPyMV26+Xb3RM08/z82xOHvCPaOw7kZGjafNzUOU0+zcqryt3lPfynup+aIZ+AAAAAAAAAAAAAAAAAAAAAJI6Suzd2bm4waNYqsdbSs/yeHp9+3TNVFvxuRX5qo+FV298R2T2Tyrd/JpirlziJ5Tzjn4A67bujYmgaBgaRp9umjEw7NNiimI74iOXOfl7/nS70j+Bs4M5W69mYvPEnnczsC1T/gvGbluPwfPT4d8dndWhMRMTExziQR90c+OFWiV4+2N3ZE1aXVMUYmZcnnOPPhRVP4Hmnw+RYFuum5RTXbqiqiqOcVRPOJhJnSP4Gzgzlbr2Zi88SedzOwLVP+C8ZuW4/B89Ph3x2d3C6OfHCrRK8fbG7siatLqmKMTMuTznHnwoqn8DzT4fICwR/LddNyimu3VFVFUc4qiecTD+gwPizwy0jiTpVnG1KqrGzMernYy7dPOu3EzHWjl4xPLuZHtDbWl7R2/i6NoeNGPhY9PKmO+qufGqqfGqZ7Zl3IAAAAAAAAAAAAAAAAAAAACWemvtrIuRoO5bFuqvHtU1YWRVEdlHOetRM+qZmuPzedm3RM3dl7g4expebh36fuPVGPay5ifJ3qJ5zTTEz/Op7pjzcm4de0fA1/R8rS9XxqMnByqJt3bVfdMT/dPmmO5+dv6Lp+3tHxtL0bFt4uDjUdS3aojsiPPPnme+ZntkHYp96aeNFzhvpWRy+FZ1OiIn1VW7n7oUE0h0wrXlOEHW5f4PULFXf6q4/wCoOT0SL83eDWHRM8/I5eRRHq+F1v8A5m5miuhvc6/Ca/Tz+81O9T/wW5/6tt7w3PpW0NAydY13Jpx8OxHPnP31dXhTTHjM+YHczVTExEzETPZETPexnV+H+0NYypydU21pGVkT33LmJRNU/LPLtSZRu/ffGXizg3dsV3cCjBueUxqYqnyWFa58puXZjvmY7J8/dC1sai5bxrVF+5F29TREV3Ip6vXq5ds8vDn5gcbSdJ07R8WMbScHFwseO3yePapt0/miHNAAAAAAAAAAAAAAAAAAAAAHntuCzqXCrjZeu2bFU3tP1CcjHpqiYi/ZqmZpiOXhVTVy8fFfmiZ06po+FnVY1/EnJs03ZsX6erct8459WqPCYdZrWzdA1rcGma3qmm2MjU9O5+xr1cdtPPzx3Tyntjn3T2wyABC/Gmn7mdJvIvUfB5ahhZEco8ZptTz/ADroQ30n49jcfL17u50Ylznz81NMf9AXIETzjm05x94yYnD/AE+rTdJqt5O5cij+Tt99ONTP/qV/9KfH5AbiiqmqZimYmYnlPKe5/U09E3Tt65WRqe5NZz78aDqE1V9TJ51V5d6Z7blPP72mO7n490d08qWAAAAAAAAAAAAAAAAAAAAAaD6Yu2sjWOH+FquJbquVaRkTXdimOfK1XEU1VfNMUN+PllY9nLxruPlWqL1i7TNFy3XHOmqmY5TEx5gTV0Mt3ZeTpeo7Wv4l+5i4kzlWcumJmi3157bdU+EzPbHLv7VNOk2htXRtoaTGm7ewbeHiRXNyaaeczVVPfMzPbM+Hb4Q7sGqOlJjRkcEtdmYiZs1WLserleoj+6ZYL0JL81bR3HY59lGdRXEcvwrcR/8AK2Z0iLfleC26qeXPljU1fmuUz/0al6D1znpu7bXP729jVcvlpufuBT7+VVU0xzqmIiZ5dsuJrGp4WjaZk6jqmTbxsLHom5du3J5U0xCMeIfEnc/GDfWDouybeVZwbV+KsKzbnqVXKqf/AF7k+ER39vZEesGd9KDhRuTdO9NM1rbmL7Ot5Nq3g3LdHZNmqJqmK6p8KOVXbV4cvkbZ4McLNM4baF5O11MrWsmmPZmb1e2qfwKPNRE+Hj3z4RGZ7ZxtRw9v6fj63mUZup27NNORkW6OpTcr5dsxHm/vdmAAAAAAAAAAAAAAAAAAAAAgzpF6LnbP4052pWYrt0Zl+nU8S9ymImqZiauU8++K4n9S83Qbs2foO7YwY3Dp1nN9hXov2PKR97VHhPnifGJ7J5A+XDncd3dmy9K1vIwb2Bey7MV12Lscpie6Zjz0z3xPmmGSP5TTFNMU0xEUxHKIjwf0EU9M3GizxSwb0Rym9pluZ9cxXcj9yxNsX5ydt6Tfmec3cS1XM/LREpN6bVvlvXb93lPwtPqp7/Ncq/eqPh3c8tsDbNznz6+mY1X/APapBkLGd5bH2xvSzFjcmlY2bVRHwa5+Ddo5xy7K6ZiqPz8ux0HGbilpnDfQ/KXerk6zkUzGJhRV21T+FV5qI8/zQ0h0bJ37u/iHnbvytQu0aRcqmnOuXaedvImPvbNqnujq+ePvY88yDb+lcAOHOnZUX40KcmqJ5005WRcuUR/szPKfn5tn4eLj4OLbxsKxax8e3HVotWqIpppjzREdkPsAAAAAAAAAAAAAAAAAAAAAAAAAAAAAAAAAAAAAAAAAAAAAAAAAAAAAAAAAAAAAAAAAAAAAAAAAAAAAAAAA4+oYWNqODfws+xaycS/RNu7Zu0xVTXTMcpiYnvhEPHjg7ncOdU+7e3vL3duXLkVW7tMzNzBr59lFc9/Ln97X809vKZuZ8szGsZuLdxsuzbv496maLlq5TFVNdM98TE98AmPgr0jcarGs6PxAuzZu0UxTa1Pq86a+XhciO2J9cdjf2RvnauPp9Wdd3HpEYlMdbykZduY5erlPb8zRPEjov42dlX87Y+fbwaq563sDK5zaieU/eVxzmI58uyYnx7fBrnA6Me/L+bTayp0vFsdblVfqyevERz74iI5z2dvgDi8aN65XGbiDpul7Xxrt3CsTOPg0TExVdqqmOtcqifvY7I+SI7Vk8P8AblvaOy9I0G1VFcYOPTbqrjuqr76qvnqmZYlwf4P6Lw5xfLW59n63cp5Xs25Ty5f0aI/mx+uWzQAAAAAAAAAAAAAAAAAAAAAAAAao47cIcHiPpXsrD8libkxqOWPkzHKm7T3+Sucu+nzT30zPPu5xMn7C3vujg5u3KxL+NdtxbueTztMyOyKuXjHmnl3VR2THLvh6DsB4p8K9v8RsGKdUtTj6jbp6tjPsREXKPVP4VPqnz9nIH52Nxe2dvDAt3sTV8bDyppibmJm3KbV2ieXbHbPKruntjmxrjVxs0PaWgZOJoefjajuDIt1W7NvHuRcpsTMcuvXVTPKOXPsjnzmYaP3B0Xt44eZVTo+VpupYsz8Cubs2a+Xb99TVHLu5d0yybh10XcuM+1l76zrEYtE9acHDqmqq53coqrmIiI58+fLn3d/aDjdDzYuXf13J3nn26qMSxbqsYk1d925V2V1R6ojnHPz1K4cbTMDF0vAsYWn2LePiWKYot2rccopiHJAAAAAAAAAAAAAAAAAAAAAAAfyummuiqmumKqao5TExziYf0BHPSL4HV7duZG59m41VWjVTNzLwrUc5w58a6I/xfnj+b/m/e/bgb0hK9Es4+hb3qu39OpjqWc+I61dmPCK476qfX3wr+qmKqZpqiJpmOUxPin3ij0a9I3Dl3dR2nk0aNm3PhV41VHPHrq598cu2jx7ucd3ZANwYu+tqZenxnY+49IqxZp63lPZdEco5c+2JnnE+qe1KHST4o2OIWp4O2dqRXl6bjX+t5WiJ/wC1X+2mOpHjTHOeU+PN11HRl3/OV5KqjSqbfPl5acv4P5ur1v1N/cGuBOkbCu06lqd6nVddj729NHK1Zj+hTPj65/UDJuBezLmxeHGnaVl8vZ9znk5XVnnEXa+UzT80RTHzM/AAAAAAAAAAAAAAAAAAAAAAABgnF3hrpPEnb04efEY+o2ImrDzqaeddiqfCfwqJ7OdP90xEs7AeeWDm7v4Jb+uWq6KsXNszyuWquc2cu1z7Jif51M+E98dsdkxMK64b8cNpbywLUX8+xpOq9X+Vw8y5Fv4Xd8CqeyqO3s8fUyjiHsHQd/aROBuDF680xPkci38G7Yqnxpq/6TzifGEv7q6Le5sPKqnbmoYOpYkz8GL1U2Lsd3fHKaZ8fEFBcS+MO2NlaLdv06jiahqdVMxj4WNei5VXVy7Jq6vPq0+eZTj0btqalvnipXu/VKZnEwsmrOvXp5xFzIqmZppp8/KZ63f2cnbbI6Let5Ofau7vz8XCwaaomuziV+Vu3I7ecc+XVp7o7e3v7lWbY2/pm2NGx9L0TFoxcKzHKmimO/1zPjPrB2oAAAAAAAAAAAAAAAAAAAAAAAP5XTTXRVTXTFVNUcpiY5xMI66RfA6vbtzI3Ps3Gqq0aqZuZeFajnOHPjXRH+L88fzf8372xn8qpiqmaaoiaZjlMT4gkDgb0hK9Es4+hb3qu39OpjqWc+I61dmPCK476qfX3wp3F31tTL0+M7H3HpFWLNPW8p7LojlHLn2xM84n1T2tP8UejXpG4cu7qO08mjRs258KvGqo549dXPvjl20ePdzju7Iafo6Mu/5yvJVUaVTb58vLTl/B/N1et+oHY9JPijY4hang7Z2pFeXpuNf63laIn/tV/tpjqR40xznlPjzUnwL2Zc2Lw407Ssvl7Puc8nK6s84i7XymafmiKY+ZjPBrgTpGwrtOpanep1XXY+9vTRytWY/oUz4+uf1NygAAAAAAAAAAAAAAAAAAAAAAAAxriDsvSN+bcv6Prtjr2qvhWr1PZcsXPCuifCY/NMc4nnEoa3LoO6+CW/bVVF2uzet1TXiZtqJ8llW+f/1FVE9sT6uUz6FOl3ftbR936Nd0vcGFby8SvtiKuyqir8Kmrvpn1wDV/Crj/tvdeFaxtfybOi61THKujIrimzd7PvqK57I8eyeXzs03nxQ2ltPR7udnazh3qqaedvHxr1Ny7dnwimmmZ/PPZCd959FjWMbIru7R1TGzcWZ5xZzZ8ldp7+zrRHVq8O3sddtfou7rzM2j2wZuBpmHE/Dm1X5a5Mdn3sRER3c++fAHQ7I0vVONnGy7q2ZY6mFVk05WZPOepas0curbifGZimmn889i7WN7D2XouxtDo0zQMbyVmO2u5V23LtX4VU+MskAAAAAAAAAAAAAAAAAAAAAAAABMXSP4GezfZW7NlYv/AGrtu5+nWqf8L4zdtRH87xqpj77vjt++17wN465mx5taPuKm9m6B1urTMdt3Fjz08++mPwfzLfaV4tdH/Qt65N3U9Iuxo2s186rldujnZv1eeunwnn/OjzzziQbC0XiDtLWtPpzNP3FpddiY609fJooqp/zqapiY7p707dJ/jDpuuaXVs/auRTm2rlymrNy7UzNFXVmJi3RMffdvKZntjs5MPyejJv21mTatRpV6z1uUX6crlTy59/Kaef6m4eD/AEdcDa2Xa1bdeRZ1TVLcxVasW6Z8hZnz9vbXPP1RHZ3A7vot7FydnbBrytTtza1HV7kZNdue+3biOVumfXymZ/2m5SOyOUAAAAAAAAAAAAAAAAAAAAAAADq9zaDpu59DytI1zFoysDJp6ty3X+qYnviYntiY7Yl2gCAuKvDrXuEG67GbgX8irTZu9fT9Tt9kxMdvUr5dkVxHzVR2x4xG+uD3SJ0jXMWzpu9b1vS9Vp5UU5VfZYv+HOZ/mT8vZ629dc0jA13S8jTdXxLWXhX6erctXaecTH7/AFpg370Wb85N3J2RqlryNVU1Rh58zE0R5qbkRPOO/vjzdsgoPXOIW0tF0m5qOduDTYxqaOvHk8im5VX2c+VNNMzNU/IjbcmdqnHrjHbp0zHrtY1yacezFUzyx8amZma657eU9tU9njPJ3OidGHe2XmU0ane0zTsbn8K7N7ytXL1U0x2+HfMd6o+F3DXQ+HWk+xdIt1Xcu5EeyMy7EeUuz/0j1R+sGW6Vg2dM0zEwMWOrYxbNFi3HmpppiI/VDlAAAAAAAAAAAAAAAAAAAAAAAA0P0h+CVredi7uDbNqi1uW1Tzu2o5U051MR3T4RciO6rx7p8JjfACB+D/FvWuF+p3NOz8e/kaT5SacjAu86LlmqJ5VTTE/e1eeJ8VjbW4m7P3PgU5Wma9gxzjnVZv3abV2ju7JpqmJ8fkY/xa4K7e4hzOZX1tN1qOUezbFET5SPNcp/nfL2T2d/gnTVejFvrFy5t4Vel51j+bdpyOp2euKojl+sG0ekfxo0fF2znbZ2xm2c/Us+3NnIv49fWt49qrsqjrR2TVMc45RPZE9r89D3YeVo2kZ+6dTtTZu6lRFjFoq7KvIxPOapjw608uX+a4nCzoy2tMz7Wo75y7GbVanrW8DG5zb63PsmuqYiao7uyIj5VL2bVFm1Ras0U0W6IimmmmOUREd0RAP0AAAAAAAAAAAAAAAAAAAAAAADj6hhY2o4N/Cz7FrJxL9E27tm7TFVNdMxymJie+EQ8eODudw51T7t7e8vd25cuRVbu0zM3MGvn2UVz38uf3tfzT28pm5nyzMaxm4t3Gy7Nu/j3qZouWrlMVU10z3xMT3wCY+CvSNxqsazo/EC7Nm7RTFNrU+rzpr5eFyI7Yn1x2N/ZG+dq4+n1Z13cekRiUx1vKRl25jl6uU9vzNE8SOi/jZ2Vfztj59vBqrnrewMrnNqJ5T95XHOYjny7JifHt8GucDox78v5tNrKnS8Wx1uVV+rJ68RHPviIjnPZ2+AOLxo3rlcZuIOm6XtfGu3cKxM4+DRMTFV2qqY61yqJ+9jsj5IjtWTw/25b2jsvSNBtVRXGDj026q47qq++qr56pmWJcH+D+i8OcXy1ufZ+t3KeV7NuU8uX9GiP5sfrls0AAAAAAAAAAAAAAAAAAAAAAAAAACYiYmJjnEpL6R/A2cGcrdezMXniTzuZ2Bap/wXjNy3H4Pnp8O+OzurQmImJiY5xIJk6Ie9tyarRkbezcW9m6NhW+tbz6p/7t5rUzP33PwiO2OXmU24Gi6Npuh4dWLo+Dj4WNVcquzbsURRTNdU86quUeMueAAAAAAAAAAAAAAAAAAAAAAAAAADDuKHD/SOIe3a9N1ajqX6OdWLl0R/KY9fnjzx548fzSiS7ibu4L8RqLduK7Oo2qo8nNETVazLUzyjl+FTPm74n1vQxwNR0bTdSzcDLz8HHycrAuTdxbt23FVVmuY5c6Znun/28wPntjOzdS2/p+bqmBXp2dfs03L2JXVE1Wqpj72eX/153ZgAAAAAAAAAAAAAAAAAAAAAAAAAACc+kbwOp16jI3RtDHinV6YmvLw7ccoyo8a6Y/xnq/nfL34P0Td57mxtze1S3iX9Q0arrV3Yq7PYHLvr5z3U8+zq+fu7ViOv0zRdN0vJzsjTsHHxb+dd8tk12rcUzer5cutVMd8/vnzyDsAAAAAAAAAAAAAAAAAAAAAAAAAAHRb12rpO8tv5Oj67jRfxb0dk91durwronwqjz/8AR3oDz437s7cnBre+PesZF2immubuBqNqOVN2mPCfNV4VUz+uJW3wr17VtzbG0zVdf0yrTc7It9aq1V/PjwuRHfTFXfET2u91rRtN1zHt4+sYONm2Ld2m9RRftxXFNdM86auU+LngAAAAAAAAAAAAAAAAAAAAAAAAAANL9IDgzjb9wq9W0Si3j7msUdk/e05dMfzK/wCl5qvmns7t0AIY6Pe6d27Q4hUbbwtOysujJv8AkcvS6o6tVuY7Krnb2UTT3zM9nJc7r7Gi6bj6zk6tYwce3qeTbptXsqm3EXLlFPdE1d/L90eaHYAAAAAAAAAAAAAAAAAAAAAAAAAAA4OuaTga7pOTpmrY1vKwcmiaLtq5HOKo/wCk+afBDHGnhXqvC3cFrUdKu37miXLvWw82ieVdivviiuY7qo8J8fzwvVw9Y0vB1rTb+n6ti2cvCv09W5Zu09amqPXANfdHzduvbx2BYz9yYFdi9RV5K1lT2RmUx/6kU98ebn3TPPk2a/Fizbx7NuzYt0WrNumKKKKKYppppiOURER3REeD9gAAAAAAAAAAAAAAAAAAAAAAAAAA0v0gODONv3Cr1bRKLePuaxR2T97Tl0x/Mr/pear5p7O7QHR73Tu3aHEKjbeFp2Vl0ZN/yOXpdUdWq3MdlVzt7KJp75mezkud19jRdNx9ZydWsYOPb1PJt02r2VTbiLlyinuiau/l+6PNAOwAAAAAAAAAAAAAAAAAAAAAAAAAAfPKx7OVjXcfJtUXrF2maLluumKqaqZjlMTE98PoAibpCcFb+ycq5uDbNu5c27cr61dunnNWFVM90+PU590+HdPhM7n6K+9Nx7q2tkY+vYl27i4ExasapXPLy3/w5/CqpjvmPVz7W7srHs5eNdx8m1ResXaZouW66etTVTMcpiYnvh8NJ03C0jTcfT9LxrWJhY9EUWrNqnq00R5ogHLAAAAAAAAAAAAAAAAAAAAAAAAAAa1418KdN4k6J/MxdcxqZ9iZnL/gr89E/q748YnZQDz+2Bqu8uFfEuNMxcHJq1Kq9Tj5Gl8pmMqJns6vLv599NUf3L9xa7lzGtV37U2btVEVV25qirqTMdtPOOyeXd2OJd0XTbutWNYu4OPXqli1VZtZU24m5RRV30xV38v3z55c8AAAAAAAAAAAAAAAAAAAAAAAAAACYiYmJjnEpL6R/A2cGcrdezMXniTzuZ2Bap/wXjNy3H4Pnp8O+OzurQmImJiY5xIJk6Ie9tyarRkbezcW9m6NhW+tbz6p/wC7ea1Mz99z8Ijtjl5lNuBoujaboeHVi6Pg4+FjVXKrs27FEUUzXVPOqrlHjLngAAAAAAAAAAAAAAAAAAAAAAAANPdLGz5XgtqdXLn5PIx6+7/4kR/1bhav6TVib/BHckRT1ppps18vkv25/uBrXoubq0vaXBTXtV13J9j4eLqlye3vrmbNrlTTHjVPmav1zVt2dIXiFawdOtVWdPtTM2bMzPkcO1z5TduTHfVP6+6GD8PNqbg39quPtvRJuVY8XJyLs1zPkceJiKartfzREeee6F68M9haRw925b0rRrfWrnlXk5VcfymRc/Cq9XmjuiPnmQcM9haRw925b0rRrfWrnlXk5VcfymRc/Cq9XmjuiPnmctAAAAAAAAAAAAAAAAAAAAAAAAABEXS/tzY4w27sRMdfT7FfOI81Vcf9Fuow6adiaOJOk3op7LmlURz88xdu/vgG6OOnGbF2Fo9Gn6TVRk7myrUVUW5nnGNTMf4Sv1+aPH5Gm+BXCHP4iatVu/fNV+5pFy7N2IvTPlNQr59szPhbie+fHujxmPxwF4PZu/8AUo3ZvWb9eizc8pRReqnymoVx5574txy5TPjy5R4zFl2LNvHsW7Ni3Ras26YoooopimmmmI5RERHdER4AWLNvHsW7Ni3Ras26YoooopimmmmI5RERHdER4P2AAAAAAAAAAAAAAAAAAAAAAAAAMI432fL8It3UcufLTrtXd5qef/RoDoa6vh6Lgb6zNUyacXBx7eLeu3bk8qaYjy361IcULHsnhtuqzEdaa9KyoiPPPkqnnjtLStc3HqVG3dv279+9qFynrY9EzFNXU58qq/Dq085nnPZANqcT9/7g427wxtt7Uxr/ANyfK8sbFjsm9Mf+tdnwiI7e3siPWpvgxwt0zhtofk7XUytayaY9mZ3V7ap/Ao81ET4ePfPhEODHC3TOG2h+TtdTK1rJpj2ZndXtqn8CjzURPh498+ERsUAAAAAAAAAAAAAAAAAAAAAAAAAAEldN+zy1ral7l99j36OfLzVUT/8AM2HmcVtN4ecEdo370xlazk6RjRiYc1fCqmLVMdarzUR5/mYZ04rEzY2hfinnyqyqJn5fJTH90ta8EuFercUdVtZ2s3sm3tvBiixcyKpnrXKaIiIsWufmjvnup+WQc/hjsDcHG7eGTuPdWTfjSIu/9py+6bsx3WLMeERHj3Ux65Wpo+mYWjaXjadpWNaxcHGoi3as245U0Ux/9d/fM9po+mYWjaXjadpWNaxcHGoi3as245U0Ux/9d/fM9r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llY9nLxruPlWqL1i7TNFduunnTVTPZMTHjD6gMd2TsvQdk4F/D25gUYlq/dqvXZ5zVVXVMzy51T28oieUR4R87IgAAAAAAAAAAAAAAAAAAAAAAAAAAAY3vbZOgb1xcbH3Jp9GXbx7tN63MzNNUTE85jnHb1Z7pjxZIA/Fizbx7FuzYt0WrNumKKKKKYppppiOURER3REeD9gAAAAAAAAAAAAAAAAAAAAAAAAAABMRMTExExPZMSxnamxNubU1LVM/QdMs4uVqNzr366fN+DT+DTz7eUdnOfk5ZMAAAAAAAAAAAAAAAAAAAAAAAAAAAAA6TeO1tI3hod7SdfxacnDu9vLnyqoq8Kqau+J9bn6PpmFo2l42naVjWsXBxqIt2rNuOVNFMf8A1398z2u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viFvDT9ibWyde1ezlXsOxVRRVRi001XJmqqKY5RVVTHfPnBkg0B76vY/orcn+72P4x76vY/orcn+72P4wN/jQHvq9j+ityf7vY/jHvq9j+ityf7vY/jA3+NZcLuNG3eJGt5Ol6Hhatj5GPjzk1VZlq3RTNMVU08omm5VPPnVHh5324v8AFzReGVODb1LGys3NzIqqt2Mfqxyop5RNVUzPZHOeUd/PtBscYtw13xpfEHa9rW9Gi9RZm5VZuWr0RFdq5Ty50zymY7piecT3THyMpAAAAAAAAAAAAAAAGtuKfGPb/DXVMPA13D1XIvZVmb9E4dq3XTFMVTT29aunt5wwn31ex/RW5P8Ad7H8YG/xoK30qdjV1cqtO3FRHnqxrPL9V2WZ7Q43bC3Tk28XC1ujFzLkxFNjOomxNUz3RFU/BmfVE8wb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LvDbGlbw0G9o2v2KsjT71VNVdum5VRMzTVFUdtMxPfEO6Aai97pw19C3/9+vfaYDx24L7I2lwq1zW9D0u9Y1HF8h5K5VlXa4jrX7dE9lVUxPwapU21V0o/iJ3N+S//AH1aBNHRg2JoG/Nzaxh7mxK8rHx8OLtumm9Xb5VdeI586Zjn2So/3unDX0Lf/wB+vfaaY6Ef/nTcP9X0/WUrEBg2xOFW0tiapf1HbWn3cXLvWZx666si5c50TVFXLlVMx30w4PF7hHovE2MG5qeTlYeZhxVTbv480zzoq5TNNUTHbHOOcd3i2OnzpWcQ907EyNtU7V1T2BTmU5E349j2rvX6s2+r9/TVy5dae7zg21w22PpfD7bFvRNFm9XZi5VeuXb1UTXduVcomqeURHdERyiO6IZS1t0edzavu7hdp+r7hy/Zeo3b16mu75Oi3zim5MR2UREd0eZjvSl3vuHY+2NGy9rah7ByMjMm1dr8jbu9anqTPLlXTVEdseAN1iPNB6S24MXZFGJet/dveGRlV00Xbtimi3atcqYojqW4p69Uz1uyOXrme502qbq4+5NurPvWNzWLH33Kzpnk6aY/zYo58vXILcEW8OOkpubSNWs429K6dW0uquKLtzyNNvIsxz++jqxEVcvGJjnPnhn3FjpGV42pxoXDSxa1PNq5UVZ3Um7T1p/m2qI+/n1z2eqe8FKCHtS3Tx7sWqtRzad0WbMR16qo07qUUx55pijlEfLDJuEXSU1enWsXTN/V2MrAyK4t/dCm3Fq5YmeyJrimIpqp8/KImO/t7gV2Dp937l0vaO38rWddyYx8HHp51T31VTPdTTHjVM9kQDuBGG6ekPvrd2sTgbDw7mn2a5mLNrGx4ycq5HnnnExHyUx2eeXUZm/OOG06I1DV7mvY+LEx1q87T4qtfJM1Uco/PEguYaL4EceMffmXToe4bFnA3BNMzZqtTMWcrlHOYpie2mqI7erznnymYnwb0AABHfTc/wDOm3v6vq+sqZLwE4M7J3dwt0nWtd0y7f1DIqvxcuU5V2iJ6t6umOymqI7ohjXTc/8AOm3v6vq+sqbq6KvxHaB/n5P/AN8XAfG70ceG9dE006TlW5n+dTm3ecfnqmGi+O/AGNkaPc3BtjLyMzSLVURk2MjlN2xEzyiqKoiIqp5zET2RMdnf2zFqMO4yXcazwn3fVmzTFmdLyKY634c25ij5+tNPL1g0t0QuJOdq8ZWz9byK8i5i2fZGBeuVc6vJxMRVamZ7+XOJj1c47ohTSDeiZbvV8a9LqtRPUox8iq7y/B8lVHb/ALU0rvvXbdizcvX66bdq3TNdddc8opiO2ZmfCAfsShxP6TuXOo3tN4e4tryNNXk41HIt9eq7Pdzt2+6I801c+fmhh3tk4/Zdr2fTRuqbcx1omjTerEx54oi33fMC4BGexOkrurQ9Wpw982KdTw6a+peq8hFjKs+E8oiIpnl5piJnzwsHSNSxNY0vE1HTb9GRhZVqm9Zu091dNUc4kHLGoOlBvHXdkbB0/UtsZ3sHNu6nbx67nkbd3nbm1dqmOVdMx3009vLn2NQbT6S2q6XsLNua/djXN03cyqjFors0WbdqzFFHwq/J0084601cojtnt7Y7AV8Imzd58etctzqOPi7hs4lXw6KcPS5oo6v9H4HWqj1zMmxekdvHb2sUY28J+62n019S/bu2abWRajn29WYiOcx5qonn3c47wWyOLpWoYuraZiahp96m/h5Vqm/ZuU91dFUc4n80vhuLWsDbuiZmr6xkU42BiW5uXblXhHmiPGZnlER4zMQDsRFO+ekhvDcOrVYuzafuRg1V9SzRbs03sm75utMxMRM+amOzu5y+WJvLj1odqNRv4+4rmJT8KuMvTJro6v8AS50c6Y9fYC2xG+7Okzrup7Q037hVxom4reRMZvk7NF61dt9XsmjylNXV7e+O+Oztlvno5bp1neHDSxqu48z2Zn1ZV63N3yVFv4NMxyjlRER+oGzxx9RzsXTcDIztQv28fEx7c3bt25PKmimI5zMykviJ0l9c1TVKtN4c4vsbHmvydvKuWPK5F+fCaLcxMUxPhExM93d3ArwQ5kbt486XYnU8r2z2semOvVXe07nRTHnqpm3yiPlhsrgr0j69a1XG0LfVvHsZGRVFvH1GzHUoqrnsim5T3U857OtHZ3c4jvBT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VXSj+Inc35L/99Wm1WqulH8RO5vyX/wC+rQNIdCP/AM6bh/q+n6ylYiO+hH/503D/AFfT9ZSsQBKHTl/71s3/ADMv++yq9KHTl/71s3/My/77INndE34k9K/1jI+tqYj03P8AyXt7+sKvq6mXdE34k9K/1jI+tqYj03P/ACXt7+sKvq6gcDoV7X0y5oerbnvWKbuq05lWDZuVxz8jRFuiqZp801dflM+aPXKnk/dCn4sNW/ri59RZUCCLumZtzC0rfOmarg2aLNeq41VWRTRHKK7lFURNfyzFVPP5ObZXQ62bgYWya91XbFFzVNQvXLVq9VHObVmier1afNzqiqZ8/Z5mJdOP/wAV2j/ocn/mttsdFP4j9D/0mT9fWDbiDOlZt/D0Di7lfc+1RZtahjW82q3RHKmK6pqpqmI9c0TV8syvNEvTP+NjC/qmz9beBWPCvOualw02rmZFU1Xr2mY9Vyqf51Xk6ec/n5pY6Y28L2qb5sbZs3ZjB0m1TXcoieyq/cp63OfPyommI83Orzqb4KfFHtD+rLH/ACQiDjzVcv8AGbdfW7a5zqqI5z4RERH6ogFl8BuH2FsPY2DTGPRGs5tmi/n5E0/DmuqOfk+f4NPPlEd3ZM98tjX7VvIs3LN+3RdtXKZororpiqmqmeyYmJ74RL7mnHvz67+n7f8AGPc149/ha7+n7f8AGBi/GfQ/c14zZdO3qpxrWPetahg9X/0ufKuKY9VNUTEeqIXrt3U7etbf0zVbMcrWdi2smiPNFdEVR/ehvU+B/F3Vcr2TqmjZWbkdWKfK5Oq49yvlHdHOq7M8lncMdNzdG4d7b0zVbXkc/DwLNi9b68VdSqmiImOdMzE93hIMmABHfTc/86be/q+r6ypzOCvH3a2xuHGmbf1bA1u9mYtV6a68azaqtz17tVccpquUz3VR4OH03P8Azpt7+r6vrKmS8BODOyd3cLdJ1rXdMu39QyKr8XLlOVdoiererpjspqiO6IB3t7pWbLi3M2dI3FXX4RXZs0xPz+Vn+5pPi9xp13il5HQtK065haVXdpmnDszN69lVxPwetMR29vbFMR3+flHLfm6ujbsrI25qNrb2n3cPV5s1Ti3qsu7XTTcjtpiYqqmOUzHKfVKd+jvu2NgcVLVnWbVNnGy6p07Lm7TEVY9c1coq5z208qo5T6pnzAoXow8JsnY2m5Oubhtxb13ULcW6bHfONZ5xPVmfwqpiJmPDlEd/NtHiPtvI3fsnVdAxNRnTLmfbi1OTFrynVo60TVHV61PPrUxNPf4skdVuvX8Da23c/W9XuTbwcK1N25MRzmfCKYjxmZmIiPPMA1Nwc4A4PD7cd3Wc7VLWtZUW+pjdfD8l7Hqme2uOddXOrl2RPZy5z527kMbk4ucReKW4Z0ras5uHYuzPkdP0uqaa+p57lyOUz2d884p9UObY6NnEjVqfL6ll6ZYu1dtVOZnV3K+frmimuP1gyrptaBg2Mjbuu49mi3nZM3cbIrpjlN2KYpmiZ88xzqjn5pjzQ2L0Qc+9mcHbNq9VNVOHnX7Fvn4U/Br5fnrlLnFThFr3DTD0/J13L0vIozblVu3GHduVzE0xEzz61FPn9al+hp8UuT/Wl76u0Dj9Nb4rNK/rq19RfYF0N9j6TrGVqm5tUs0ZWRp92ixiWrlPOi3XMdabnLxq7ojzds9/LlnvTW+KzSv66tfUX3W9CL/yfuP/AF+j6uAUikHps6Dh4W4du61jWqLeTqNq9ZyJpjl15tTR1ap888rnLn5qY8yvks9Ob/A7L/zsz+6wDZPRTz7mbwV0im9VNU412/YiZ7+rFyqYj5oq5fM1t02dz3rdvQdr49yabV2Ks/Jpifvoiepbj5OcXJ+WI8zPOiF8TWN/rt/++GjumbNc8WcTr8+rGlWer8nlLv8A15g2p0QtgYWnbQp3dm49FzVdRqrpxrlcc5sWKapp+D5pqmKpmfNy9fOh2EcEKKLfCHaNNrl1Z02zVPLzzTzn9cyzcEb9MraGlaHuDRdb0vHpxsjV4vxlW7cRFFddvqfynLwqnr9vn5RPfz57e6IXxNY3+u3/AO+GB9Ob/A7L/wA7M/usM86IXxNY3+u3/wC+AYd00t4XsPTdJ2nh3ZojNiczMiJ5da3TPK3TPqmqKp+WiHe9Evh9haNsuxurMx6Lms6p1qrVyunnNixEzTEU+aauU1TMd8TEeDTvTHuV18XbdNfPq0abZpp+TrXJ/vmXB25w+405ugadlaFOsRpN+xRdxfJa3bt0eSqiJp5U+WjqxymOzlHIF3Ih6XOzcHbO/MPUtJsUY2PrFmq9ctW45Uxeoq5V1RHhziqmfl5z4v77mvHv8LXf0/b/AIzrtX4McZNZm1OsaZnZ82ufk5ytXsXepz5c+XWuzy58o/MCtOBu47u6+FW3tUyq5uZdVjyF+uZ7aq7dU25qn1z1et87OmsejntjWtocM8fSdyYnsPPt5N6vyXlaLnKmqrnE86JmPP4t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dKP4idzfkv8A99Wm1Wtekfpudq/BjcODpWFk52bd9j+Tx8a1VduV8sm1M8qaYmZ5REz8kSDQvQj/APOm4f6vp+spWIlPofbW3BoG7tdva7oWq6bZuYNNFFeZh3LNNVXlInlE1RHOeSrAEodOX/vWzf8AMy/77Kr0zdMjbeu7gydpzoOi6nqcWaMqLs4WLcveT5za5dbqxPLnynlz80gzjom/EnpX+sZH1tTEem5/5L29/WFX1dTOujHpeoaNwh03D1fBysDMov35qsZVmq1cpibkzEzTVET2wxfpg6Dq+v7S0KzoWlZ+pXredVXXRh49d6qmnycxzmKYnlHMHz6FPxYat/XFz6iyoFo7oh6Jqug8OtTxtc0zO03Jr1W5cptZmPXZrqpmzZjrRFURMxziY5+qW8QSX04//Fdo/wChyf8AmttsdFP4j9D/ANJk/X1te9MbbOva/qW16tB0TU9Tps2ciLk4WJcvRRM1Ucut1Ynlz5T3+Zs7o0aZn6Pwd0bC1bBysHMt3Mia7GVaqtXKed6uY501RExziYkG0ES9M/42ML+qbP1t5bSQelrtLcmu8TcPK0Tb+r6ji06Xatzew8K5eoiqLl2Zp61NMxz5THZ64BRPBT4o9of1ZY/5IST0s9tXtE4sZWo9SYw9YtUZNqvl2demmKK6efn50xV/twr3hDiZOBwv2tiZ2Pexsqzp1mi7ZvUTRXRVFMc4qpntifVL88U+H+lcRds16TqvO1dpnymLlURzrx7nL76PPE900+MeaeUwHG4M76w9+7GwNRsXqas+1bps51nn8K3eiOU8481XLrRPmn1SzlCGocNeKXCvXa83QLGoXKaeynO0iKr1Fyj+nRETPL1VU8ufn73Pq4pcb9UtewceNXm7V8GZxtHpi5Pzxb5x8scgVnuLiLtXbm5cDQdZ1fHxdSzY526K5+DR5uvV3Uc/Dny58mWx2xzhH3C3o9bg3FrlOucSpvY+HVc8tcx713r5WXV3/DnnM0xPjMz1vDlHfFfWbVuxZt2rNFNu1bpimiimOUUxHZERHhAP2ACO+m5/5029/V9X1lTdXRV+I7QP8/J/++LjVvTB2tuDX93aFe0LQtV1KzbwaqK68PDuXqaavKTPKZpieU8m3ejXpmfo/BzRMLVsLKwcy3XkTXYybVVq5Tzv1zHOmqImOcTE/ODZ6L+l/sL7h7rs7p0+11cDV56uR1Y7KMmI7Z/26Y5/LTVK0GMcStpYu+NlanoOX1aZybfOzdmP8Fdjtor+aYjn545x4gwrozb+9u3D6zj5t3r6xpHVxcnrT8Kujl/J3J+WI5TPnpl1fTDqyKeD8xY63k6tQsRe5fgcq5jn/tRS0ZwS07fnDjiTj5WRtLcc6bcrnDz4t6deroqtTVy68TFMxPVmIqiY74ieXesreW3MDd22NQ0LVqJqw8231Kpp++onnzpqp9cTETHrgE39B77n8t18/J/dT+Q5c/vvI/D7vV1uXP8A2efgqlB2v8LOJHCzcn3Q2/Z1DIoszPkNS0qiq51qPNXRHOafDnFUcvXLtKOInHTcdv7m4dOszXX8CqvG0um1X8s3IojqfLEwDLumzr+nZFzb+h4+RTd1LFruZGRbonn5KmqKYpirzTPKZ5ebt8Y55x0M/ilyf61vfV2mjN2cAt56XtGzruZZydU13Ly4pvYGJTVk3bVFVNUzXXVHPrVdaIieXOI5x2zz7N3dELT9c0Lamt6PuDRdS0yqjMjKs1ZmNXai5FdEUzFM1RHPl5OOf+dAPx01vis0r+urX1F91vQi/wDJ+4/9fo+rhkXS70TVde4babi6HpmdqWTRq1q5Vaw8eu9XTRFm9E1TFMTPLnMRz9cOv6H2g6xoG1des67pWoaZdu5tNdFGZjV2aq6epEc4iqI5wDf6WenN/gdl/wCdmf3WFTJt6ZO3Nb3Ba2lGg6NqWpzYqy/K+wsWu95Pn5Hl1urE8ufKeXPzSDKOiF8TWN/rt/8Avhrnpubeuxmbd3JbombNVurT71fL72Yma7cfP1rn5m0+i1pOo6Lwnx8PWdPy9Py4y71U2MqzVariJmOU9WqInk2Dvba+nby2xnaHrNua8TKo5dan763VHbTXTPhMTyn/ANgat6Jm8cXXuGtjRa71P3T0aarNdqZ+FVamqaqK4jzdvV+Wn1w3cgzcfCviLwu3HOfoFrUMi1amfIanpVNVfOjzV0085p9cVR1fXLuMXiPx01+3GnYNGr3K6/g1XLGk0UVfPX5OIp+Xs+UGR9NzW8DL1fbWj42RTcz8Gi/dybdPb5OLnk+pE+aZ6kzy83KfGGzuiF8TWN/rt/8AvhLnFfhvrex9N0TUt15kXdZ1q5kXLtnynlarfU8nPOu5znrVTNyefLnHZHbPNUnRDiY4NYvPxzL8x/agGsumztq9RrGhbmtW5nGu2JwL1UR2UV01VV0c/liqv+w2R0Ut9Ye4uHuLoN2/TTrGjU+Rrs1T8Kuzz+BXTHjERMUz5pj1w2tu7bmm7t29maLrdjy2DlUdWqI7KqZ74qpnwqieUxKNN4cD9/cPtd+6W0fZmpY1mqasfN0yZjIojzVW6fhc/P1ecT8/IFxsX3xvzbmx7eFXuXUreJ7LuxatU8pqqnz1TEdsUx41d0JGtcV+NtNr2FT91ar0fBiZ0ambv1ff83NydpcE9/cR9w06tvy7nYGJXMTeydQq55NdMfzKLc9tPq5xER4RPLkC08TJsZmLaycS9bv492mK7d23VFVNdM90xMdkw+rrtu6Lgbd0PC0jSLFOPgYluLVq3HhEeMz4zM85mfGZmXY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L4vb8x+HWzMjWr+Ncyr01RYx7NNM9Wq7VE9Xr1R97T2TMz6uUdswzRxNX0zC1nTcjT9VxbWXhZFE0XbN2nrU1x64BrXhdxw2tvbTrNOVnY+k611Yi9hZVyKImrz26p5RXE+bv8APDPtV3NoWkYlWVqesafiY9Mc5rvZFFMfNznt+ZPW9eiphZWTcyNn61Vg0VTzjEzaJuUU+qm5Hwoj5Yqn1sOxuilu6q/EZOt6Dbs8+2q3Xerq/NNuP7wYt0iuIlriXvfEtaDRdu6Xg0zjYfwJ61+uqqOtXFPfHOYpiI7/AIMeflFg8GNrXdmcM9D0XKiIzLVmbmREdvK7XVNdUc/HlNXV+ZiXCXgJt7YWZb1TKvV6xrdvtt5F63FFuzPnt2+c8p/pTMz5uTc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1444752"/>
            <a:ext cx="20811744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Variations by Time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Counts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Highest on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Fridays and Thursdays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1349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), lowest on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Mondays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1259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Time Trends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Peak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23:00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435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patients), lowest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10:00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349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patients).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Conclusion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Patient visits are more frequent late at night and less frequent mid-morning.</a:t>
            </a:r>
            <a:endParaRPr lang="en-US" sz="5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EBAQEBAQEBAAAAAAAAAAYHBQQDAgEICf/EAFcQAQABAwMBAwYLBQMHCQcDBQABAgMEBQYRBxIhMRMWQVeW0wgUIjU3UWF0drK0FSMycYEXQpEYM1JykqGxJFVWYoKTldHSJSY0NkNzoihTszh1g8HC/8QAGgEBAQEBAQEBAAAAAAAAAAAAAAECBQMGBP/EAEYRAQABAwIEAQcIBwcCBwEAAAABAgMRBEEFEiExUSIyQmFicaETFBUzUnKBkQY0gpKisfAWU5OywdHTJcIjQ2Nkg8PS4f/aAAwDAQACEQMRAD8A/wCqYAAAAAAAAAAAAAAAAAAAAAAAAAAAAAAAAAAAAAAAAAAAAAAAAAAAAAAAAAAAAAAAAAAAAAAAAAAAAAAAAAAAAAAAAAAAAAAAAAAAAAAAAAAAAAAAAAAAAAAAAAAIHf8A1o2t041exouuafrF+/kY1OVTVhYsXaIomqqniZ7UcTzRPo+p+nS6S/rrnyOnpmqrwhJmI7rXUtS0/R8C/qmq5tnExMaibl6/eriiiimPTMz3QldJ6ydLtc1KjSNL3vpl7Lu1xbt2/KTT5SqfCKZqiIqmfslkeXurSPhH9TdJ2XTTqONtTS8OvVc7DyaPi9zMv01dmKZ4q57Mdunwnnia/DumNQ3P0K6Ybk0G5ocbS03Tp8nNNjKwsWizesVeiqKqYiau/vmKuYn0u5c4XouGxRa4pNdN2qMzFMRiiJ6RnPWZ6ZmIx0x1yzzTV5q/H+b+mXwlNP0Hatrb+/MfWdQ1TS71eH8aw8WL1N23RxFM1VzX8qr0TPp4iZ5mZluOyN6aVv7QaNw6Nj5lnGru12ooy7UW7nNM8TzTEzxD8XE+Ba3hU1TfonkicRVtPhj3rTVFXZ7bG5du5Wu5O1sbX9Nu6zhWaMnJ063lW6sqxZr/AILldqJ7dNM+iqY4n0PvjatpeZm5em4epYt/L0+aIy8e3epquY8109qiLlMTzR2qe+OeOY74f5l3XsbWsz4QW+eq+xKbs7u2VZ0a7ZxqKuI1bT68a58Z0+vnu/eRTTVRVP8ADcoonw5NP6p0ZeX1J6j7B1mLVjUtY2dTbv1WqJmizfqsWr1uumuJimqKa7lFUTHNM8+Exy47T/UoyXfu+d06L1C1nQ9M1TyODidP87W7NryFurs5tu9NNF3mqmZniO7szPZn0wjtL1HrRfnphVX1hybtPUPT6v2tNWjYNP7PrpwoyPK6fEWvkXJmmqJ+MTkUfK5ijuiIDddy7q0HaGDY1LcWf8UxsnMxtPtV+SrudrIv3abVqjiiJmO1XXTHM90c8zMR3us/y7vnWt5a90y1Ta+o7ntajrG2eqGj6NjaxqOJbt+WojOxLtqu/bsRboqqppvRTPYi3FXZjup5lSbw6h786Ka3uLBzd0Zu+cS1szP3PixqWLiWb+FkYtyiiLVVeLas0TYueU7u3T2om1X8uY8A34YHsnXuvlvXac3W9L3dc2/l6Pl5Odk7ho29RawsumiK7E4Mabfruzaqma6ZovxdniLc+U5irt1/weM3em4elm297763lk63qe4tHws29a+KY1jGxq6rUTV5Km1apr+VzE1duqqO1E9mKI+TAaan9x782xtXU9K0XV8vKq1HWrs28LEwtPyM29XETTFVyqixRXVbtUzVTFV2uKbdPap7VUcwzujO6hb/ANQ3rq2kdTMvauPtPVL+lYGnYWDhX7V+qxZouTdzpyLNd2qK6q+6mzXZ4t8cVdqe1ETtvO3D1I609KOoWTufWdEr1vYOXqt7S8a1hzj2/wB7gzcs0zdx6rvk7k1RMzNfbjs09iqjv5D/AEBure2zNi4FvVd77u0Xb2FduxZt5Oq59rEtV3JiZiiK7tVMTVxEzxzz3S++3N0ba3jpNrXto7i0zXNMv1VU2s3Tcu3k2K5pmaaopuW5mmZiYmJ4numGV/CF1LM0jcfSfUdP0DP1vIs7vqmjAwK7FF+/M6dmRxRORctWomInn5VdMcRPp4ieLk5Gu7Pvbo3jqmJrm0tV6k6xh4ui6Do1jCzdYuXrONNFVc9qbmDRkXKbc1VXLlddqi1ap7VfP8If6Bcejd23rm7buxaNQ51yxp9GqXMXyVfdi1XJt03O32ex310zHHa7Xdzxx3v8r7x3LvrfvR7eW3tzbj3PpWfs7fGk6f5XLsaRGfkWbt7Du26cqMam9i9uib8VRNnsc9i32o766atN3v1K3f0u1zcmJVrGVuPF2z07ua9RRnWca3dy82jIrp8rdqs27VMc0xETFMUUcd8RE94NzGB7J17r5b12nN1vS93XNv5ej5eTnZO4aNvUWsLLpoiuxODGm367s2qpmumaL8XZ4i3PlOYq7fL2TvHqrZ250c3zuLqXlazO/qsXT9V0ydLwsfEom/hXLtN+zNFry1F2mq1TNXauVW6pqq4oojsxSH+kB/mrplo/UzQNi9VdR2RuzWdx69G6dVx8DBz7em0UTei9R279E02bMTfmmauKblcWe1FPyaY5aj0W3dj7o0HNsVbo3Pq2oaZk02dQs7n0i1p2qYF6u3TX5G9bs2bNqqIiqJprt0TTMT3V1x3g0QAAAAAAAAAAAAAAAAAAAAAAAAAAAAAAAAAAAAAAAAAAAAAAAAAAAAAAAAAAAAAAAAAAAAAAAAAAAAAAAAAAAAAAAAAAAAAAAAAAAAAAAAAAAAAAAAAAAAAAAAAAAAAAAAAAAAAAAAAAAAAAAAAAAAAAAAAAAAAAAAAAAAAAAAAAAAAAAAAAAAAAAAAAAAAAAAAAAAAAAAAAAAAAAAAAAAAAAAAAAAAAAAAAAAAAAAAAAAAAAAAAAAAAAGW9WNhbpydc0zqh05v2o3LoVmqxViXv83qGLMzM2Z747+aquO+Oe14xMRKfz+oPXvd2HVtrQekt3bedl0zYu6rm5szZxomOJuUcUR3xHfEx2pifRLch29Pxr5O1Rbv2aLk0ebNWcxHfE4mIqiJ6xFUT+XRmafCUr0y2Dg9NdoYm18LIryarU1XcnIqjib1+rvrr49EeiI9ERHjPMzVA5Wo1FzVXar96c1VTMzPrlYjHSHKwNr6FpmvarufBwfJanrdNinOv+Vrq8tFmmabXyZmaaeIqmPkxHPp5TeN0Q6V4mLu7BxtnY1vG33fnJ3BZpu3exmXpp47cU9ri1V6ebfZntfK/i71yPFULpHRLpvouVmahjaRn5OdqGl3NFys3UNZzc7JvYNdU1TZqvZF6u5NMTM9n5XNPMxTMRLuWNjbWxo29FjS+zG1Lc2tI/f3J+LUzZ8jMd9Xy/wB38n5fa+vx73eARmsdHum+4NM1bRtZ21RlYWuata1zULNeTe4v5tubc0XZ4r5jibNv5McUz2e+O+ef3trpLsHav7TrwNHyM2/rNiMXPydZ1HJ1bJyMeImIsVXsy5duTZjtVcWu12ImqqezzVMzYAI7a/STY2zovUaJh6n5K7jziW7Obredm2sWxPdNrGt5F6unGomOI7NmKI4ppjwpp47+29u6NtHQNO2vt7D+KaZpONbw8Ox5Su55KzRTFNNParmaquIiO+ZmftdIBFbi6OdPt06xf1zVtLzqcnNiinPowtXzMLH1GmiOKacuxYu0WsuOz8ji9TXE0fJnmnudydnba84dP3VTpVFGp6VgXdMw7tFdVFNnFu1W6q7cW4mKOJm1b75p5js8RMRM89kByda2roO4c7R9S1jA+MZOgZk6hp1fla6PI5E2q7Xb4pmIq+RcrjirmO/njmImPNvLYu2d+4ONgblxMm5GFk05eLfw8/IwsnGvRTNPbtZGPXRdtz2aqqZ7NUc01TE8xMw74CGxeiPTDC2/uDbGNtmadP3TepydXpnNyKruVfiiiiL83pueUpu8W6Jm5TVFc1x25ntzNU9LC6bbNwsr47Vpl7NyJ0n9hXLupZuRnV38HtzXNq7ORXXN3mqZ5qr7VU88TMx3KcBHbX6SbG2dF6jRMPU/JXcecS3Zzdbzs21i2J7ptY1vIvV041ExxHZsxRHFNMeFNPHqx+mmycXSNs6Dj6L2cHZ12ze0W18ZvT8VrtWqrVue1NXNfFFdUfLmrnnmeZ71OAkJ6T7I+Na/mWsLUrFe56ou6jRj6zm2bVV6Oz+/tW6LsUY9/mimfLWYouc0xPa573Q2hsXbWxsXJxtvYuVFWbe8vlZWbn5Gdl5NyIimJu5GRXXeucUxFNParns0xERxEcO+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N37z1nRNxaFtXbug4GpahrdvKvU/HdSrw7VqixTRNU9qizdqmZ7cd3ZiO7xNe3nrGg4uiade0DCyNza9kVY2Np9nUavi0VUUzXcrqyKrMVRbpop5mYtTPMxEUzzy+fUXG2JkW8Wd9bBubis00XIsXKNv16rNmqeOaIpt0XLluaojntdmKfk99UTxE53ou3927W0/p/u3WNG1i/j6Bl6nZv4UU15udhadldqnG7VFHaruTbpi1TVTT26qYnwnszxqIjCLL+16cfSs+1qO3fJblwdWtaHGkWs2m5Rfy70RVYmi/NNP7qqiqK5rqoiYiK/kzMcT2tp7yz9Y1vVtqbj0SxpWtaTRYyK7WNm/GrF/HvRV2Ltu5Nu3VPyqK6aoqop4mPTExLMNU23uLUdTzerGJt3Ups0br0/VLOn14tdGbe0/Gx6seu5FiriuK58pXXTbmIrmKY+TzMQuNn2MrcHUjXOoFOmZ+Hplel4mkYU5+HdxL1+aLly5dr8jdim5TRE3KaYmqmJmYnju75sxGBoQneo2tZ+2+n259xaXXTRm6Xo2bm41VVMVU03bdiuuiZie6Y5pjudnTr9zJ0/FybvHbu2aK6uI7uZpiZYV6QAAAAAAAAAAAAAAAAAAAAAAAAAAAAAAAAAAAAAAAAAAAAAAAAAAAAAAAAAAAAAAAAAAAAAAAAAAAAAAAAAAAAAAAAAAAAAAAAAAAAAAAAAAAAAAAAAAAAAAAAAAAAAAAAAAAAAAAAAAAAAAAAAAAAAAAAAAAAAAAAAAAAAAAAAAAAAAAAAAAAAAAAAAAAAAAAAAAAAAAAAAAAAAAAAAAAAAAAAAAAAAAAAAAAAAAAAAAAAAAAAAAAAAAAAAAAAAAAAAAAAAAAAAAR/WP6It8fhvU/0txSaN8z4P3a1+WE31j+iLfH4b1P8AS3FJo3zPg/drX5YX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9LcUmjfM+D92tflhN9Y/oi3x+G9T/S3FJo3zPg/drX5YX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9LcUmjfM+D92tflhN9Y/oi3x+G9T/AE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S3FJo3zPg/drX5YTfWP6It8fhvU/wBLcUmjfM+D92tflhdk3ewBFAAAAAAAAAAAAAAAAAAAAAAAAAAAAAAAAAAAAAAAAAAAAAAAAAAAAAAAAAAAAAAAAAAAAAAAAAAAAAAAAAAAAAAAAAAAAAAAAAAAAAAAAAAAAAAAAAAAAAAAAAAAAAAAAAAAAAAAAAAAAAAAAAAAAAAAAAAAAAAAAAAAAAAAAAAAAAAAAAAAAAAAAAAAAAAAAAAAAAAAAAAAAAAAAAAAAAAAAAAAAAAAAAAAAAAAAAAAAAAAAAAAAAAAAAAAAAAAAAAAAAAAAAAR/WP6It8fhvU/0txSaN8z4P3a1+WE31j+iLfH4b1P9LcUmjfM+D92tflhdk3ewBFAAAAAAAAAAAAAAAAAAAAAAAAAAAAAAAAAAAAAAAAAAAAAAAAAAAAAAAAAAAAAAAAAAAAAAAAAAAAAAAAAAAAAAAAAAAAAAAAAAAAAAAAAAAAAAAAAAAAAAAAAAAAAAAAAAAAAAAAAAAAAAAAAAAAAAAAAAAAAAAAAAAAAAAAAAAAAAAAAAAAAAAAAAAAAAAAAAAAAAAAAAAAAAAAAAAAAAAAAAAAAAAAAAAAAAAAAAAAAAAAAAAAAAAAAAAAAAAAAAAAAAAAAAR/WP6It8fhvU/0txSaN8z4P3a1+WE31j+iLfH4b1P8AS3FJo3zPg/drX5YXZN3sARQAAAAAAAAAAAAAAAAAAAAAAAAAAAAAAAAAAAAAAAAAAAAAAAAAAAAAAAAAAAAAAAAAAAAAAAAAAAAAAAAAAAAAAAAAAAAAAAAAAAAAAAAAAAAAAAAAAAAAAAAAAAAAAAAAAAAAAAAAAAAAAAAAAAAAAAAAAAAAAAAAAAAAAAAAAAAAAAAAAAAAAAAAAAAAAAAAAAAAAAAAAAAAAHH0Xd23NxZ+qaXouq2svK0W/GNnW6OebNyee6ZmOJ8Jju576ZjxiW6bdddM10xMxHefDbr4deg7ADAAAAAAAAAAAAAAAAAAAAAAAAAAAAAAAAAAAAAAAAAAAAAAAAAAAAAAAAAj+sf0Rb4/Dep/pbik0b5nwfu1r8sJvrH9EW+Pw3qf6W4pNG+Z8H7ta/LC7Ju9gCKAAAAAAAAAAAAAAAAAAAAAAAAAAAAAAAAAAAAAAAAAAAAAAAAAAAAAAAAAAAAAAAAAAAAAAAAAAAAAAAAAAAAAAAAAAAAAAAAAAAAAAAAAAAAAAAAAAAAAAAAAAAAAAAAAAAAAAAAAAAAAAAAAAAAAAAAAAAAAAAAAAAAAAAAAAAAAAAAAAAAAAAAAAAAAAAAAAAAAAAAAAAAA8+oahhaTgZGqajk0Y+LiWqr9+7XPFNFFMc1VT/KIWmmapxHcQnWvqFlbI21awNAom/uXX7v7P0jHoiJrm7VxE3OPqp7Uf9qaYnumXR6T9Pcbpts7G0KK4vZ92ZydRyeeZv5Nf8c8z3zEd1MfZET4zKE6TYGb1Q3rndcdw49dGFbmvA2zi3Y/zVimZpqvcf6U/Kj+dVfoiltrvcTqjh1iOF2/OzzXJ8atqfdRHT70z4QxT5U8wA4DY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xLq7qWb1L3lgdC9uZNdvHnsZ25cq1P+YxqZiqm1z/pTzTP86rfo7S96q9QcPprs7K3Bepi9l1f8n0/G8Zv5NUT2KePHiOJqn7In08OT0R6fZmzNuXtW3HVVe3NuK78f1a/c764rq5mm1z/1e1PP/Wmr0cO/wumOHWJ4rcjyonltx4171e6iOv3pp9bFXlTyr3TdNwdH0/G0rTMajHxMO1TYsWqI4poopjiIj+kPSDg1VTVM1VTmZbAEAAAAAAAAAAAAAAAAAAAAAAAAAAAAAAAAAAAAAAAAAAAAAAAAAAAAAAAAEf1j+iLfH4b1P9LcUmjfM+D92tflhN9Y/oi3x+G9T/S3FJo3zPg/drX5YXZN3sARQAAAAAAAAAAAAAAAAAAAAAAAAAAAAAAAAAAAAAAAAAAAAAAAAAAAAAAAAAAAAABjnUnqPuDce4KukfSS529auRxquq0T+60u14VfKjwueiZjvpnuj5U/J/XUvqTr2ua9PSPpNVF7X78TTqWpUz+60qz4VTNUeFff4/3eYiOapji16bdNtB6ZaBTo2j0Tdv3Zi5m5tyP3uVd9NVU+iO+eKfCI+uZmZ+h0+ntcItU6zWU81yrrbon4V1x9n7NPpd/N74mebpDOsbdO/uhWbb03qPm5e59n37kU2NwxRVXk4VVU/wAORHM1VU8z48zP1TP8EbRpupafrGBY1TSs2zl4mTRFyzfs1xVRXTPpiY8X7y8TE1DFu4OdjWsjHv0Tbu2rtEVUV0zHE01RPdMT9TFdS2ZvLofnX9y9LbN7WNrXq5vajtquuaq7H13Mae+fD0d8+HMVR/CidPxzpOLeo/CKLn+lFU/u1ezPd1o9zcBObF3/ALY6i6LRre2c+L1vupvWa/k3sev/AELlP92f90+MTMKNw71i5prk2r1M01R0mJ6TDcTnrAA8gAAAAAAAAAAAAAAAAAAAAAAAAAAAAAAAAAAAAAAAAAAAAAABim7eo+/987mytm9DL2NR+xKarmqaxeoorsTdiJ7ONRNdNVMzMxxM8ePhMRTMz+/QcOu8QrmmiYpppjNVVU4ppj1z656RvM9kmcNrEH0q6o43UDAv4Oo4k6XuXSavI6rplyJpqtXInia6YnvmiZ/wnun0TN48NXpbuivVWL8Yqj+sx4xPeJ7TBE5jMAD86gAAAAAAAAAAAAAAAAAAAAAAAAAAAAAAAAAAAAAAAAAAAAAAAAAAAAAAAAAAAAAAAAAAAAAAAAAAAAAAAD811026ZrrqimmmJmZmeIiPrfpj/XXc+q6rf07ozs27xre6O7Mu0+GHgd/lK6vq7URVH+rFUeM0v3cO0NfENRTYpnEd5me1NMdZqn1RHX4JM4jLlbVoq65dVLu/Mqma9obPu1Yui26o+Rl5ccTVf49MRxTVH8rf1VN1cjae19K2ZtzA2xotnyeJgWYtUc+Nc+NVdX11VVTNU/bMuu9eK66jWXopsxi1RHLRHhTG8+uqc1T65SmMdwBzGgAAAAAAAAAAAAAAAAAAAAAAAAAAAAAAAAAAAAAAAAAAAAAAAAAAAAAHN3HuDTNq6Fnbi1m95LD0+zVfu1RHMzEeFNMemqZ4iI9MzEelPWuqeh5O0tB3VhaXquTVubycaXplu1b+OX666Zq7PFVcW6ezTTVVVVVXFMRTPNXg5fUHb2/tb3NgZ2Fpe39T29pFqcq1hZuq3sSu5n9/ZvXIpxrsV02476KeY+VPanvinjN9mZmdom2uj+9N14+Fp+h6VZycO9mUZVV2zYoyMeKbN6/VVboizzXE0T4009qnmvvaiOiNct9Vdv8Am/m61lYGqYuTp+dGl39Ju2KZzYzapiLdimmmqaK6q+3RNNVNc0TFXM1RETMdHa29MXc2XqOlXdI1LR9U0qbfxrA1Cm15Wii5EzbuRVaruW66KuKoiaa54mmYniYYrrEU5uvZ/VnCiq/tezvPS8yrLtRNdq5iY+LVYu5dPEfKtU3K/wDORzExbmeeI5aDszMwN19WNw7027mWc7RaNHwtKoz8a5FzHycim7duVxRXT8m52Ka6ImaZmImqY8YmIsxGB2+sf0Rb4/Dep/pbik0b5nwfu1r8sJvrH9EW+Pw3qf6W4pNG+Z8H7ta/LDOxu9gCKI7VOqm19C3zj7D1yrJ0/KzLFN3Ey8i12MXIrmZjyVNye7tR3fZzPHPPETYuDvTY+2uoGiXdA3Pp9OTj1/KorjuuWa/RXbq8aao/3+E8xMw/Xop0sXcauJ5J6Zp7x6+vSceHTPjCTnZ3hhmnbt3f0HzrG2+pF/I1rZ96uLOm7hpomq7iR6LWREczxHonvniO7tR8mnbcPMxNQxbOdgZNrJxsiiLlq9ariuiumY5iqmY7pifre2v4bc0OK4mKrdXm1x2n/aY3pnrBE5fYBzlAAAAAAAAAAAAAAAAAAAAAAAAAAAAAAAAAAAAAAAAAAAAAAAAAAAAAAGQdTepeu6rrv9kvSeYyNx5MTGoZ9M/utKs+FVU1R4VxE/8AZ5iI5qmIj99T+pmt5mtU9KOlUU5O58ynjMzIn91pVmf4q66vRXxMfy5jumqaYVnTLpnonTLQv2bp01ZOdkzF3UNQux+9y73pqme+YpiZninnu5nxmZmfodNp7XCrVOt1lPNXV1t0Tv7dcfZ8I9L7vfEzzdIf3pp000LploMaVpUTfy78xdz865H73Lu+mqqfREczxTz3c+mZmZrwcTUai7q7tV+/VzVVdZmWojHSAB4qyjfXSDULOtV9ROkudRom6KeasjH8MTU48Zou0+EVT9fhM988T8uOn016wafvTIu7Z17Br0HdmDzTmaVk/JmqYjvrtTP8dPHfx4xH1xxVOiIfqX0n0HqNj2sm5duaZruDxXp+r4vyb+PXE80xMxxNVPPfxz3d/ExM8u7Y4hZ11uNLxPPTpTcjrVT6p+1R6u8ejOzExMdaVwMb2n1Z1/Z2tWenvW61bws+v5Gn67T3YeoUx3R2qu6KK/Dv7o7++KZ47WxxMTHMTzEvwa7h97h9cU3MTE9aao601R4xO/8AOO0xEtRMS/oD8KgAAAAAAAAAAAAAAAAAAAAAAAAAAMH3tnaj133rd6XbZ1C9i7W0OuK9w6lYnvv3Yn5OPbnwniYnx7uYmeJ7Edro8O4fOvuTzVclumM1VT1imPdvMz0iN5SZw3gYPtrfO6eiWs4/T/qzk1ZmgX6vJaNuPiezTT6LV6e/jiPrnmn65p4qp3a3ct3rdN21XTXRXEVU1UzzFUT4TE+mDiPDbnD6omZiqirrTVHaqPV4TG8T1ie5FWX6Ac5QAAAAAAAAAAGTdUuomuZes2+k/S+qL26M+nnMy6Z/d6Tjzx2rldUfw18THHpjmPTNMT+zQ6G7xC98lb6bzM9qYjvVM7RH/wDI6pM4h5Oo29df3zuK50d6X5Xk8qY41/WaOZo06x4VW6ZjxuT4d08x4RxPamjRtk7K0Hp/t3G21t3F8ljWI5rrnvuXrk/xXK59NU8f8IjiIiHj6cdO9D6a7dt6HpETdu1z5XMzLkfvcq9PjXVP/CPRH198zVP2cQ11qbcaLRdLNM5z2mur7VX/AGx6MeuZlIjee7L+qnTPVNRz7HUjp3epwd46TTzTx3W9RsxHfYux4TMx3RM/yn0TT3el/UzS+pOi15NqzVg6tg1eQ1TTbvMXcS9HMTExPE9mZieJ49ExPExMRZsm6odOtbwtZo6sdLoixufBp/5ZhxH7vVseP4rddMeNfERx6Z4j0xTMe2k1FriVmnQayrFUdLdc7exV7E7T6M+qZSY5esNZEp036jaH1L2/RrWkzNm/anyWbhXJ/e4l700VR9XjxPpj6p5iKtx9Rp7ulu1Wb1PLVTOJiWonPWAB4qAAAAAAAAAAAAAAAAAAAAAAAAAAAAAAAAAAAAAAAAAAAAAAAAAAAAAAAAAAAAAAAAAAAAAAAAAAAAAA4W9t36VsPa+funWK+MfBtTVFETxVdrnuot0/bVVMR/XnwhA9CNoarVaz+rG86O1uPdk+WimqP/hcOeJt2qYnvjmIpnj6oojxiXD1aZ68dWKdvWp8rsrZF6LufMd9vPz++It/bTHEx/KK+/5dLdoiIjiI4iH0Op/6Roo0kfXXYia/GmjvTR7586r9mPFiPKnL+gPnmwAAAAAAAAAAAAAAAAAAAAAAAAAAAAAAAAAAAAAAAAAAAAAAAAAAAAAAAAAAAEf1j+iLfH4b1P8AS3FJo3zPg/drX5YTfWP6It8fhvU/0txSaN8z4P3a1+WF2Td7AEUAB5tS03T9Ywb+marh2cvEyaJt3rN6iKqK6Z9ExPixHM0LePwesu7rWzreVr+wrlc3c3R6qpryNNiZ5quWZnxpjvmfs/i/043c8XS0HEq9Fm3VEV2qvOontPr9VUbVR1j3dGZpy420t4be3xotnX9s6jbzMS93TNPdVbq9NFdPjTVH1T/wmJdljW7elW4dma3e6idE67eLm1/L1LQau7E1CmO+ezTzEU1+PdHHjPE0zzFVh016rbf6k4V2nEpuafrGF8jUNKyfk38auJ4nuniaqee7tcfZMRPc99Zw2ibU6zQTNdrfPnUT4VR4eFUdJ9U9CKtpWoDjNAAAAAAAAAAAAAAAAAAAAAAAAAAAAAAAAAAA4Ot792TtvtRr27dJwa6fG3ezKKa/6Uc9qf6Qg9U+FB0nwbvxbTM/UdbyJniLWnYNdU1T9UTc7ET/AEl0dNwjX6yM6ezVVHjFM4/PszNUR3lrQxf+2nqjuD5GyehWsVU1/wAGRq16MWift7NUREx/Ks/Z3wpty/Kyte2ttSzV3TRi2fjF6mP+1FdPP2xVH2P2fQF63+s3bdv71cTP5Uc0/BOeNm0DE+z8IvprPxm5ewuoukx8q7bpp+L51v6+xxHyvsj5c/ZCm2Z162Bu7I/ZV/Nu6FrFNXYuadq1Pxe7Ff8AoxM/Jqnn0c9r7Ied/geooom9ppi7bjvVROcfepxFVP4xEetYqjtLRgHGaAAAAAAAAGS9UOp2s3dZo6V9LaKczdebTxk5MTza0qzPHNy5PfEVcTzx6OY7pmaYn+9U+p+sU6tb6XdL7dObu7Pp4vXo77Wl2Z8btye+Iq4nmInw5iZiZmmmqk6XdL9I6Z6NXjY92rO1XOq8tqepXeZu5V6e+ZmZ5mKYmZ4jn0zM8zMzP0Gl01rhlmnXa2nmqq627c7+3X7HhHpz7OWJmapxD99MOmOjdM9EqwsOurM1LMq8tqOo3Y5u5d6e+ZmZ5mKYmZ4p57uZmeZmZmyBxtTqbusu1X79XNVV1mf6/qGojHSAB4KAAAA427No7e3vo17QNzabazMO939mruqt1eiuiqO+mqPrj/gx/H1be3wdsm3p25a8rcnT6quLeNqNNPbytLiZ4pouxHjRHh9Xh2eJ+Q3l88nGx8zHuYmXYt37F6ibdy1cpiqiumY4mJie6YmPRLq6Dic6aidNfp+Us1d6Z2n7VM+jV6479piYZmnPWO7zaPrOlbg0zH1nRM+zm4WVR27V+zV2qao/8/RMT3xPdL2sN1np/vDozqeRvDo9auajoV6ryup7XuV1VRx6a8fxmJ49EczHEfxR8mNI6e9Sdr9StH/au3czm5b4pysS7xTfxq/9Gun/AB4mO6eJ4nulrW8Mi3a+d6OrnszvvTPhXG0+E9p2nYirae6qAchoAAAAAAAAAAAAAAAAAAAAAABHdU+o+ndM9r3NZyLfxnPv1fF9OwqeZrycif4aeI7+zHjM/V3eMxE++m013WXqbFmM1VTiISZxGZTHWffus28nD6V9P6/Kbq3DHYquUTxGn4s/x3qpj+GeInifGIiZ8ezzZdOthaP032ri7Y0entRajt5F+aeK8i/MR27lX8+O6PRERHoTHRjpxqG2sfM3rvO58a3huOfL592vvnHonvpsU+iIju5iO7mIiO6mGmurxPU2tPajhuknNFM5qqj06/H7tPan8Z3SmM+VLmbk23om7tGyNA3Dp9rNwcqns3LVcf4VRPjTVHjEx3xLEsLU91fBt1O3o24ruVrfTvKu9jD1DszXf0qZnuoriP7v2R3T408TzRP+gHm1HTsDV8G/pmqYdrKxMmibV6zdoiqi5TPjExPi8eH8T+a0zptRTz2au9PhP2qZ9GqPHftOYJpz1ju/un6jgatg2NT0zMs5WJk0Rcs3rVcVUXKZ8JiY8YehgGZpm6fg26lc1fb1rK1vp3lXZrzNP7U139KmZ767cz40/bPdPhVxPFc7bt3cei7s0fG1/b2oWs3Byqe1bu25/wAYmPGmqPCYnvifFOIcM+a0xqNPVz2au1Xr+zVG1UeG/eMwRVnpPd0gHKaAAAAAAAZ51Z6o+Y+PjaBt3D/am7danyWl6fRHamJnu8rcj0URPPjxzMT4RFUx+nR6S9rr0WLEZqn8o8ZmdoiOsztCTOOsvH1a6n6joeTjdP8AYGPGobz1mOzYt0xFVOFbnxv3PRHEczET3d01T3RxV2elvTLTum+jXLc35z9a1Gr4xqupXearmVenmZ757+zEzPEfbMz3zLx9Jel3mPjZOu7hzP2puzWp8rqmoVz2p5nv8lbn0URPH1czEd0RFMRoTp6/V2dPZ+j9DOaPTq/vKo/7I9GP2p69pETPWQBw2gAGO9R9ia9tHcNfWDpZj86lRHOt6RT3W9TseNVURH/1I8e7vnjmPlcxVf7B35oHUbbmPuTb2R27Vz5N6zVMeUx7sR8q3XHomP8ACY4mO6VGxPf20Nd6Wbiv9XumeHN7FvfK3HolvuoybXPNV+iI8K45mZ4junme+JqifodPdo41ap0eonF6mMW6p3jaiqf8lW3mz0xjExy9Y7NsHF2fvDQd9bfxtybdzIv4mTHhPdXarj+KiuP7tUemP6xzExLtOFdtV2K5t3IxVE4mJ7xLfcAeYAAAAAAA+OXl4uBjXc3OybWPj2KJuXbt2uKKKKY8ZqqnuiPtlYiZnED7JbdnVDYOxsvGwN1bnxcDJyp/d2qoqrr4/wBKqKImaKf+tVxH2s41vrFuzqNqd/aPQjTfL0258nmbjyqJpxcbn/8Ab5jvn6pmJmeJ4pmPlKDY/QDZ23LeRn7otU7r1zUImc3P1S3F6K5nxiiivmKY+2eap+vjud+nhVjQUfKcWqmmZ7W6cc/vqz0oj1T5U+Ed2OaZ81oul6vpWuYdGo6NqWLn4tz+C9jXablFX8qqZmHrZDqnwdNHwc2vWumG5tV2ZqNXfMYl2q5i3J+qu1VPMx9nPZj/AEXk8+uuPTr5G/8AZNrdemW/HVdB/wA9TT6aq7PEczx9VNFMfXLH0TY1fXh16Kp+zXiiv8Mzy1fhVn1HNMd4bSInZfWbp1vyaLGh7is0ZtXdODl/uMiKvqiir+Kf9WZhbOVqdLf0dz5LUUTTV4TGJ+LUTE9gB+dQAAAAAAAAAAAAAAAAAAAAAAAAAAAAAAAAAAAAAAAAAAAAAAAAAAAAAAAAABmPXPf2oba0XF2ntSKru6d0XPiOnW7c/KtU1d1d77OOeImfCZ58KZaBres6bt3SMzXdXyacfCwbNV+/cq/u00xzP859ER6Z4hkXRbRtR35uXUOu268aq3cz+1iaBi3O/wCK4VMzHbj7au+Oe7nmufCuHc4Rp7duKuI6mM27faJ9KufNp929Xsx64ZqnaGgdMdg6f022dhbYwZpuXLceVy78RxN/Iq47dc/Z4RH1UxEehVg5Oo1FzVXar96c1VTMzPrlYjHSAB4qAAAAAAAAAAAAAAAAAAAAAAAAAAAAAAAAAAAAAAAAAAAAAAAAAAAAAAAAAAAAj+sf0Rb4/Dep/pbik0b5nwfu1r8sJvrH9EW+Pw3qf6W4pNG+Z8H7ta/LC7Ju9gCKAAAAM16l9HrO6s23vHaGozt/eGD8rG1Gz8mm/wARxFF6I/iiY7ueJnjumKo+S0ofq0etv6C7F6xVifhMbxMdpid4nokxExiWW9OesV7U9Wnp/wBR9PjQN4Y3FPka+6znx6K7NXhMzx/DzPPjTM98RqSR6jdMds9TNJjA1yxVayrHNWHn2fk38Wv66avTHMRzTPdP2TETGf7c6mbp6W6zY2F1rueVxL0+T0rc9MT5HIpjwpvz/dqj01T3x/e5j5c9evRWOL0zf4dHLcjrVa/nNvxjxp86Nsx2zmaektuH5orouUU3LddNdFcRVTVTPMTE+ExL9PnmwAAAAAAAAAAAAPBNa31K6f7c7Ua3vPR8WunxtVZlE3P9iJmr/c9bNi7qKuWzTNU+ERM/yM4UoyHUPhR9LbF74rotzV9eyJ7qbenYFczVP2eU7HP9OXl/ti6u7g+Rs3oVqVumr+DI1jIjGpmPr7FUU938qnWp/RziWOa7b+Tjxrmmj/NMM89LaBi/7H+FJuT5Wduja+1rNfdVbwseb92mP+3Fcf4Vn+TrqWt9+/esG69apnvqs2b3xez/AC7EzXHH8uGvonSWf1nV0R6qIqrn4RFP8Sc0z2hr9WpadRVNFeoY1NVM8TE3aYmJ/wAX8/aul/8AOWL/AN9T/wCbLbfwV+jVFFNFWhZlyYjiaqtQvcz9s8VRH+5+v8lnox/0eyv/ABC//wCpPm/Bf7+5/hU/8q5q8GoftXS/+csX/vqf/M/aul/85Yv/AH1P/my//JZ6Mf8AR7K/8Qv/APqP8lnox/0eyv8AxC//AOo+b8F/v7n+HT/ymavBqH7V0v8A5yxf++p/8z9q6X/zli/99T/5sv8A8lnox/0eyv8AxC//AOo/yWejH/R7K/8AEL//AKj5vwX+/uf4dP8AymavBqH7V0v/AJyxf++p/wDM/aul/wDOWL/31P8A5sv/AMlnox/0eyv/ABC//wCo/wAlnox/0eyv/EL/AP6j5vwX+/uf4dP/ACmavBqH7V0v/nLF/wC+p/8ANyNa6h7E27Ezre8NHw6ojnsXcy3Fc/yo57U/0hDf5LPRj/o9lf8AiF//ANTp6P8AB46OaLXFyxsrGyK4nnnMu3MiP9m5VNP+4i1wSjrN27V6oopj488/ylPKcrU/hRdKcS98V0rL1PXMie6m1p2BXVNU/VHlOxE/05eP+2bqtuD5GyuhWqxTV/BkavfjGpmPr7NUUxMfyra3pmi6Noln4vo2k4WBa8Oxi49Fqn/CmIh7V+fcLsfUaXm9dyuZ+FEUfzkxVPeWL/sr4Um5flZm5Nr7Vs1900Ylib92mP8AtxXH9Yrg/wAnXUtb79+9X9161TPfVZs3vi9n+XYma44/lw2gP7Q6u3+rU0WvuUUxP70xNXxOSN2a6J8HPo7ofZqt7Ps5lynxrzrtd/n+dNU9j/8AFeaXoWiaHa8houjYOn2+OOxi49Fqnj+VMQ9w52p4jrNbOdTdqr99Uz/NqIiOwA/Gomd59Ntkb/x/Ibq2/jZlcU9mjI47F+3/AKtyniqI+znj64lTD1sX7umri7ZqmmqO0xOJ/OCYz3Yl/Zr1e6Zfvele8/27pVrw0LXZ7U00/wCjau90R/KJoj6+XS0H4RGg0Z9G3+pWiZ2y9Y8Oxn0TONc9HNF3iO77ZiKf+tLW3O13bmg7nwKtM3FpGJqOLX42si1FcRP1xz4T9sd7s/S9jW9OJ2oqn7dOKa/x6ctX4xn2mOWY817MXLxc7Ht5mFk2sixdp7Vu7ariuiuPriY7ph9WMZXQbXNn5FzVeim+MzQa6qu3VpWbXORg3Z+rv5mn+cxVP1TD+Y3XbcOzMi3pnWzY2Xok1VRRTq+BRORg3J+vu5mn+UTVP2Qk8FjVRzcMuRd9nzbkfsz537E1HNjzm0DmaBuXb+6sCnU9uaxiaji1f/Ux7sVxE/VVx30z9k8S6bi1267VU0VxiY2npLYAwDKeqfVHVcbVLXTLpnZpz94ajTxXXHE2tMtTHfduT4RVETzET4d0zzzTTV+uq3VPUtO1Kz026b49Oo7y1OOzHZ4qt6dbmO+7dnwieJ5iJ7oj5U93EVdvpZ0t03pvpd2asirUdc1Gry2qand5quZF2Z5mIme+KYmZ4j0+M98u/pdLZ4bZp1+upzM9bdE+l7VXsRtHpz6syxM5nEP10t6W6T010m5bovVZ+s6hV5bU9Tvd93JuzPM9898UxMzxHPpmZ5mZlbg5Gq1V7W3qr9+rmqq7z/W3hG0NRERGIAH51AAAAAAAAGU9QujeTlavPULpfqEaBu2zzXXNHycfUI8Zou0+HM/XxMT/AHo8Ko1Yfs0Ovv8AD7vytifVMT1iY3iqO0xPhKTET3Zn006y426s65s7d+nzt7eGH8jI06/8mm/MR312Zn+KJjv7PMzx3xNUfKaYiupXSjbfUvDtftCLmFquHxVg6pjfJyMaqJ5jif71PPf2Zn7YmJ70bT8H3cmfEUbl657xzqOOKqMe/OPTP/ZmquHUrs8J1v8A49N35GZ70TTVVifZmPRnwqmJjxnuzmqOndsOTl4uHbm9mZNqxbjxquVxTH+MpzUeqfTbSeYz9+aDaqp8aPj9qqv/AGYmZ/3IfG+Ct0rpuRe1SNa1e56a83UKpmr+c24pUendBuj+l8fFtg6ZXx4fGYqyP/5Zq5efyPBbXnXblfuoppj85rmfguanM1H4THRjTuafO2cquP7uNh36+f8AtdiKf97lf5T23c/5O2Nh7x1qqf4Zx9OjsVfymKpn/c1HTtp7W0fj9kba0rB7Ph8Ww7drj/ZiHVPnPB7Xmaeur71yI+FNEfzMVeLGf7YOsGq/J2/0A1S3z/DXqObFj/Gmuinj/aP2n8KnV/k2dt7N0KmrwnIv13a6f5zRXXH+5swfS+nt/U6S3Hv56p/iqx8E5Z3ljPmF8I7Vvk6x1k0zTaKvGnTtMor4/lVNFFX+9+a/g+bj1KiqNxdct4Zs1R/DZvTZt8/6k11Q2gX+0Wto+piij7tuiPjy5+JyRuxbZHUDcfTvcFnpZ1fy/KVXZ7Oh7gr5i1nW+eIouVT4XI5iOZnnniJmeYqq2lP742Nt7qFt+/t3cmHF7Hu/Kt3KeIuWLnHdct1eiqOf5THMTzEzDMNn753F0m1/H6YdWMyb+n357Ghbir5i3eojui1emf4ao7o5me7u5maZip63bFvjdE6jS0xTfiM10R2q8aqI8d6qfxp6dIZ5ek9m3gPnWwAAAAAAAAAHh1vWtM25pGXrus5dGLhYNqq9fu1+FNMf8ZnwiI75mYiGO9NNF1Pq1vD+2veOJXZ03Fmq1tfTbvhatxP/AMRVHh2pmOYn0z3x3U0S8uu5GR8IXfk7S0y9XGwts5FNeq5VuqYp1LKp8LNFUeNMfZ6Oaue+hu2Pj2MTHtYmLZos2bNFNu3bopimmimI4imIjuiIju4fR3P+h6b5KP1i7HX2KJ9H1VVx38Kem8sefPqfQB842AA/Ny3bvW6rV2imuiuJpqpqjmKonxiY9MML3HsjdHRLWMnf3SfFrzdv5FXldZ23Ez2aY9N2xHfxxH1RzT9VVPdTuw6PD+JXNBVMREVUVdKqZ7VR6/CY2mOsT2Sacp7Y2+9t9Q9Btbg21mxesV/JuW6u67Yuemi5T/dqj/CfGJmJiVCxnfPS/cGz9eu9UOjMU2NSn5eqaJx/yfUqOeapppjuivxniOOZ76eKue1a9NOqG3+pmkVZmmTVi5+LPk8/Tr08X8S54TEx6aeYnirjv49ExMR+jXcOt/JfPdBM1Wd4nzqJnar1eFXafVPRInae6xAcZoAABJ9Suo+h9M9u3Nc1eZu37k+SwsO3P7zKveiin6o+ufRH1zxE+2n093V3abFmnmqqnERCTOOsvJ1U6n6d020a3cpsTn63qNXkNK023zNzJvTxEd0d/ZiZjmftiI75hx+kvTDUNDyMnqBv6/Gobz1mO3kXapiqnCtz4WLfojiOImY7u6KY7o5q8XSrp1rmZrNzq31Qpi9ufUKf+R4lUfI0rHnns0U0z/DXxM8+mOZ5+VNUtcdnWai1w2zVw/R1Zqn6yuN/Ypn7Ebz6U9e0QzEc05kAcBsAAAAABhe7tuaz0N3FkdTNg4VeTtjNrivcOiWvCzHPfkWY8I45mZj0d/8Adn5Gw7b3Ho27dFxdw6Bm0ZeDmUdu1cp/30zHjFUTzExPfExLo10UXKKrdymKqaomKqZjmJifRLB9c0rVvg7bivbw2viXszYWq3oq1fS7ffOnXKp48taj0U/Z4f3Z4+TMfSW6qeP24s3JxqaYxTM/+ZEdqap+3Hoz6Xmz1xLHmddm9DxaPrGmbg0vG1rRs21l4WZbi7ZvW55prpn/AIT6Jie+JiYnve187VTVRVNNUYmGwBkAAB8srKxsLGu5mbkWsexZomu5du1xTRRTHfMzM90RH1yxfW+sW6eoepX9o9CdOjJm3Pk8zceVR2cTF/8At8x8qfqmYnnieKao+U6Gg4Zf4hMzbiIpp86qelNMeuf9O87RKTVELjqP1c2j00xaY1fJqydSvx/yXTMXivIvzM8R8n+7TM/3p+3jme5nuL0+6i9bcm1rXVvJu6DtuKou4u2sSuablyI74m/V4xPh4/K8eItrDpz0S2/sjKq3FquTd3BufIma8jVs75dcVz4+TiZnsfVzzNX28dzR3SniGm4THJwzyrm92Y6//HT6P3p8rw5WcTV5zw6Joej7c02zo+g6bj4OFjx2bdmxRFNMfb9sz6ZnvmfF7gfP111XKpqrnMzu2AMiM3p0f6eb+iu7uHbmPVl1R3ZuPHkciJ9E9uniauPqq5j7ET/Z51q6d/L6c78p3Hptv+HSNwfKuRTHhTRejj/jRT9jaR1tNxrV6e3FmqYrt/Zrjmp/DPb9mYlmaYnqx/TvhE4GlZlvRuqu09V2dn1T2Yu37VV7EuT9dFymOZj+UTEf6TU9J1rSNfwqNS0PVMXPxbn8N7GvU3KJ+zmmZjn7H01HTNN1jDuafq2n42bi3Y4rs5Fqm5bqj7aaomJZXq3wc9Axs2vW+mu4NU2Zqc9/ODeqrx65+qu1M98fZFUU/Y988J13fNir8a6P/wB0/wAaeVHra6MW88+u/Tn5G+NnWN4aXb8dT0P5ORFP+lXZ4754+qmmI/0lhsvrX0433VTjaPuC3Yz6p7M4GbHkMiKv9GKau6qf9WanjqOCauzRN63EXLcelRPNH4460/tRCxVE9FyA5DQAAAAAAAAAAAAAAAAAAAAAACY3Z1N2Fseiqdz7owcO7THPxft9u/P8rVHNf9eOHrY093U1xbs0zVVO0RMz+UEzjupxjP8AbjvDeU+R6R9LtS1G1V3U6pqv/JcSPtjv+XH2duJ+x/adkfCOz/8A23l9WtK07Pp/zem42m03MOIn+7VXVHP9ezVP1S6/0Fcs/rl2i1PhVOavxpoiqY/aiGebPZsoxv8AtB667N+TvXpdY1/Fo7pztu35qq4j0+Rnmqf8KYdfb3wi+lmu3viWXrVzQ82J7NeNq9mcaqifqmqeaI/2nnc4DrqaZuWqflKfGiYrj8eXMx+MQc8NNHxxMzEz8ejLwcqzkWLkc0XbVcV0VR9cTHdL7ORMTE4loAQAAAAAAAAAAAAAAAAAAAAAQvWPqNT042hcz8SiL+sZ9fxPSsaI7VV3Iq7ons+MxT4z9fdH96H6NJpbutv06ezGaqpxH9eHj4QkziMyhup2XldX+oWJ0Y0S/XGi6XVRn7mybU93FMxNGPE/X4d3f8qYn/6cttxMTGwMSzg4Viixj41um1atURxTRRTHFNMR6IiIiEN0X6c1dPdqdnVK/L6/q9z49q+TVPaqrv1d/Y7XpinmY+2Zqn0r90eL6q1M06LSzm1a6RP2qp86v8Z7eFMRCUxvIA4zQAAAAAAAAAAAAAAAAAAAAAAAAAAAAAAAAAAAAAAAAAAAAAAAAAAAAAAAAAAAAACP6x/RFvj8N6n+luKTRvmfB+7Wvywm+sf0Rb4/Dep/pbik0b5nwfu1r8sLsm72AIoAAAAAA5m49taHu7R7+g7i021m4OTHFdq5HhPoqpnxpqj0THEw6Y3buV2qoronEx1iY7wMCoyN6fBuyqbGbOXuTpzcuRTbvfxZWkcz3RP10d/2Uz6OzM8Vbdoeu6PuXSsfW9B1GznYOVT27V61VzTVH1fXEx4TE98T3S9d+xYyrNzGybNF2zdpmi5brpiqmumY4mJie6YmPQw/Xen+7ujGq5G9uj1mvO0S/V5XVds1VTNMx6a7HjMTx6I+VHHd2qfkx9DFyxx/pdmLep+12pufe2pr9rzat8T1Y60e5ugzHTPhH9Is7RrGrZe6ben13af3mJkWq5v2ao8aaqaInn+ccxLnZfwqOk1q55LTcnVtVuT/AA04en181fyi52X46f0f4rXVNMaavp7M4/PGF56fFr4xn/KF1vUu/a/RLeeoUz/DXfxpsUT/ADqiK4j/ABPP/wCEZq3ytG6Mafp1E+FWo6nRXx/OmKqKv9z0/s7rafruSj71yiPhzZ+Bzw2YYz+zvhVav8q7r+zNCpnxixZru10/yiumuP8Aef2Q9ZNV+XuDr/qNrn+KjTsCmx/hVRVTx/sn0Pp7f12rtx7ueqf4aZj4nNO0NmcvUd07Y0fn9rbj0vC7Pj8ZzLdrj/amGW/5Meg6h8rc/UDees1T/FF/UY7FX84mmZ/3upp3wZejGn8VVbUqy64/vZObfq//ABiuKf8AcfNeD2vP1FdX3bcfzqrj+SZq8HW1Hrt0g0vn4zv7S6+z4/Fq6sj/APiirlNZvwo+nM35xNs4WvbkvzEdmnTtPq4mft8p2av/AMZW+ndKummk8TgbC0G3VT4VzgW664/7VUTP+9SYuJiYVqLGFi2ce3HhRaoiin/CD5bgtrrTauVz7VdNMflFMz/EYqljv9qvXDcPydpdDr2FRPhf1rL8l3fXNuryc/0iZPNj4Tm5O/Vt/wC39t2Lnja03E8tcp/rXTzH9K20C/TVFr9V01uj1zTNc/xzVHwOXPeWLx8GuzrM9vfnU/dm4Z9NurK8lZn7OxPb4j7ImFJonwfej+g9mrG2Th5NdPjXm1V5Pan7abkzT/hDRB5XuP8AE71PJN+qKfCmeWPypxHwWKKY2eTTtJ0rSLPxbSdNxcK1/wDt49mm3T/hTEQ9YORVVNc81U5loAQAAAAAAAAAAAAAAAAAAAAAAHyycbGzLFzFy8e3fs3aZpuW7lEVU10z4xMT3TD6ixMxOYGS7g+Dvt6c+rcHTnWM7Zes+MXNOrn4vX9lVrmI4+ymYp+yXM/tG6x9Mf3XVDZ0bi0i1465odMTXTT/AKVy13RH2zxRH2y20dujjl25TFrX0Repj7XnR7q48qPdOY9TPJ4dEvsvqZsfqBj+W2ruDGy7kU9qvGmexft/61urirj7eOPqlK9VuqmoaRn2OnXTvGp1LeeqR2bdFPFVGBbmOfLXfRExHfET3RHyp7uIq9u9Og/T7eOROq04FzRdYpnt29S0qv4veiv/AEqoj5NU8+mY7X1TD29M+lGi9N7GXkWszI1bWdSrm5natmT2r9/meezzMzMU898xzMzPfMz3ce1urg2nn53RNVUx2t1Rv41VR0mmPDETPbGMynlT0fjpV0q0/pxp16/kZM6nuDU58rqmqXearl+5M8zTTM98URP9Znvn6ouwcXV6u9rb1V+/Vmqf6/CI2jtENRERGIAH51AAAAAAAAAAAAAAAAAAAAAAHE3js7b++9ByNublwacnEvxzE+FdquPC5RV/dqjnun+cTzEzE9selq7XYri5amYqjrEx3iTuwzau8NwdFNcxum/U/NqytAyavJ6DuGvupin0Wb8/3eO6OZn5P208TTuUTExExMTE98TDk7q2roW9NDydu7jwKMvCyaeKqZ7qqKvRXTPjTVHomGQbd3Pr/QXW8bYXUPNuZ20cuvyWh69XH/w31WL8+iIjwn0R3x8nnsfQXLVvj9M3rERGojrVTHavxqoj7W9VO/eneGPM6T2bsPzRXRcopuW64qpqiJpqieYmJ9MP0+bbAAAAAAGP9Y956zrOq4/Rfp7e/wDb2s086ll0z8nTcKY+VVVMfw1VUz/PiY476qVN1c6l2Om+3ab+LY+Oa5qdfxTSMGmJqqv36uIiezHfNNPMTPHjMxT41Q8nRvprkbI0rI1rcl/47uvXq/jWrZdcxVVFU98WaZ/0aee/jumefRFMR3+HWaNBZ+lNTGeuLdM+lVHpT7NG/jViPFiZzPLCn2RszRdgbZw9r6FZ7OPi0/Krqj5d65P8VyufTVM/4d0R3REO8DiXrtd+5VduzmqqczM7zLcRgAeYAAAAMq6ldJM/N1enqN0yzadH3hiRzV2eKbOpUem3djw5njjtT3T3RV6KqdVH7NDrr3D7vytmfVMT1iYnvExvE+CTET3Z/wBLureBv6m/ouq4VWjbp0z5Go6Vf5prpqjumu3z31Uc/wBY5jnxiZ0BnfVHpHi73rsbk2/nTom7dM+XgapZ+TMzHhbu8fxUT4c98xzPjEzTPj6Z9W8nWNSudP8AqHgxou8sGOzXZr4i1nUxH+dsz4TzEc9mJnu76eY5ino6nQ2dbaq1vDo6R1rt95o9cfao9fentV4zmJmOktQBytz7m0XZ2h5W4tw5tGLg4dHauV1eMz6KaY9NUz3REeMy4tu3Xdri3bjMz0iI7zLbyb53voHT3buTuXcOT5PHsR2bdunibl+5P8NuiPTVPH9I5meIiZZt012Rr++9xW+svVHG7GTVHOg6PX329PseNNyqJ/8AqT4xzHPPyp7+Ip8myNs611p3LY6r9Q8KrH0LDqmduaJd76Zp55jIux6eeImP9KYj+7FMTuj6DUXKOB2qtHYnN+qMV1R6Mb0Uz4/bmPux0znEeVOZ7AD5xsAAAAAAAAfPIx8fMx7uJl2Ld6xeom3ct3KYqprpmOJpmJ7piY7uH0FiZicwMCybOq/Bq3FVqGFbyc3ptrGRHxizTzcr0e/VPHaj0zRP++O6flRTNW64GfhaphWNS07KtZOLlW6btm9aqiqi5RMcxVEx4xMP5qOnYOrYORpmp4lrKxMq3VavWbtPaouUTHExMMKxMnVfg17jo0rUbmRm9N9YyJjFyaua69Iv1Tz2KvTNE98/bHfHyoqir6Tp+kNv/wB1TH+LEf8A2RH78e1HXHme5vw+ePkWMuxbysW9Res3qIuW7lFUVU10zHMVRMd0xMd/JkZOPh2LmVl37dizZpmu5cuVRTTRTHfMzM90RH1vm+Wc43bfRGdRerO0emuLTOs5VWRqORH/ACTTcaO3k36p7o4p/u08/wB6eI+rme5Ea11h3P1A1K/tHoVp1OXVbq8nmbiyaOMPE/1OY+XV9UzE88d1NUd8UvTvoroGycqvcerZV7cG6Mme3kavnfLriqfHycTM9iPRzzNXHdzx3O9Rwyxw6mLvFZmJ7xbjz5+9PoR7/KnaN2OaZ81H42weo3WzItax1ZyL239tRVF3G21iXJpuXYjvicirx58PH5XjxFts+i6HpG3NNs6PoWm4+DhY9PZt2bFEU00/b9sz6ZnvmfF7h+LX8Uva6It4im3T5tFPSmP958apzM+KxTEADmtAAAAAAAACP3p0l6fb/pqq3JtvGu5NUcRmWY8lkR9X7yniZ4+qrmPsWA99Pqb2kuRdsVzTVG8TifgkxE92KV9OOsnTiny/TLfU7g021306Lr3FVXZjwpovd3+ETbj+bo7d+EPoFWfTt3qPpGZsvWo7pt6hTPxa59tF7iIiJ+uqIp+qqWtOXuLa+3d26fVpe5dGxNRxav7l+3FXZn66Z8aZ+2JiXXji1jW+TxK1FU/boxTX+PTlq/GM+0zyzHmuhYv2MqzRkY16i7auUxVRcoqiqmqmfCYmO6YfRil/onvPYF6vUuiO9r2HY7U116FqtU3sS56ZiiqeZpmftjn/AK8PRpPwgv2HnW9v9Y9qZm0dRq+TTldibuDfn66a6eeI5+rtRHpqhKuCTqIm5w25F6PCOlce+ies++maoObHnNjHm07UtP1fDtajpWdj5mLejtW79i5Fy3XH1xVT3S9Lh1UzTPLVGJbAEAAAAAAAAAAAHJ3Du3bG08X45uXXsHTbUxzTOTepomv7KaZ76p+yImW7duu9VFFuJmZ2jrI6wxjN+ElgaxlV6X0s2XrW7sumez5W1Zqs41H21VzE1RH+tTTH2vj5p/CJ6gfK3XvLB2Vp9zxwtHp8pk8fVNyKuYnj0xcmPsdqOAX7Mc2urpsx7c+V+FEZq/OI97HPG3Vp+6N+bN2XZ8vuncmDp3d2qbd27Hla4/6tuOaqv6RLNbvwhNQ3RdqwukXTnWNyV8zR8eyKPi2HTP1zVP8AwqmiXb2v8HXpjty98fy9Jua9qEz2q8vV7nxiqqr6+xPFH9ezM/a0qzZs49qixYtUW7dERTTRRTEU0x9URHgvyvCNH9XRVeq8avIp/dpmap/GqPceVPqYz/Z51y35+83/ANR7W3cG531aZt6iaa+J8aars98f41wqNpdB+mGz66cnD23azs2J7U5moz8ZuzV/pfK+TTP200w0EeN/jutu0Tat1Rbo+zREUx+OOs/tTKxRD+REREREcRD+g47Q424dnbU3ZZ8huXbun6lTEcUzkY9NdVP+rVMc0/0mHZG7d2uzVFduZiY3icSd2PZfwbNv6fkV6h063Zr+z8qqeeMPKquWJ/1qKp7VX8u3w+Ha+E1sn+KnQt+YNHpjjEzOzH+zTz/ty2gdmOP6q5HLq4pvR7cZn96MV/xM8kbdGO4Xwl9t4OTRp3UPa2v7PzKu6fjuJVcsz/q10x2qo+3scNJ29vHam7LPl9tbi0/UqeOZjHyKa6qf9amJ5p/rEOlm4GDqWNXh6jh2MrHuRxXav24roq/nTPdLNdxfBu6Wa5e+O4OkX9BzYntUZOkX5sTRPo4o76I/pTC8/BtX51Ndmr1TFdP5Ty1R+9UnlR62ojFZ6f8AX7ZXytldT8fcWJR3xha/Zma5iPCmLvyqp/2qIfn+3nem0f3fVXpHq2n2qO65qGlzGTj/AM/Hs0x//kmfsX6BuX+uhu0XfVE4q/dq5Z/LJz47tsGc6f8ACH6O6hg/Hqd64tiI/itZFu5bu0z9XZmnmf5xzDl6h8KTo5hz2MbXsvPr54inGwLvMz9UdummJfno4DxWuqaKdNXmPZq/2Xnp8WtDGf8AKRp1H/5V6Tb21bnwq+Idimf60zX3H9p/XnV/mHoTOJE+FWo6nRT/AFmmryc/0e39nNfT9bFNH3q6KfhNWfgnPDZhjP8A+qzWf+hOg0z/APcuVR//ACRMn9mPXnV/n3rt8UifGnTtLop/pFVPk5/qfQ1qj67V2qfdNVU/w0zHxXm8IbM8efrOj6VT2tU1XDw6fHnIv024/wDymGS/5N0al/8ANXVre2rc+NPx/sUz/SqK+57MD4LfRzDnt5OhZeoV+M1ZWfd5mfrnsVUxJ804Rb616mqr7tv/AFqqp/kZq8FNqPWfpRpfPxvqBokzT4xYyqb8x/S32nCj4TXRSrI+L+eMx6PKTgZPY5/n5P8A3+Dvad0a6VaVx8U6f6JM0+E3sSm9Mf1ucy7k7P2lNryE7W0ibfHHY+I2uzx9XHZXn4HR05LtX7VFPw5av5p5Tiad1k6Varx8U6gaHE1eFN7LpszP9LnEqfB1fStUp7emaniZdPjzYvU3I/8AxmUtqPRfpRqnPxrp/olM1eM2MWmxM/1t9lMZ3wWuj2VV5TE0bO06vnmKsXPu8xP1x25q4T5Pgl3tcu0e+mmqPhVT/I8prYxn/Jxu6b/8q9Xt7aXEeFM53lKY+zinscwf2adftI+Y+ulGbTHhTqOl0Tz9k1T5Sf6n0ZoLn1Wsp/aprp/lTVHxXmnwbMMZ7fwrNG7ps7J16mPqm5bqn/GbcRJ/al110ju1/oPcyojxr07U6K/6xTTFyZ/lyfQF6v6m7ar91ymJ/KqaZOeN2zDGf8pOxp3durpXvbSJjxmrT+1TH9apo7v6Pdp/woujebMU39w5ODXPd2cnAvRxP2zRTVEf4s1fo5xWmOaLFVUezHN/lyc9Pi1TIyLGJYuZWVeotWbNFVy5crq4popiOZmZnwiIYb09x73WnqXk9WtVs1+bm37lWFtvHuU8RcuRPysiaZ9Pp/1ppjnm2+HU7qJjdW7+l9JOlus0Zf7eq8pq+fZirs4uFTPyqZ5iO+eO+O7uiKf77bNu6Bpe1tDwtu6LjxZwtPs02LNHp4j0zPpmZ5mZ9MzMv1xbr4FopquRNN+9ExET0mi32mcbTX5sezE+KefPqh0QHzTYAAAAAAAAAAAAAAAAAAAAAAAAAAAAAAAAAAAAAAAAAAAAAAAAAAAAAAAAAAAAAAACP6x/RFvj8N6n+luKTRvmfB+7Wvywm+sf0Rb4/Dep/pbik0b5nwfu1r8sLsm72AIoAAAAAAAAACer6d7Au6he1W7snQbmbkVzcu5FenWarlVU+NU1TTzzPpn0u1iYOFgW/I4OHYx7f+jatxRH+EPuPa5qLt2Ii5VMxHjMyYwAPEAAAAAAAAAAAAAAAAAAAAAAAAAAAAAAAAAAAAAAAAAAAAAAAAAAAAAAAAAAAAAAAAAAAAAAHM3HtvRd26Nk7f3BgW8zBy6Oxct1x/hVE+NNUT3xMd8S6Y3buVWqoronEx1iY7xIwbRNe1/4POs4+zt65V/UdjZtzyej6zXHarwJnwsXuP7sf8I5ju5pp3azes5FqjIx7tF21dpiuiuiqKqaqZjmJiY8YmPS8eu6FpG5tJydC13AtZmDmUTbvWbkd1UfX9cTE98THfExEx3sS03VdwfBx1mzt3c1/J1Tp5nXuxp2pVRNd3S66p5i1c4/u/8AHxp7+1S+iqoo/SGma7cRGqjvHaLnrp8K/Gn0u8dcxOPM9zfB8sbJx8zHtZeJft37F+iLlq7bqiqiumY5iqJjumJj0vq+bmJicS2AIDl7m3JpG0dCzNx67lRj4ODbm5dr9M/VTTHpqmeIiPTMw6dVVNFM111RTTTHMzM8REMFu1XfhGb9+L0VV/2d7VyYm5VHdTq2ZHo+2iIn/Zn0TXHZ6nC9BTq66rt+eWzR1rn1bRHtVT0j8+0SzVOOzo9Jtt6v1B3LX1y33jTbrv0zb25p9ffTh4vfxd4n+9VEzxPp5qq9NPG1PzRRRbopt26KaKKIimmmmOIiI8IiH6eXEdfVxC98pMctMRimmO1NMdoj/Wd5zO60xiAB+BQAAAAAAABF9TOlug9S9Mt2syuvB1XCnymnapj91/FuRPMTExxM08xHNPP2xMTETFoPfTam9o7tN+xVy1R2mP6/ON0mM9JYxtTrDqWys67sTrlXb07UsOzVdxNZ4n4tqVmmP4omI/j4jw4757uIq7p5WhaVqvwi9y2t5boxL2JsLSb0zpGmXe6dRuUzxN67Hpp/3f3Y5+XM7FurZm1t74FGm7r0XH1HHtXIu26bsTE0VfXTVExMfbxPe6uLi42DjWsLCx7djHsUU27Vq3TFNNFERxFMRHdERHod2eM6WzRN/R2uTUVdJmPNp8Ztx3iav4evL36Z5Z7T2fuiim3TFFFMU00xxERHERH1P0D5tsAAAAAAAAAAAAeHW9E0rcek5Wh63hW8vBzLc2r1m5HMVUz/AMJjxiY74mImO97hqiuq3VFVM4mO0j/PONuPcPwaNSr2tr+LqOv7NzprnQcizTFd/HvTzMYtXPEd8/8Aqpj+KmOpj7E6ida79vVuq1+9t7bMVRcxttYlyabt6OeYnIr8fq7p7/HiKJ8dyH0Nf6Q1fX2rVNOonzrm8+umO1NU71R1mesYzLHJts8Oi6JpG3dNs6PoWnY+DhY9PZt2bFEU00/b3eMz6ZnvmfF7gfPV11XKpqrnMzu2AMgAAAAAAAAAAAAAA8eraPpWu4NzTNa03Gz8S7HFdjItU3KKv6T3PYNU1VUTFVM4mBjOo9AdQ2vmXdc6Kbwyts5dc9uvTr9c3sC/P1TTVzNP85ivj0RD8YnXXcWysm3pHW/ZeTo01VeTo1jAom/g3p+ueOZp7u/iJqnv/hhtL45eHiZ+Ncws7Fs5OPep7Ny1eoiuiun6ppnumHcp4386iKOJ24ux9rtcj9vf3VRV+DHLjzXl0PcGh7m0+jVdv6ti6jiXPC7j3Yrp5+qePCfrie+HQZBrnwedNw9Qr3F0q3Dm7M1ee+acaqa8S96ezXame6OfRHNMf6MvDR1e6i9Nq6cLrPsuu9g0zFEbg0anylifRE3KP7vP/Zn6qZX6Hta3yuF3eefsVYpr/CM4q/ZnPsnNjzm2ji7X3ntbeuBGpbW1zF1Gx3dryNfy7cz6K6J4qon7KoiXacS7ars1zbu0zFUd4mMTH4N9wHxysvEwbFWVm5VrHs0RzVcu1xRTTH2zPdDERMziB9hnW4vhB9Itt9qjJ3hi5l6nwtafFWTMz9XaoiaI/rVCa/t73jub5HTbo1r2o26+63majxi2P5899M/7cOvZ4BxG9T8pNqaafGvFEfnVMQzNdMNqfLJycbDs1ZOXkW7FmiOarlyuKaaY+2Z7oY1+wfhO7v79W3boGz8W53VWdPseXv0x/Oee/wC2LkPpjfBj23qF6jN39u/cm68mmeZ+OZlVFqf5UxM1x/St6/Rei0/61qqc+FuJrn8/Jp/ilOaZ7Qo9xdf+ke2u1Rl7zw8q7T3eSwOcqZn6ubcTTE/zmEv/AJQW59y/I6a9Hdw6tRX3UZedEY1j+fPFVMx/Ouloe3emHT3akUzoGztLxblHhe+LxXd/7yrmv/eqF+dcI031Niq5PjXViP3aMf5pMVT3lideg/Ca3vT5LWty6HsvCuT8ujTaJvZVNP1RVzPf9sXKXT278Grp5pmV+1dyfHt06nVPauZOrX5uRVV/qR3TH2V9prIxX+kGs5Jt6bFqmdrccuffMeVP4zK8kbvhg4GDpmLRhabhWMTHtRxRZsW4t0Ux9UUxxEPuDizM1Tme7QAgAAAAAAAAAAAAm8zpt091DOnU8/Y2g5GVV/Fdu6darqqn655p75+3xdfA0XR9Kp7Ol6Th4ceHGPYotx/+MQ9o969TeuUxRXXMxG0zKYgAeCgAAAAAAAAAAADw6hoWiatExquj4ObE93GRj0XPzRL3DVNdVE81M4kcbRdm7R23lXs3b219K0y/kUxRduYeHbs1V0888TNMR3c97sgty7Xeq5rlUzPjM5OwAwAAAAAAAAAAAAAAAAAAAAAAAAAAAAAAAAAAAAAAAAAAAAAAAAAAAAAAAAAAAAAAAAI/rH9EW+Pw3qf6W4pNG+Z8H7ta/LCb6x/RFvj8N6n+luKTRvmfB+7WvywuybvYAigAAAAAAAAAAAAAAAAAAAAAAAAAAAAAAAAAAAAAAAAAAAAAAAAAAAAAAAAAAAAAAAAAAAAAAAAAAAAAAAAAAAAADx6xo+ma/pmTo2s4NrMwsu3Nu9Zu08010z//AL9MTHfExEx3vYNU1VUVRVTOJgYHi5Wv/Br1ejTdUuZWq9N8+/xjZUxNd7R7lU/w18eNEzP9fGOKuaat1ws3E1HEs5+Bk2sjGyKKbtq9aqiqi5RMcxVEx3TEw/Oo6dgavgX9L1TEtZWJlW5tXrN2mKqK6Z8YmJYZ2te+DVq/FXxrVemmoX+6e+5e0W7XP+M25mf6/wCt/H9FMUfpDGYxGqj8Iu/7XPhX97vjzPc3webTtRwNXwbGp6Xl2srEyrcXbN61VFVFdE+ExMIfrF1Lr2Fo1jA0PH+O7n1yv4ppGHRHaqquT3eUmP8ARpmY/nMxHhzMcXS6K9rNRTpbUeXM48MeOfCI7z4Q1MxEZTHV3dGs723Da6HbByZoy82iLmv59HfTg4fd2qJmP71UTHMemKqaf708altTa+j7M2/hba0HGizh4NuKKI/vVT41V1T6aqp5mZ+uUz0h6aUdO9AuTqOR8d3Bq1z43q+dVPaqvXp5nsxVPfNNPM8fXM1T3c8ReOhxTV2oop4fo5zaonv9ureufVtTG1PrmUpjeQBxWgAAAAAAAAAAAAAAAAAAAAAAAAAAAAAAAAAAAAAAAAAAAAAAAAAAAAAB+a6KLtFVu7RTXRXE01U1RzExPjEw/QDKt0/B62pqOdO4NlZuXs7XaeaqMvSqpotzP/WtRMRx9cUzTz6eXHp3F8JfaMzoWbsvS94V1fJxdVx8inHpn/71MzTET4eimPtlto7dvjt+aItaumm9THbniZmPdVExVj1Zx6mZojboxWNt/Ca3f363vbQ9o4tz+KzpmP5e9T/Wef8AdcfXF+DDtTNv0Z2+90bi3XlRPNU5ubVTbn+URPbj/bbKNT+kWtojl03Laj/06Ypn96PK/Oo5I3TW3emuwdp9mrb20NLw7lHhepx6arv/AHlXNc/4qUHHvX7uoq571U1T4zMzPxaiMdgB5AAAAAAAAAAAAAAAAAAAAAAAAAAAAAAAAAAAAAAAAAAAAAAAAAAAAAAAAAAAAAAAAAAAAAAAAAAAAAAAAAAAAAAAAAAAAAAAAAAAAAAAAAACP6x/RFvj8N6n+luKTRvmfB+7Wvywm+sf0Rb4/Dep/pbik0b5nwfu1r8sLsm72AIoAAAAAAAAAAAAAAAAAAAAAAAAAAAAAAAAAAAAAAAAAAAAAAAAAAAAAAAAAAAAAAAAAAAAAAAAAAAAAAAAAAAAAAAA+GbhYepYd7T9QxbWTjZFE2r1m7TFVFyiY4mmYnumJh9xYmaZzHcYDm2Nx/Bq1K7qGkYuXrfTrOuzVdw6au3f0m7VPd2JnxomZiO/unwniriqrt9Htoa3uTW7/WzqFj9nWNUo7GkYVccxp2HPPZ4ifCqqJ/nxMzPfXMRsY717j9y9p6qeSIu1xy13I71U+Ex2zPpVd6oiInfOIoxPqAHAbAAAAAAAAAAAAAAAAAAAAAAAAAAAAAAAAAAAAAAAAAAAAAAAAAAAAAAAAAAAAAAAAAAAAAAAAAAAAAAAAAAAAAAAAAAAAAAAAAAAAAAAAAAAAAAAAAAAAAAAAAAAAAAAAAAAAAAAAAAAAAAAAAAAAAAAAAAAAAAAAAAAAAAAAAAAAR/WP6It8fhvU/0txSaN8z4P3a1+WE31j+iLfH4b1P8AS3FJo3zPg/drX5YX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9LcUmjfM+D92tflhN9Y/oi3x+G9T/S3FJo3zPg/drX5YX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9LcUmjfM+D92tflhN9Y/oi3x+G9T/AE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BzNe3PtrauNRm7n3Dpmj492vydF7Py7ePRVXxM9mKq5iJniJnj7H1z9d0TS9Kq13U9YwcPTaKKblWZfyKLdiKKuOzVNyqYp4nmOJ57+YeDdFrXabNGXtnb+jalnxRcsTVqOXVj+TtVRE1RTVTZuTVzNNPNE9iJ4jmruY5s+dPqno/oFi5lXdMxMrV6blGZj0Wqv2hjUXIiJooqrojsVzd7HZqqiIiOKpmOViMo2/G3Ht7M0WdyYevadf0iLdV6c+3lUVY0W6ee1X5WJ7PZjieZ54jiX90PcOgbmwv2ntvXNP1bD7c2/jGDk0X7fbjxp7VEzHMcx3fawTXqZtb91XQqKaI2/mdQdG+NWYo/dV3q8PytdNXdxMVXaLFUx39/fPi0bQrfxbrrum1g000Y+ToOm5GbFNPEVZPlb9FFUzEfxeTp47+/iKfqWacDq9Y/oi3x+G9T/S3FJo3zPg/drX5YTfWP6It8fhvU/0txSaN8z4P3a1+WE2N3sARQAAAAAAAAAAAAAAAAAAAAAAAAAAAAAAAAAAAAAAAAAAAAAAAAAAAAAAAAAAAAAAAAAAAAAAAAAAAAAAAAAAAAAAAAAAAAAAAAAAAAAAAAAAAAAAAAAAAAAAAAAAAAAAAAAAAAAAAAAAAAAAAAAAAAAAAAAAAAAAAAAAAAAAAAAAAAAAAAAAAAAAAAAAAAAAAAAAAAAAAAAAAAAAAAAAAAAAAAAAAAAAAAAAAAAAAAAAAAAAAAAAAAAAAAAAAAAAAAAAAAAHC3DsvQNz3rWVqdGfayLNFVqm/gank4N2q3M8zRVXj3KKq6eY57NUzET3xD5ZnT3Z2bt/C2vXoluxp2m10XcK3i3K8avFuUTzTctXbVVNy3X3zzVTVEz2quZnmeaIXMibjp3s2NtX9o1aLTc0zJuVX71N29cuXbt6au1N6q9VVN2bvaiJi5NXbiYjie6Hs25tLQtqWsmjRsa9TXmXIvZORk5V7KyL9cRFMTcvXqqrlfERERzVPERxHEOwGZEf1j+iLfH4b1P8AS3FJo3zPg/drX5YTfWP6It8fhvU/0txSaN8z4P3a1+WDZN3sARQAAAAAAAAAAAAAAAAAAAAAAAAAAAAAAAAAAAAAAAAAAAAAAAAAAAAAAAAAAAAAAAAAAAAAAAAAAAAAAAAAAAAAAAAAAAAAAAAAAAAAAAAAAAAAAAAAAAAAAAAAAAAAAAAAAAAAAAAAAAAAAAAAAAAAAAAAAAAAAAAAAAAAAAAAAAAAAAAAAAAAAAAAAAAAAAAAAAAAAAAAAAAAAAAAAAAAAAAAAAAAAAAAAAAAAAAAAAAAAAAAAAAAAAAAAAAAAAAABK7/ANT17RrOj6npNOfXhWNTtzq1GBhTlZFeJNFccU2oorrqjyk2+12I7UU8zHHEyqkJv3aW/tw69oGo7b3Ft/Cw9HzozPJZ2l3r9yK/I3bc1dqjIoiuP3kfI4o48e3PHZmwPFsfVOo1zdONa3TGfXi6vpd/U72PcwqKcfSrnl6YsY1F6i3TNVfkqp7dNdVdXNHMdmJ4nSEdomz9yW93xvHde5NM1DJsafXp2Pa07Sa8Kimiu5TXXVXNd+9VXPNFMRHNMR3908rEkAEAAEf1j+iLfH4b1P8A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Z31vxouba0/NzNHjVtJ07VLGXquDdysaxj38WmKoq8tVk3bduaKapprimqZiqqimJiImao0RI9Rtv6prWJpGdpOJRnXdE1O3qdWBXdi3GXTRRXT2Kap+T24muK6O1xT2qKeZp/iix3HB6Y5HTzI1iuvaHSrTtt5FzApyfjmNTo/N3Hrq+RxOFkXLk0VTTMxMx2J7E9/MNMZL0k2hu3CydE1Lcu350SNB0CrRotXr9m7eyrtd2i5VXzZrroi3TFERTzV2pmqvmmmIiZ1oq7pAAigAI/rH9EW+Pw3qf6W4pNG+Z8H7ta/LCb6x/RFvj8N6n+luKTRvmfB+7WvywuybvYAigAAAAAAAAAAAAAAAAAAAAAAAAAAAAAAAAAAAAAAAAAAAAAAAAAAAAAAAAAAAAAAAAAAAAAAAAAAAAAAAAAAAAAAAAAAAAAAAAAAAAAAAAAAAAAAAAAAAAAAAAAAAAAAAAAAAAAAAAAAAAAAAAAAAAAAAAAAAAAAAAAAAAAAAAAAAAAAAAAAAAAAAAAAAAAAAAAAAAAAAAAAAAAAAAAAAAAAAAAAAAAAAAAAAAAAAAAAAAAAAAAAAAAAAAAAAAAAAAADHt/ZOztlanpu2cTStyY9vcOvV5+qXNLtazFVddyxdqqqt38SY7Vc1W6ObVNVURHM9iOO1GwpPqHlbms4elYm28rKwoz9TtYubnYuLTkXsSxVTVPlKaa6a6I5riimaqqKopiuZ47uYsdyU7sarFnfM0bZwd4zo9Ol11ZWTuC7rVMU5M3aOxRbp1Cvs1c0xXMzTb5p4j5XyuGnMb6Sbp3Rqe6bWka1vzP1+7Ro1VzVsK7i4dr9lahReiiqi5FmxRXTNcdqaKaqueKKp+VFUTTsi1d0gAZUABH9Y/oi3x+G9T/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Znqupb21rWd4ZWhbru6XZ2n5Ozh4FGJYuWcy9GPTkVTkVXKJudirylNHFuu3MREzzMz3aYi9R2r0a3PqNWqattzZmrZ2VlVYNWRkYeLfvXcm3TPaszXVEzVcpponmnnmIpnu7lgUO2dao3HtzS9wW7M2adTw7OXFuZ5mjylEVcc/Zy6bg6DsHYu1suvP2xsvQdIyblE2q72BptnHuVUTMTNM1UUxMxzETx9kO8kg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yfqXsPZuHk6bq9nC3DXq2drMTg4Gm7gy8Gxfzblu5FVVUUV9mxT2e3XXct0xX3VfxdqaatYcDeG1p3RhYsYupV6dqOm5VGdp+ZTb8pFm/TE0/KomYiuiqmqqmqnmOaap4mmeJixOJEvsSxGh7ru6BrunapgaxdwasrGirduo61h5GPFdNNc0zlTTFFymqaOY8nE8VxxVPNURo6T0DZ+s2Nx3N3bt3Fj6rqdOJOBi0YeDOHi41iqqK6+LdV27VVXVVTTzVNfHFNMREd8zWEgAgAAj+sf0Rb4/Dep/pbik0b5nwfu1r8sJvrH9EW+Pw3qf6W4pNG+Z8H7ta/LC7Ju9gCKAAAAAAAAAAAAAAAAAAAAAAAAAAAAAAAAAAAAAAAAAAAAAAAAAAAAAAAAAAAAAAAAAAAAAAAAAAAAAAAAAAAAAAAAAAAAAAAAAAAAAAAAAAAAAAAAAAAAAAAAAAAAAAAAAAAAAAAAAAAAAAAAAAAAAAAAAAAAAAAAAAAAAAAAAAAAAAAAAAAAAAAAAAAAAAAAAAAAAAAAAAAAAAAAAAAAAAAAAAAAAAAAAAAAAAAAAAAAAAAAAAAAAAAAAAAAAAAAAAI/qTTuq3iaNqW0tL1PVMrT9Vs5F/Bwsy1jRk4/ZrpuU3Krl23TNMRV2op5q5qppiY45mLBEdV9KzdV0bTqadOyNT0rH1G3f1nT7FEXK8vDiivmjyfjdpiubdc245muKJiIqmYpmx3HZ0Hcesavl142obB17RLdNE1xkZ97Art1TzHyYjHybtXPfz30xHdPf4O8xTojo+pfHNC1GjbWo6Pj6VtmNJz687CuYdWRkeWprt26bVymmqqm1TFfy+Oz+94pmeKuNrJjEgAgAAj+sf0Rb4/Dep/pbik0b5nwfu1r8sJvrH9EW+Pw3qf6W4pNG+Z8H7ta/LC7Ju9gCKAAAAAAAAAAAAAAAAAAAAAAAAAAAAAAAAAAAAAAAAAAAAAAAAAAAAAAAAAAAAAAAAAAAAAAAAAAAAAAAAAAAAAAAAAAAAAAAAAAAAAAAAAAAAAAAAAAAAAAAAAAAAAAAAAAAAAAAAAAAAAAAAAAAAAAAAAAAAAAAAAAAAAAAAAAAAAAAAAAAAAAAAAAAAAAAAAAAAAAAAAAAAAAAAAAAAAAAAAAAAAAAAAAAAAAAAAAAAAAAAAAAAAAAAAAAAAAAAAAMh6udQenGTRpe39T39t6cGjW7NjX8CNWseVqx4iumbd232u1NHlfJeUp4/hirtR2e015KdQdx6zt/E0qzofxCzk6vqljTvjmfbruY+JFcVT266KKqJrmZpiimnt081109/omx3EbsPWOncdU72g9KNT0GdJq0SrK1LD0fIs/FIyPLUU2rlu3ans+U7PlIrqpjw8n2v7rXXB0HD31j5dde59x6Dn400TFFvA0W9h3Ir5jiZrryrsTHHPd2Y8Y7+7ie8SAC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hOruiajrukaRZxNr5G5MbH1exkZ+kW7lii3l49MVdqm55e5RRVTTM01xTPMVVUUxMcTNUXab33+wv2Ta84POT4v5eOz+wv2j5ft8Tx2viH73scc+PyeeOe/hY7jj7E0Tbum6tdv6R0N8zb1Viaas74ppVrylPaj93ziX7lff3TxMdn5PjzwvGWbEx7f8AaFeyttU73r0KNImjJncN/VabVvK8rHYizbz6oqqqqo7faqimYpimjiae1VE6mSkACKAAj+sf0Rb4/Dep/pbik0b5nwfu1r8sJvrH9EW+Pw3qf6W4pNG+Z8H7ta/LC7Ju9gCKAAAAAAAAAAAAAAAAAAAAAAAAAAAAAAAAAAAAAAAAAAAAAAAAAAAAAAAAAAAAAAAAAAAAAAAAAAAAAAAAAAAAAAAAAAAAAAAAAAAAAAAAAAAAAAAAAAAAAAAAAAAAAAAAAAAAAAAAAAAAAAAAAAAAAAAAAAAAAAAAAAAAAAAAAAAAAAAAAAAAAAAAAAAAAAAAAAAAAAAAAAAAAAAAAAAAAAAAAAAAAAAAAAAAAAAAAAAAAAAAAAAAAAAAAAAAAAAAAAIre+p7q23YzdxXt/7S0LQsamKpq1PQ796u33R3TcpzLcVzNXhEURM8xERM+NqyfdnRjcO5+o1G/MjeemZuNhU0fsrR9Y0W7l4un3IiO1dopt5Vqmq5MxM9qqmZju4/hpmLGNx7ulO6OqG78zK1jcWLpVvatdr/ANl5H7Kv6fm5tXMfvvIV5F7sWZjtdmapiurmmezES0pwdBw99Y+XXXufceg5+NNExRbwNFvYdyK+Y4ma68q7Exxz3dmPGO/u4nvEgAgAAj+sf0Rb4/Dep/pbik0b5nwfu1r8sJvrH9EW+Pw3qf6W4pNG+Z8H7ta/LC7Ju9gCKAAAAAAAAAAAAAAAAAAAAAAAAAAAAAAAAAAAAAAAAAAAAAAAAAAAAAAAAAAAAAAAAAAAAAAAAAAAAAAAAAAAAAAAAAAAAAAAAAAAAAAAAAAAAAAAAAAAAAAAAAAAAAAAAAAAAAAAAAAAAAAAAAAAAAAAAAAAAAAAAAAAAAAAAAAAAAAAAAAAAAAAAAAAAAAAAAAAAAAAAAAAAAAAAAAAAAAAAAAAAAAAAAAAAAAAAAAAAAAAAAAAAAAAAAAAAAAAAAAAAAACG6ox0xxMLF1XqRo2Jq/YqqxtOwL+L8dryb9zji3YxpiYruz2YiJinmI574p7TPtN0LWbeN006bb4xqp07U8nU8zL0zKueWpizZpquYuFdnmablNuK6OaZmaZm3THfENRHQb0P86ajP7J1/U+lOnUxjbXy95aZhTi2q5pt2sbIxZv38WiIn5FquuiI7EcRxdqjjieF9svTsDafVvce0NtYOPgaJd0fB1WMHGpi3Yx8mq5dtVTbtR8mjt00UzV2YiJmmJnvnkmnCZd3rH9EW+Pw3qf6W4pNG+Z8H7ta/LCb6x/RFvj8N6n+luKTRvmfB+7Wvywmxu9gCKAAAAAAAAAAAAAAAAAAAAAAAAAAAAAAAAAAAAAAAAAAAAAAAAAAAAAAAAAAAAAAAAAAAAAAAAAAAAAAAAAAAAAAAAAAAAAAAAAAAAAAAAAAAAAAAAAAAAAAAAAAAAAAAAAAAAAAAAAAAAAAAAAAAAAAAAAAAAAAAAAAAAAAAAAAAAAAAAAAAAAAAAAAAAAAAAAAAAAAAAAAAAAAAAAAAAAAAAAAAAAAAAAAAAAAAAAAAAAAAAAAAAAAAAAAAAAAAAAAAAAAkdy9PKNw7nwd3Y27Na0bUdPxLmFZqwqMO5TFFyqKq54yLF3iqezTEzTx3Rwal08t6xpuBY1XdmuZGqaVlzmYGtcYtvMx65jszERbsU2aqZpmaZpqtVRMT38zxMVwuZEXX0o27f29k6Jl5up5GVl50ard1eu9TGd8epmOxkRVTTFFNVEU0000xRFEUx2ezxMxPU2xs7F21k5+pXNV1DV9U1ObfxvUM+q15a5RbiYt24ptUUW6KKYmriKaI76qpnmZmVAGZEf1j+iLfH4b1P9LcUmjfM+D92tflhN9Y/oi3x+G9T/AEtxSaN8z4P3a1+WD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8A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AEtxSaN8z4P3a1+WE31j+iLfH4b1P9LcUmjfM+D92tflhdk3ewBFAAAAAAAAAAAAAAAAAAAAAAAAAAAAAAAAAAAAAAAAAAAAAAAAAAAAAAAAAAAAAAAAAAAAAAAAAAAAAAAAAAAAAAAAAAAAAAAAAAAAAAAAAAAAAAAAAAAAAAAAAAAAAAAAAAAAAAAAAAAAAAAAAAAAAAAAAAAAAAAAAAAAAAAAAAAAAAAAAAAAAAAAAAAAAAAAAAAAAAAAAAAAAAAAAAAAAAAAAAAAAAAAAAAAAAAAAAAAAAAAAAAAAAAAAAAAAAAAAAAAAAAAAAR/WP6It8fhvU/0txSaN8z4P3a1+WE31j+iLfH4b1P9LcUmjfM+D92tflhdk3ewBFAAAAAAAAAAAAAAAAAAAAAAAAAAAAAAAAAAAAAAAAAAAAAAAAAAAAAAAAAAAAAAAAAAAAAAAAAAAAAAAAAAAAAAAAAAAAAAAAAAAAAAAAAAAAAAAAAAAAAAAAAAAAAAAAAAAAAAAAAAAAAAAAAAAAAAAAAAAAAAAAAAAAAAAAAAAAAAAAAAAAAAAAAAAAAAAAAAAAAAAAAAAAAAAAAAAAAAAAAAAAAAAAAAAAAAAAAAAAAAAAAAAAAAAAAAAAAAAAAAAAAAAAAAR/WP6It8fhvU/wBLcUmjfM+D92tflhN9Y/oi3x+G9T/S3FJo3zPg/drX5YX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9LcUmjfM+D92tflhN9Y/oi3x+G9T/S3FJo3zPg/drX5YXZN3sARQAAAAAAAAAAAAAAAAAAAAAAAAAAAAAAAAAAAAAAAAAAAAAAAAAAAAAAAAAAAAAAAAAAAAAAAAAAAAAAAAAAAAAAAAAAAAAAAAAAAAAAAAAAAAAAAAAAAAAAAAAAAAAAAAAAAAAAAAAAAAAAAAAAAAAAAAAAAAAAAAAAAAAAAAAAAAAAAAAAAAAAAAAAAAAAAAAAAAAAAAAAAAAAAAAAAAAAAAAAAAAAAAAAAAAAAAAAAAAAAAAAAAAAAAAAAAAAAAAAAAAAAAAEf1j+iLfH4b1P8A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S3FJo3zPg/drX5YTfWP6It8fhvU/0txSaN8z4P3a1+WF2Td7AEUAAAAAAAAAAAAAAAAAAAAAAAAAAAAAAAAAAAAAAAAAAAAAAAAAAAAAAAAAAAAAAAAAAAAAAAAAAAAAAAAAAAAAAAAAAAAAAAAAAAAAAAAAAAAAAAAAAAAAAAAAAAAAAAAAAAAAAAAAAAAAAAAAAAAAAAAAAAAAAAAAAAAAAAAAAAAAAAAAAAAAAAAAAAAAAAAAAAAAAAAAAAAAAAAAAAAAAAAAAAAAAAAAAAAAAAAAAAAAAAAAAAAAAAAAAAAAAAAAAAAAAAAABH9Y/oi3x+G9T/AEtxSaN8z4P3a1+WE31j+iLfH4b1P9LcUmjfM+D92tflhdk3ewBFAAAAAAAAAAAAAAAAAAAAAAAAAAAAAAAAAAAAAAAAAAAAAAAAAAAAAAAAAAAAAAAAAAAAAAAAAAAAAAAAAAAAAAAAAAAAAAAAAAAAAAAAAAAAAAAAAAAAAAAAAAAAAAAAAAAAAAAAAAAAAAAAAAAAAAAAAAAAAAAAAAAAAAAAAAAAAAAAAAAAAAAAAAAAAAAAAAAAAAAAAAAAAAAAAAAAAAAAAAAAAAAAAAAAAAAAAAAAAAAAAAAAAAAAAAAAAAAAAAAAAABCdZ9f3ltfYer69tC9puLXp+DeybmTlUVXrlE0xHZpt2u6mZnmZ7dVUxT2Y+RXz3fjd25Ncqz9n7O0XU69OzdzVXbmRqFuzbuXLGPYsxcuTbpuU1W+3VM00xNVNURE1T2Z4hcC+GL5HUTd2lZGo9Orms/Gtcp3Hh6Jh6xdxbUV042VZm/F6u3TEWqrtFFN2mOKYpmaaJmme+JrNoazr2n781vp7r+u39apxsDF1bAzcmxZt3/JXKq7ddu55Gii3V2a7cTTMUUzxVxPPHJy4MvZ1j+iLfH4b1P9LcUmjfM+D92tflhN9Y/oi3x+G9T/AEtxSaN8z4P3a1+WDZN3sARQAAAAAAAAAAAAAAAAAAAAAAAAAAAAAAAAAAAAAAAAAAAAAAAAAAAAAAAAAAAAAAAAAAAAAAAAAAAAAAAAAAAAAAAAAAAAAAAAAAAAAAAAAAAAAAAAAAAAAAAAAAAAAAAAAAAAAAAAAAAAAAAAAAAAAAAAAAAAAAAAAAAAAAAAAAAAAAAAAAAAAAAAAAAAAAAAAAAAAAAAAAAAAAAAAAAAAAAAAAAAAAAAAAAAAAAAAAAAAAAAAAAAAAAAAAAAAAAAAAAAAEz1L2zn7z2Br21dLvY9rL1TBuY1mvIqqpt01VR3TVNMTMR/KJc7duzdczcja+49uXcGdZ2vcq7FjMuV28fKs3bXk71uq5RTVVbnjiqmrsVd9MRNM891uLkZRl9Kdyaji5e5r+fptndt7XsfX7Fuiu5XhWqse35K3jTXNMV1UTb7UVXIoiea5nscR2Zptp7Y161ufV98bsjAsalqWPj4FnDwMi5fs42NZmuqP3tdFua66q7lUzPYpiI4iOe+ZsQzIj+sf0Rb4/Dep/pbik0b5nwfu1r8sJvrH9EW+Pw3qf6W4pNG+Z8H7ta/LB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ACP6x/RFvj8N6n+luKTRvmfB+7Wvywm+sf0Rb4/Dep/pbik0b5nwfu1r8sLsm72AIoAAAAAAAAAAAAAAAAAAAAAAAAAAAAAAAAAAAAAAAAAAAAAAAAAAAAAAAAAAAAAAAAAAAAAAAAAAAAAAAAAAAAAAAAAAAAAAAAAAAAAAAAAAAAAAAAAAAAAAAAAAAAAAAAAAAAAAAAAAAAAAAAAAAAAAAAAAAAAAAAAAAAAAAAAAAAAAAAAAAAAAAAAAAAAAAAAAAAAAAAAAAAAAAAAAAAAAAAAAAAAAAAAAAAAAAAAAAAAAAAAAAAAAAAAAAAAAAAAAAAAAAAJbqDuzL2rpuDb0nHsX9W1rULOladRkdryNN65z8u52e+aKKaaqpiJiZ7PHMc8x5dpbp3Bc3ZrGxN3V6bf1HTsbH1DHy8DHuY9rJxrs1U99quu5NFVFduqJ/eVRMTTPd3wuNx++sf0Rb4/Dep/pbik0b5nwfu1r8sJvrH9EW+Pw3qf6W4pNG+Z8H7ta/LBsm72AIoAAAAAAAAAAAAAAAAAAAAAAAAAAAAAAAAAAAAAAAAAAAAAAAAAAAAAAAAAAAAAAAAAAAAAAAAAAAAAAAAAAAAAAAAAAAAAAAAAAAAAAAAAAAAAAAAAAAAAAAAAAAAAAAAAAAAAAAAAAAAAAAAAAAAAAAAAAAAAAAAAAAAAAAAAAAAAAAAAAAAAAAAAAAAAAAAAAAAAAAAAAAAAAAAAAAAAAAAAAAAAAAAAAAAAAAAAAAAAAAAAAAAAAAAAAAAAAAAAAAAAAACL6o7b1nXMDRtV29jUZeo7c1fH1e1iVXIt/GqaIqprtU11fJpqqorq7M1cRzxzMR3x8to6NrmfvjWuoOu6Le0aMvBxtKwsHJu2bmRTatVXK67lybNVdFParucRTTXV3U8zxM8Rci56YEV1st37nR7e9ONkRZrjb+fVNU0drmmLFc1U8fbTE08+jnn0OdpO1eq86Xhzb6s4lNM49uaYnblueI7Md3Ple9oOTjY2bjXcPMx7V/Hv0VWrtq7RFVFyiqOKqaqZ7piYmYmJfSmmmimKKKYpppjiIiOIiPqM9DCE81OrPrbw/Zu37081OrPrbw/Zu371eBlMIPzU6s+tvD9m7fvTzU6s+tvD9m7fvVzdu27Nqu9erpot26ZqqqqniKYjvmZRmh9V9H1vUdMxP2FrWDh675T9j6ll2bdONqHYiavkdm5Vco7VETXT5WijtUxMxyZkfHzU6s+tvD9m7fvTzU6s+tvD9m7fvV4GTCD81OrPrbw/Zu371PdQLXV7Z+1MrcFjqnh368e7jW4o83bVPPlL9u3PfNyfCK+fD0f1a6+OXh4mfYqxc7Fs5FmqYmq3doiumZiYmJmJ7u6YiY+2IIkwifNTqz628P2bt+9PNTqz628P2bt+9XgZMIPzU6s+tvD9m7fvTzU6s+tvD9m7fvV4/F69ZxrNzIyLtFq1apmuuuuqKaaaYjmZmZ7oiI9JkwhvNTqz628P2bt+9PNTqz628P2bt+9dbafULbm9dR1fTtv15V39jVWKb1+5j1WrV3ytM1UVWpq4mumaY5iuI7NUTE0zVE8qYzMCD81OrPrbw/Zu37081OrPrbw/Zu371eBkwyLelrq9ti1o9y11Tw737S1nD0yr/wB3bVPZpvV9mav85PPH1d384UPmp1Z9beH7N2/erbJw8TMi3GXi2b8WblN63FyiKuxcpnmmqOfCqJ8J8YfYyYQfmp1Z9beH7N2/enmp1Z9beH7N2/erwMmEH5qdWfW3h+zdv3p5qdWfW3h+zdv3q2zMqjCxL2ZctXrlNi3VcmizaquXKoiOeKaKYmap+qIjmUxovUOxqO4LO2NY2vre3tRzMavLwrepRjzGVbomIudiqxeu0xVT2qZmmqaauKomInv4ZkeDzU6s+tvD9m7fvTzU6s+tvD9m7fvV4GTCD81OrPrbw/Zu371Pb9tdXto7cnWrPVPDv1fH9PxOx5u2qe7IzLNiZ5m5PhF2Z447+OO7xjXXxysPEzrPxfNxbORa7dFzsXaIrp7VNUVUzxPdzFURMT6JiJ9BkwifNTqz628P2bt+9PNTqz628P2bt+9XgZMIPzU6s+tvD9m7fvTzU6s+tvD9m7fvV4+OZlUYWJezLlq9cps0VXJos26rlyqIjnimmmJmqfqiDJhE+anVn1t4fs3b96eanVn1t4fs3b966u3d9WNc1vJ21n7e1fQtVxsanNjF1GmxM3ceqqafKUV2LtyiYiqOJiaoqieOY4nlTmZEH5qdWfW3h+zdv3p5qdWfW3h+zdv3q8DJhkW8LXV7bd7b9u11Tw7v7Y1mxplX/u7ap7FNdFyrtf5yef4PDu8fFQ+anVn1t4fs3b96tsjDxMubU5WLZvTYuRetTcoirydyImIqp58KoiZ747++X2MmEH5qdWfW3h+zdv3p5qdWfW3h+zdv3q8DJhB+anVn1t4fs3b96eanVn1t4fs3b96vEttXqNt7eW4Nwbe0T4zcu7bvW8fKv1UUxZu11RVzFqqKpmrs1UVUzMxHfExHJmRzPNTqz628P2bt+9PNTqz628P2bt+9XgZMIPzU6s+tvD9m7fvU9r1rq9pO69sbfo6p4ddGu3cu3XX5u2o8n5KxVcju8pPPMxx4x/Xwa6+N3DxL9+zlXsWzcvY01TZuVURNVqao4qmmZ76eY7p49BkwifNTqz628P2bt+9PNTqz628P2bt+9XgZMIPzU6s+tvD9m7fvTzU6s+tvD9m7fvV45G7dzYGzdt6hujU7ORextOteVuW8emmq5X3xEU0xVMRzMzEd8xH2mZMJrzU6s+tvD9m7fvTzU6s+tvD9m7fvVHt7XdS1uL1WobO1jQot9maP2hdw6/Lc8/w/F793jjiOe1x4xxz38dkyYQfmp1Z9beH7N2/enmp1Z9beH7N2/erwMmGRbstdXtvahtjDtdU8O7Gu6zGmVz5u2qfJ0/Fci92v85PPfYiOO7x8e7iaHzU6s+tvD9m7fvVtfw8TKrsXMrFs3qsa55azVcoiqbVzszT2qef4auzVVHMd/FUx6X2MmEH5qdWfW3h+zdv3p5qdWfW3h+zdv3q8DJhB+anVn1t4fs3b96eanVn1t4fs3b96rNe13Sts6Tk65rWV8Xw8WntXK+zNU98xEU000xNVVUzMRFMRMzMxERzLzbd1/Uddou3M7Z2s6FTRFM2/2jXizN6J5/hixeuTTx3cxXFM98fbwzInPNTqz628P2bt+9PNTqz628P2bt+9XgZMIPzU6s+tvD9m7fvU9rFrq9pu89ubZo6p4ddGtWs65Xc83bUdjyFFuqO7ynfz2/rjjj0tdfG5h4l7Is5l3Fs138eKos3aqImu3FXHaimfGOeI548eIMmET5qdWfW3h+zdv3p5qdWfW3h+zdv3q8DJhB+anVn1t4fs3b96eanVn1t4fs3b96vHK1/WdR0azau6dtTVddquVTTVb0+5i0VW44/iq+MXrUcejumZ+wzJhMeanVn1t4fs3b96eanVn1t4fs3b966mzt9U7vzdY0/zY1jSL+iXreNkxnzjVUzdqoivsU1Y967TMxTVTMxzHHahUGZEH5qdWfW3h+zdv3p5qdWfW3h+zdv3q8DJhkVdrq9T1CtbO/tTw/JXNGuan5Xzdtd1VN+i32ez5T6queef6elQ+anVn1t4fs3b96tpw8ScuM+cWz8ai3NmL/YjykW5nmae149nmInjw5h9jJhB+anVn1t4fs3b96eanVn1t4fs3b96vAyYQfmp1Z9beH7N2/enmp1Z9beH7N2/eqDd27tO2dp9jNzsbMy7uZk28LDxMO1Fy/lZFfPZt0RMxTE8RM9qqqmmIiZmYfLae9MHdleo4dOnZ+malpF+mxn6fnU24vWKqqYqomZt1126qaqZiYqorqjxjumJiGZHE81OrPrbw/Zu37081OrPrbw/Zu371eBkwg/NTqz628P2bt+9T2p2ur2DvrQdqU9U8Oq3q+BqOXVd83bUdicerGiI48p38+Xnv5jjj0892uvjXh4lzKtZ1zFs15Fiiu3avVURNdumvjtRTV4xE9mnmI8ezH1QZMInzU6s+tvD9m7fvTzU6s+tvD9m7fvV4GTCD81OrPrbw/Zu37081OrPrbw/Zu371eOBureWn7U+I413CzdR1HVb02MDTsGiiq/k1xHar7Pbqoopppp5qqqrrppiPTzMRLMmHC81OrPrbw/Zu37081OrPrbw/Zu371Q7V3Zgbsxcm7jYuXhZWBk1Yedg5lFNN/FvUxE9ivsVVUzzTVTVFVNVVMxVExMu2Zkwg/NTqz628P2bt+9PNTqz628P2bt+9XgZMMiotdXquoV3Z39qeH5K3o1vU/K+btrvqqv12+z2fKfVTzzz/T0qHzU6s+tvD9m7fvVt8TxIy5z4xbPxqbcWZv8AYjyk24nmKe149nmZnjw5l9jJhB+anVn1t4fs3b96eanVn1t4fs3b96vAyYQfmp1Z9beH7N2/enmp1Z9beH7N2/eunoXUna25d0Ze1NDyL+XkYWHTm15NNmqMauiq5NH7u7PEXflUzEzR2qeYmO1zExHg/tb0P9oUW/2NrM6Rc1L9kU67Fm1ODOX2ux2P855bjyn7vynk/J9vu7XpXqPn5qdWfW3h+zdv3p5qdWfW3h+zdv3q8EyYQfmp1Z9beH7N2/ep7R7XV7Ut57j2zX1Tw6KNFtYNyi55u2p7fl6LlU93lO7jsfXPPPoa6+NvDxLORezLWLZov5EUxeu00RFdyKeezFU+M8czxz4cyZMInzU6s+tvD9m7fvTzU6s+tvD9m7fvV4GTCD81OrPrbw/Zu37081OrPrbw/Zu371dV10W6KrlyqKaaYmaqpniIj65TW1+o22d461qmibfvZGRVpNrHvXcibFVFi7Te7fYm1XVx5SmYome3TE0TEx2ap7+GZHK81OrPrbw/Zu37081OrPrbw/Zu37108DqRtbVd41bI0vIv5WdRi3suu9bsz8Wim1cpt10xdn5NdUVV8TFHa7M01RV2ZjhUmZEH5qdWfW3h+zdv3p5qdWfW3h+zdv3q8DJhkWPa6vXuoWobOnqnhxaw9Gw9Ti75u2vlVXr+Rbmns+U7uIsRPPPp8I45mh81OrPrbw/Zu371bRh4lOXXn04tmMq5bps134ojylVumZmmmavGaYmqqYjwiap+t9jJhB+anVn1t4fs3b96eanVn1t4fs3b96vH4vXrONZuZGRdotWrVM11111RTTTTEczMzPdERHpMmEN5qdWfW3h+zdv3p5qdWfW3h+zdv3rrbU6h7c3rqOr6foFeVd/Y02IvX7mPVbt3fK0zVRVamria6ZpjmK4js1RMTTNUTy8eP1Mxo1jTtK1nae4NFtaxeqxtOzc+1Yps5N2ImqKOzRdqu2qqqaaqqYu0UT3TE8T3L1Hl81OrPrbw/Zu37081OrPrbw/Zu371eCZMIPzU6s+tvD9m7fvU9oVrq9q269z7fr6p4dFGhXcS3RX5u2p8p5WxTcnu8pHHEzx4z/Twa6+NrDxLF+9lWcWzbvZM0zeuU0RFV2aY4pmqY76uI7o59BkwifNTqz628P2bt+9PNTqz628P2bt+9XgZMIPzU6s+tvD9m7fvTzU6s+tvD9m7fvVxkZGPiY93Ly79uzYs0VXLt25VFNFFERzNVUz3RERHMzKe2n1B27vXM1jE0Gcy5Gi3bVq9du41dqi7Ny3FdNVuKoiqumaZiYq44qiYmmaomJMyOR5qdWfW3h+zdv3p5qdWfW3h+zdv3roab1DxszcWLtvUtta5o1/UrV29pt3Ps2ot5tNvia+z5O5XXbqimYq7N2m3VxPhzExFYZmDCD81OrPrbw/Zu37081OrPrbw/Zu371eBkwyLZ9rq9uS9uC3d6p4dr9j6zf0yn/3dtVdumii3V2v85HH8fh3+HiofNTqz628P2bt+9W2Ph4mJN2cXFs2Zv3JvXZt0RT5S5MRE1VceNUxEd89/dD7GTCD81OrPrbw/Zu37081OrPrbw/Zu371ePhnZ2FpmHe1HUsyzi4uNRNy9fvXIot26Ijmaqqp7oiPrkyYRXmp1Z9beH7N2/enmp1Z9beH7N2/eu1s7fWh76t6ne0KjNi3pWbVgXZysWvHqquRRRXM00VxFcRxXEfKpie6e7jiZ+FPUbb1zqHPTOz8Zu6tRgVahdroopmxapiqmPJ1VdrmLnFdNXZ4/hmJmY5heo5nmp1Z9beH7N2/enmp1Z9beH7N2/erwTJhB+anVn1t4fs3b96ntu2ur2tbj3Xotzqnh26dv5+PiUV+btqfKRcw7F+Z48pHHE3pjjmfDn7I118bOHiY96/kY+LZtXcquLl+uiiKartUUxTE1THfVMU00xzPoiI9BkwifNTqz628P2bt+9PNTqz628P2bt+9XgZMIPzU6s+tvD9m7fvTzU6s+tvD9m7fvVnqOpafo+De1PVc2ziYmPT27t69XFFFEfXMy4G3eomgbo0LVtx6baz6MPRsjIxr/AMZxarF2arNMVVzFuviuPHjiqKZ5ie6DMmHL81OrPrbw/Zu37081OrPrbw/Zu3711Nm72y944+Pn0bI17SsDMxaMvHzM+5hTbu0VRE0xFNnIuXImYnn5VMR3TzMT3KgzMCD81OrPrbw/Zu37081OrPrbw/Zu371eBkwyLZdrq9ue1rFy71Tw7P7N1nM0yn/3dtVdqmzX2Yq/zkcc/V3/AM5UPmp1Z9beH7N2/erbGw8TDi5GJi2bEXrlV65FuiKe3cqnmqqePGqZ8Z8ZfYmTCD81OrPrbw/Zu37081OrPrbw/Zu371ePLqeqadouBe1TVs2ziYmPHauXr1cU00xzxHfPpmZiIj0zMRBmTCN81OrPrbw/Zu37081OrPrbw/Zu37119s9Qdubq0HUNy4deTiafpuTk42Rcz7FWNVRNieLlVVFfFVERxPdXFNUcd8Q/e2d3390XIvWNoa5g6ddteWxtRzYxrdrJomY7M024vTfp7UT2oi5aonjx4nuXqOL5qdWfW3h+zdv3p5qdWfW3h+zdv3q8EyYQfmp1Z9beH7N2/ep7p/a6vbw2pi7gv9U8OxXkXcm3NHm7aq48nfuW474uR4xRz4en+rXXxxMPEwLFOLg4tnHs0zM027VEUUxMzMzMRHd3zMzP2zJkwifNTqz628P2bt+9PNTqz628P2bt+9XgZMIPzU6s+tvD9m7fvTzU6s+tvD9m7fvVfrGs6ZoGBc1PV8yjGx7cxT2quZmqqqeKaKaY5muuqZiKaaYmqqZiIiZnhw9E39ibo2jG8Nr6Dq+p2bl67ZtYlFFmxk3PJ3arVU9m/ct00xzTM8VVU1ceMRPcZkczzU6s+tvD9m7fvTzU6s+tvD9m7fvXs0LqJc1fddWz83Y+4NHzaML9oV15leFctUWu32Ke1OPkXZpmqqKuzEx39mr6lgZmBB+anVn1t4fs3b96eanVn1t4fs3b96vAyYZFsi11e3Tp+o5l7qnh2ZwtZ1LTIjzdtVdqnGyrlmKv85HHMUc8ejnxnxUPmp1Z9beH7N2/erbGw8TCort4eLZsU3Lld6um1RFMVXK6pqrqnjxqmqZmZ8ZmZmX2MmEH5qdWfW3h+zdv3p5qdWfW3h+zdv3q8eDW9d0nbuBVqWsZkY9iKoop4pqrruVz/Dbt0UxNVyufCKKYmqZ7oiTMmEl5qdWfW3h+zdv3p5qdWfW3h+zdv3r3YvVDa+T0+p6lz8dtaPXRVXRTXjzN+v8Aezappi3TzPaqriIiPHvjnjv4+22d+4u4dYytu5mg6toWr4uNbzZwtSps9u5j1zNMXaKrNy5RMdqJpmO12onxiOY5vUcvzU6s+tvD9m7fvTzU6s+tvD9m7fvV4Jkwg/NTqz628P2bt+9T3T211e3jszS9zX+qeHYrz7U3Krfm7aq7PFdVPjFyOfD6oa6+OJh4mBj0YeDi2caxajii1ZoiiimPqiI7oMmET5qdWfW3h+zdv3p5qdWfW3h+zdv3q8DJhB+anVn1t4fs3b96eanVn1t4fs3b96q9d3BpG28CdR1nMixZ7UW6IpoquXLtyeeLdu3RE13K54niimJqnjuhP2+qm2buxdP3/RbzpwtWmi3gYsWInKyb1dU027VFuJ47dUx3czER41TTETMXqPJ5qdWfW3h+zdv3p5qdWfW3h+zdv3rt7Z3ni7jzM/Sb+kajo+q6b5OrJ0/UIteVpt3ImbdymqzXct10VdmqOaa54mmYniVCmZMIPzU6s+tvD9m7fvXi1zQ+relaLqGqUdWMOurDxbuRFPm5ajtTRRNXHPlZ48PqaS/F21bv267N63Tct3KZproqjmKonumJifGDJhmW1dL6ua/tfR9eudVsO1XqWBj5dVHm5aq7M3LdNUxz5WOeOfHiP5Op5qdWfW3h+zdv3q4sWLGLYt42NZos2bNEW7du3TFNNFMRxEREd0REeh9DJhB+anVn1t4fs3b96eanVn1t4fs3b96vHJ3DruRodmxVh7c1bWr+Rc8nRj6fRa7URFM1TVVXeuW7dFMRH96uOZmIiJkzJhM+anVn1t4fs3b96eanVn1t4fs3b969Nnqtty5tvL3DdxNSsXsHPnSb2l12aZzYz+1FNONFNNU0VV1TVTMTTXNExVE9qIiZjo7W3pi7my9R0q7pGpaPqmlTb+NYGoU2vK0UXImbdyKrVdy3XRVxVETTXPE0zE8TC9RxfNTqz628P2bt+9PNTqz628P2bt+9XgmTCD81OrPrbw/Zu371PdO7XV7eexdB3Xf6p4di5q2BZy6rXm7aq7E10xPHMXI58fHiGuvjiYeJp+LawcDFs42PYoi3as2aIoot0x4RTTHdER9UGTCJ81OrPrbw/Zu37081OrPrbw/Zu371eBkwg/NTqz628P2bt+9PNTqz628P2bt+9Um4dfytDpx6cHbGsa5fyaqoizp1NmJoppjmaq7l+5bt0x3xERNfannuieJ45mndTdq52269zX7+Rg2rOVcwL+JkWJnKt5lEzFWNFq32puXeYnim32+1409qO9cyOd5qdWfW3h+zdv3p5qdWfW3h+zdv3qk2hunTd7bawN1aRbyKMLUrXlrMX6IoudnmY+VTEzx4fW7CZkQfmp1Z9beH7N2/euXurS+rmgbX1jXrfVbDu16bgZGXTR5uWqe1Nu3VVEc+Vnjnjx4n+TUHzv2LGVYuY2TZovWb1E27lu5TFVNdMxxMTE90xMegyYZ1oeh9W9V0XT9Ur6sYdFWZi2siafNy1PZmuiKuOfKxz4/U9vmp1Z9beH7N2/erm1at2LdFmzbpt27dMU0UUxxFMR3RERHhD9mTCD81OrPrbw/Zu37081OrPrbw/Zu371eONuHcOXok49vA2rrOuX8iauLWnU2Y8nTTxzVXcv3LdunxiIjt9qe/iJiJmGZMJzzU6s+tvD9m7fvTzU6s+tvD9m7fvXtwupGHq+3rGu6BtvXdUu3sq5hXNOx7FqjJxr9uaou0Xpu3KLVvsTTMTM3OJnjszVzHPR2jvHT94YuZcxcTMwcrTcqvCzsHMoppv4t+mIns1diqqieaaqaoqoqqpmKo4leo4Pmp1Z9beH7N2/enmp1Z9beH7N2/erwTJhkXUK11e2dszVNzWOqeHfrwLUXKbfm7ap7XNdNPjNyePH6pUPmp1Z9beH7N2/erbLw8TPx68POxbOTYuxxXavURXRVH1TE90vsZMIPzU6s+tvD9m7fvTzU6s+tvD9m7fvV4GTCD81OrPrbw/Zu37081OrPrbw/Zu37139xblzNEvWMbT9n65r129RXdqjTqcemm1TTMR8qvIu2qOZme6mKpqniZ44jl48PqBg6xtfB3RtrRNX1qjUJmi1iYtm3RforpmYuU3JvV0W7c0TTVE9quOZjintTMc3qOZ5qdWfW3h+zdv3p5qdWfW3h+zdv3qi2luvTt46TOradYysebd+7i5GNlW4ovY1+3VNNy1XETNPNMx40zNM+MTMTy7SZkwg/NTqz628P2bt+9cXe+H1d2rsvX90WuqmFfr0fS8rPptTt21T5SbVqquKefKzxz2eOeJ/lLVnyycbGzca7h5mPav49+iq1dtXaIqouUVRxVTVTPdMTEzExJkw+enX7mTp+Lk3eO3ds0V1cR6ZpiZel/KaaaKYoopimmmOIiI4iI+p/UUAAAAAAAAAAAAAAAAAAAAAAAAAAAAAAAAAAAAAAAAAAAAAAAAAAAAAAABxd7abmazs3XdI0/n41m6bk49nieOa67VVNMc/zmGRaZrmkb003pbtXb+RbvavoObiZer4VE8XtLoxceu3djIo45sz5SYtxFUR2pq7uY727ixOAAQAAAAAAZxsL6Wepn/wB7Sf0stHBZnIAIAAAAOXuncWn7R25qW59V7fxTS8W5lXooiJqmmimZmI54jmeOI5lmXTjcGhb23fi7x3H1B2pm7gqxLtjSdv6TqljIjTrFyYruczFU13r800UxXXERTEUzFMcfKnYRYnAAIAAAADx6xqGJpOl5Wo5+Tcx8fHtzXdvW7c3JtU+mviIq7o8ZniYiImZ7ol7AGRbAz8DO6p5eRoG6rO98W7okU5mv9u1cuYldN6PJ4vlMaKcbiqKq6+xTbpuR2eaqqo7PGugszkAEAAAAEx1FwN66pti/pmxMjBx9Qyq6bVy/lZNdibePM/vJt1027nZuTT3U1TTMUzPa7+OJgek2Dr2idTd0aHXtbQtKwMTTdKs1WsHVbuRFmmm3d8nFHaxrflO13zVMzTMT3/L5njZRYnEYABAAAAAcLfGDtfU9q5+BvSjtaJeopjMnyly3FNEVxPaqrtzFVFNMxEzXzEUxEzMxETLugMs6YalYyN8a9g7N3Pn7g2dawseujKv6hc1CzZ1CZmLlqxlXKqqrkeTi3VVT26ooqn+7M8NTBZnIAIAAAAM369adl5+zcG/ZysvGxdO1vAztQv4tHau2cS3diblymOJ47ETFfMRPEU8+h5em2fjZG/Naxdlboy9wbPo0+xXVk3tWu6nas6jNcxVbs5N2uuZ/ddmqqiK6opmaf4e1xOpC56YABAAAAAT/AFA3RTsrZWs7pm3FyvTsSu7aomP47vHFun+tc0x/VQAJvp3ty5tXZ2m6VlV+UzptfGdQveM3su7Pbv3Jn083Kqp/wUgAAAAAAAzXrddmnA25aytRnRtMq1uxcztdpt0zXpVNFNVVFymuuJotduuKbU3K4miIuTFUTFTydGL1V3cG9LmBrtW5tIyMzHyMbcVdNuasy7Nrs3bMXLVNNq7Ta7FMRNumKae1NPjEtVFz0wACAAAAAg+qWFplm5oW68neuFtXO0TLuTiZ+o2ouYVUXaJpuWr8TXbjiumO6fKUT2ojiZ8JvBY6DMui2BqtzI3bu7UdRqzrO4dVov4mTGPOPayLVuxbt+WtWpmqabVVVNXY5qqmaKaZ7VXMVTpoEzkAEAAAAGb4kTV8IPV4ieJnaOJHP1f8rvM3xcvDyOkGJ0Yi9RG8resUYV3Su1xlW+znxeqyZo47UWvJfvIu8dniY7+X+kBqKkwAMqAAAAM42p9N+/v/AO26N+W+0cWJwM4zv/6hdK/COX+rstHAmcgAgAAAAzTZV+1jdUuqGTeq7Nu1Xpddc/VTGJMzKZ2pvva/VXdGj7n3Fv8A2xh4uHl1Xtu7as6pj1Zld6qmbdF/K+V2vK8VVTTZoj5Hajmaqo7txGsoAMqAAAAM12DdpsdR+qV+uK5pt5+BXMUUTXVMRg257qaYmZn7IiZlpQsTgYzp+taRrHVXbmdtnelrfFdVObTk03JtV16Dj12+12onGpootTVXTRb7N+iq7PhFUcVxOzATOQAQAAAAZRsL9vTR1Sja8YP7Xnc+VGF8eqqpsRdnGsdmbk0RNXZie+YiO/jj7U3tfQt67U6q7U03P2/oU5N3S9Tv5+ZRrl69dy67l7Gm/k1zOHRzc547NH8PHd2qYpiJ3sa5kwAMqAAAAMr6XWdPydu9QcbVbNy7hXd0azbybdumuqqu1PZiuIij5czMTP8AD3/V3tUFicDG9kZW38PqNpuh9J915ms7ao0q9Gr49OrXdTwsCqiaYxexdu11+RuT+8p8lTVHNNMTNMcRLZAJnIAIAAAAMCs6Rq2u9EupmlaHbu3M2/uDWfJ0WqO3XXFOV2qqaaf70zTExEennh2dk6rpeR1A0Wz053tqO4tKv6Xfr3DTf1a9n2sauIp8hVMXKqoxr1Vc1xNqnsfJir5EdmONkGuZMADKgAAADNOgt+1jdLLWTeq7Nu1n6rXXP1Uxm3pmWlijP+jFN/VtuZPUDUKI+Pbvyq9SmZ8aMXnsYtv+VNmmmePrqqn0y0ACeoAIAAD8Xv8ANV/6s/8AB+wH+ftLqyZ+CtptixY5tZExZysj4vN+cHHqzaou5VNEd81WqebkT/dmmKvQ7/TbJs5HVXVMjQd6V750q/olmjI1q5Vj3pw79u7PYxab2PRRamKqa6q6qIp7UTEVVT8qGxDXMmABlQAAAHyyv/hb3/26v+DEto6Rpmp/Bz2jk6luSNv1aV8X1HF1SuiK7WJkW7tXYru0zMUzb75irmqmOJ/ip8W5CxOBk3TC1quvdRdw77v7ixdc0+5puJpePqGBizj4ORct3Ltdfxemblya6ae1TE1+Uqia5riJjjsxrIEzkAEAABA9WOpdOwsfTNOxMvRcTVNdvXLGJk61mU42Di00Udqu7eqmYmqI5iIopmJqmqI5jvmL4WBgWoYm19L2voO5tA3libtsaTvCxre59Ww71q9HbroqpuX66bMzTboo7VuYp7+xRTEzPdNSy2ZmYG6+rG4d6bdzLOdotGj4WlUZ+Nci5j5ORTdu3K4orp+Tc7FNdETNMzETVMeMTEaWLzJgAZUAAABnnVfqbGybuk7fwdT0LTdU12q75LP1zLpsYWHZt9nyl2vmqmblXyoii3Ex2pnvmIiZezppibUwtm5Fnau7sTc0XL+RkahqmPk2r3xnNufLu1VTamaaZmao4pj+Gnsx9q3Fz0wM9+D99DO1PuP/AP3U0ICesgAgAAM66rdTo2blaVtjT9Y0HSdU1uLtynUdcyqbOHhWLc09u5MTVTN258qIotxMczzMzERPOiix0GKXN+7Q6YbF0zTdk7y29rmdrmo5Fv8AbWo6rYowZzKub2RkZN23MUxEdqOLdHEzzRTHH8Sx6S2Nq2dIz7ugb50/dufm5tWZrGp4mRZuRdyq6Yj+G1M026YpppimjmeKYjvnvmboJkAEAAAAGY9VOp/m7rWDsXTNzbf27qGpYtWXf1fW8q3bs4WPFfY5t266qfLXpntdmjmKY7MzVPHdP9wc/pztbp5pWk6F1Wt6TpM13KLO4LGXh3aL16KpquxXkXbdzHiuuqqqZiYiZntdnwnjTRcjPOiFzt7Y1Cmxj2asCNYy6sLUbdFyn9q2qqoq+OVduqqaprqqq+XTPYq45oimnimNDAmcg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s1Pe/m71uzdP1O/r1/Tq9s4121iYGnZmfbovTk3YquTax6K+xM0xEdqYjniI5amm7Gz/ACPULL35+0efjWkWdK+KeR/h7F2u55Tt9rv57fHHZ9HPKwIDQOqONh651M3PqF7Xb+k6TXpkYmDk4l+xepqrs9nydrHyIoqomu5MeMUxMzE88d6ox9/7j03W9K0XfO0cPSZ12m7Gn3cHVas2ny9u3Nyqze7Vm15OqaImYmnt0zNNUcx3c/zUOk+n6vlbzr1PVr82N3/E6uzYoi3dw68eiKaK6K5mYqq7UU1RzTERxxMS+2DsTX87WtL1nfe6MLWatDpuTgWsLS6sKnytyibdV672r12a6+xMxHZ7FMdqqeJ7uzZwjy2+q/lNl7P3f+wOPOvPwsL4v8a/+G+MTPyu12Pl9njw4p5+uHr2fvzXN37h1zT7G1sfF0vQdUyNKv5t3UZm5euW6aZiq3Zi1xMT2o7Xarp49Ha7+J3F6Mbhsadt/bl3f1i5oW2NWs6lgY8aRxkVW7VyqqizevTemKoppq7MVU0UT3RMxPgs9m7P80ruv3P2j8b/AG5rORq3HkfJ+R8rFMeT/intcdn+Lu558IJwPJru9NYt7pjZm0Nu42q6nZw6dQzK83Pqw8bHs11VUW4m5Rau1VXKqqauKYo44pmZqjuic06k7y1bfWhbZ0/D2zgzTXu+zo2uaVqOoVU26sm1MzONXNFmum7YqmIq7cx4RR+7mZmKdL13ZesXN0xvPaG4sbStTvYdOn5lGbgVZmNkWaKqq7czbou2qqblNVVXFUV8cVTE0z3THMjpFYpwNGsxrtdWZg7jp3Nn5VeNHOdk/KmuOzFURbpntRFP8XZppiPlTzKxMQPp1X1fcOyekmq6rs7D0/BzdL0/tW6abkU2sOmmnxtUzaqpr7PERTRNNMTHpp8Enq+qbzq6n7Dzatuadka3f0DVInHo1SqMWmJrx57dd+bMVxHEd8U2apiqYjiY5qjUN6bYx96bS1faeVk149vVsO7izeojmbfap4iqI9PE8Tx6XE07YWr07k29unXNxYmXl6Fp2Xp1VOLp1WPbvxeqtzTXxVeuTRNMWoiY5nmZ5+T4JEwrg5HXfTdP2ra1bWNOw9M1a5rV/b9WJmapRZxLWXamqa6q8uqmIiz2Ke12+xNXyoiKJnudzpn1OwOosavjWadO+N6JkUWMivTNSp1DDuxXR2qK7ORTTR24mOYmJopmmqJjjwmebPR69Yx72Rpu6asbVrW5cncuBl/E4qt2a70dmuxdtduJu25omqmeKqJnmJiaeFtoOHr+Ji1+cmt42pZdyvtdrFwviti3TxERTRbmu5X6OZmq5VzMzxxHEQnGyM6xNFp3f1a3xp2sa5uOjG0yxpnxOzg69m4duzNyzVNcxRYu0UzMzET3xL27f3nr+j6fu/StYzMXVMnaOfTj29R1HKt4Nq7jXLVF2ivJuxR2KJoprmKqqKJ57MT2eZe7I2HvHC3pr27dq7w0jCp1+3i272PnaHcy6rU2Lc0RNFdGVajv5me+mfQ8mqdGMLJ0HGwcDWqqtUs63b3Df1DVMaMynOzKe7m/ZpqtxVT2eIppomiKOzR2eOO+5gc7RuveLqlmq7Ok6bkUYeu4ujajlaVrNOdh2aMmn9zkW71NunylM1zTRVFVNE0zM+PHfcaHuydd3Nr+h4unTGJoNdjGrzZu8xdya7flK7VNHHd2KarfNXPfNfHHdzOe7l2dpu0tu771ff8AvOzn3t6W7NFFFGLGLV8btWZptWsWjylVVdc1RTNujma+aY5mqealv0u27qO29l4VjXa4ua1nTXqOq3OzETXmXp7dzn/VmexH2Uwk47wKwBl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EAAwEBAQEAAAAAAAAAAAgGBAcJAgUDAf/EAE4QAQAABAIHAwkFBQcCBQIHAAABAgMEBQYHCBE3dHWzEjWyExYhNldxlrTTIjEydrEUFRhBViNRYZSV0tSB0RdCUpGTQ1UkJTM0RGbB/8QAHAEBAAEFAQEAAAAAAAAAAAAAAAQBAwYHCAUC/8QAOxEBAAECAgkEAQIDCAICAwAAAAECAzI1BgcRMTRxcrGyBAVBcyETURIWkiJEUlNUkdHSF2EUoYKi4v/aAAwDAQACEQMRAD8A9UwAAAAAAAAAAAAAAAAAAAAAAAAAAAAAAAAAAAAAAAAAAAAAAAAAAAAAAAAAAAAAAAAAAAAAAAAAAAAAAAAAAAAAAAAAAAAAAAAAAAAAAAAAAAAAAAAAAAAAAAAAAAAZrSZWq2+jjNdehVnp1aeCX08k8k0YTSzQoTxhGEYfdGEV2xa/Xu02onZ/FMR/vI/GxDTzohwu9rYfeZ5sYVqE0ZKkKctSpLCaH3w7UksZY/8ASLj/AMRGhj+urX/L1/8AYgUbnp1Z+27P7V2vb/8Aj/1Rf16l9fxEaGP66tf8vX/2P38paTMh56rVrbKmZrTEK9CXtVKUvakqQl/9XZnhCMYfd6YQ2emDzmdkauletQ0zZajRqzSeUrVac3Zjs7UsaM+2Ef74IPumrv0PpPRXfUWbtf8AFRTNUbdkx+I27PxEb+b6pvTM7JXwMJpozrmbIOSIY9lDDcPxDFamKYbYULa+nmko1P2i7pUZoRmljtlj2akdk2yOyOyPZm2bI/iUNIOdsn59jk3STiWVbq1xDA73HMPxSzt62GUbSFrPThWpXUK1avCMsJa1OaFaE0sNkJ9skPQ1CkO1nDxDGcIwme0p4ritnZT39xLaWktxXlpxuK80IxlpU4TRh254wljGEsNsY7I/3Oi8nab835qzjXyLb49hN9HGcAvMWwTGZck4vhdtRnoz05fw3Vbs39KMtaSaFShWpwj2Y/dCaWL8fRvmjOtHRDojxfPl3gGbrrHcw4fb29ze4XWjc2clSSttq+Vq3FWM9zCMsdlaHY2QmjDs/wAwUwJyudY3PGIYzXxLKmWL7EMJs8dnweODU8jY5cXF5RpXUbetcyYtTl/YqcYRhNUhTjJPLsp9mapLGaMZP08waWNMEsulHGcvy5Ot8K0a380stC8srqvcYnQp2VG5qU4zyVpJbef+0nhLU7NWEdsNtOXsxjOHfQ6OwrG9JON6xdv+w5ww+hli7yfa4t+6K2GXFSaFOe42RhCaF3CnCvt/+t5KMOzsl7Ednaj2ln/N1vkHJOOZ1urOpd0sEsK17G3pzQlmrdiWMYSQjH0Q2xhCG2P3bQfvjq7Ec46UMh5HxTO+e5MtYrU8hSmsMJwm2r2k1C5q1JadK3qXNWrVhXl7VSWEa0KVHZ2YzeTj2uzL8Us46TMl5vy1gGke+yxi9pm+rXsrSrg2GXFhPYXdKhPX7FSFW4rwr05pKc8O3DyUZYyw+zNCf7AdqDp6GmHM0dE+R89/sOGft+ZcawzDbun5Kp5GSlc3Xkp404dvtQmhL6YRjNGG374R+5+NmDSxpgll0o4zl+XJ1vhWjW/mlloXlldV7jE6FOyo3NSnGeStJLbz/wBpPCWp2asI7YbacvZjGcO+h0dhWN6Scb1i7f8AYc4YfQyxd5PtcW/dFbDLipNCnPcbIwhNC7hThX2//W8lGHZ2S9iOztR7xAAAAAAAAAAAAAAAAAAAAAAAAAAAAAAAAAAAAAAAAAAAAAAAAAAAAAAAAAAAAAAAAAAAAAAAAAAAAAAAAAAAAAAAAAAAAAAAAAAAAAAAAAAAAAAAAAAAAAAAAAAAAAAAAAAAAAAAAAAAAAAAAAAAAAAAAAAAAAAAAAAAAAAAAAAAAAAAAAAAAAAAAAAAAAAAAAAAAAAAAAAAAAAAAAAAAAAAAAAAAAAAAAAAAAAAAAAAAAAAAAAAAAAAAAAAfiZ3wm7x7JeP4Fh8JI3WI4XdWlCE83Zl8pUpTSy7Y/yhtjD0v2xctXKrNym5TviYn/YeaOIZazDhV7Ww7EsDvra5oTRkqUqlvNCaWMP+jj/urFP/ALbdf/DN/wBnpsNo060Lmz+16aNvX/8Ayj/of+3mT+6sU/8Att1/8M3/AGdratOS8y4jpTwrGqWE3NOwwmapWurmpSmlpybac0ssu2MNkZoxmhsh9+zbH7oLgET3DWPd9b6W56an08U/xxNO3+Lbs2xsn8fwx8f+1YsxE7drq3WRy/iWZ9GtPB8Kw/ELyrVx/BJ55LCWpGvJSlxGhNUqSxp/ak7MkJpozw2dmEIx2w2bXKjoLy9idPHo51zJmDNt1j+F1MEq3eK1LenUtrCfbGahQltaNGnJCM2yaM/ZjPNGWXtTRhLLCHZA1qvuuMvaE8OwbOGF57xjPGacyYzhGF3ODW1bFKtrLThaV5qU00kaVtQpU9sI0Zdk8JYTR2xhPGbZL2fjBdBWA4Ng+DZf86cw3mG5cxunjeD21xPawlsoydvsW0s0lCWaehDyk3/6kZqnohDt7IOygGBwzRFa4Fj9ziWXs75owrCL2/qYpdZetq1t+wVrqpN26k8J5qE11ThPP9uaSlXkkjNt+zsmmhN/etojy3XwvPeEz3uJQo6QqtWric0KlPtUY1LWnbTeQ+xslh2KcsYdqE32ox/l6G3AYO/0dYRg+OYTn6zx/MFhXy3hH7sr0bChSuf3lY04wnhRq0vIVKk8YTS7YeQ7FSMYxhCMdsIPm3z3kPSdTusjXOXc2VrbFrWtb3NLFsmYxh9tUozSRhPLNWubanTl2wjGEIduEY/y9LfAMBh2h+xly5iGUM05zzNmzBL6zhYU7LF69vCFrQhs2QkqW1GlVmnh2ZNlWrPPUhGWEYTQjGaMf7Zc0V08Ixq0x/MGeMy5tu8MpVKOGRxqa0hJYS1IQlqRkltqFGE880sIS+Uq+UnhDbCE0O1P2tyA6mo6umAUZbHDvPnN82BYTjVLHsMwT9ptYWdlcSV414SSRloQrT0u1NNDydWpPCWEYdnsxhLGGiraI8t18Lz3hM97iUKOkKrVq4nNCpT7VGNS1p203kPsbJYdinLGHahN9qMf5ehtwGK/8LcOoZpwLN2FZixnDbzBMMlwepTt4281LEbOWaE0tK4hUozx9E0NsJqUac3pj6dnob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2tpGpyaQcNyHTy7iUst/Tu54YjcSeRoxmt4Sxmlpyzfbqfjh9vZCSO37M0/phDmaQM33GTMFt8QssMo4hd3mIWmG29CtdRt5JqlerCnCM1SEk8YQht2x2Sxjsh9z8fM2G4jcaYck4nQw+5qWdpYYtJcXElKaNKlNPLR7EJ5oQ2Sxm2R2QjH07I7HLx3F8u4/huKWeatH2K4jhuGYhLa1qV5gn7XJX2SwmhcUaMITzVqcIzQl7UkkZoR2+jZCMYfWxRw8650ztlDR9iWaMSwLA7XErSvbyUaNC+rX1CaSpWpyRjNNGlQmhHZPN6IQjD0Qjtj9zZUcbwa4xW4wK3xeyq4laU5atxZyXEk1ejJN+GaenCPalhH+UYw2RdBY1lLGbjRxn+2yfljF8NwPEsRsamX8LmsqklSl2a1P9oq0rOaHbo05p4RnhJGWX0QjN2ZYR9PYGiCzxDLM2LZQzFgF3Txuncz3t1jkKFSa2xztzei48tsjLLU2bJY0YzbZNkOzDsbNlZiNg7KGd0jY1f5b0fZnzFhc8sl7heDXt7bTTSwmllq06E88kYwj6Iw2yw9D9nDq9S5w+1uauzt1aMk82yHo2xlhGL4VckAAAAAAAAAAAAAAAAAAAAAAAAAAAAAAAAAAAAAAAAAAAAAAAAAAAAAAAAAAAAAAAAAAAAAAAAAAAAAAAAAAAAAAAAAAAAAAAAAAAAAAAAAAAAAAAAAAAAAAAAAAAAAAAAAAAAAAAAAAAAAAAAAAAAAAAAAAAAAAAAAAAAAAAAAAAAAAAAAAAAAAAAAAAAAAAAAAAAAAAAAAAAAAAAAAAAAAAAAAAAAAAAAAAAAAAAAAAAAAAAAAAAAAAAAAAAAAAAAAAAAAAAAAAGP0x7os8flvE/lajSYN3PY8NS8MGb0x7os8flvE/lajSYN3PY8NS8MFfhT5cwBRUAAAAAAAAAAAAAAAAAAAAAAAAAAAAAAAAAAAAAAAAAAAAAAAAAAAAAAAAAAAAAAAAAAAAAAAAAAAAAAAAAAAAAAAAAAAAAAAAAAAAAAAAAAAAAAAAAAAAAAAAAAAAAAAAAAAAAAAAAAAAAAAAAAAAAAAAAAAAAAAAAAAAAAAAAAAAAAAAAAAAAAAAAAAAAAAAAAAAAAAAAAAAAAAAAAAAAAAAAAAAAAAAAAAAAAAAAAAAAAAAAAAAAAAAAAAAAAAAAAAAAAAAABj9Me6LPH5bxP5Wo0mDdz2PDUvDBm9Me6LPH5bxP5Wo0mDdz2PDUvDBX4U+XMAUVAAAAAAAAAAAAAAAAAAAAAAAAAAAAAAAAAAAAAAAAAAAAAAAAAAAAAAAAAAAAAAAAAAAAAAAAAAAAAAAAAAAAAAAAAAAAAAAAAAAAAAAAAAAAAAAAAAAAAAAAAAAAAAAAAAAAAAAAAAAAAAAAAAAAAAAAAAAAAAAAAAAAAAAAAAAAAAAAAAAAAAAAAAAAAAAAAAAAAAAAAAAAAAAAAAAAAAAAAAAAAAAAAAAAAAAAAAAAAAAAAAAAAAAAAAAAAAAAAAAAAAAAAAY/THuizx+W8T+VqNJg3c9jw1LwwZvTHuizx+W8T+VqNJg3c9jw1LwwV+FPlzAFFQAAAAAAAAAAAAAAAAAAAAAAAAAAAAAAAAAAAAAAAAAAAAAAAAAAAAAAAAAAAAAAAAAAAAAAAAAAAAAAAAAAAAAAAAAAAAAAAAAAAAAAAAAAAAAAAAAAAAAAAAAAAAAAAAAAAAAAAAAAAAAAAAAAAAAAAAAAAAAAAAAAAAAAAAAAAAAAAAAAAAAAAAAAAAAAAAAAAAAAAAAAAAAAAAAAAAAAAAAAAAAAAAAAAAAAAAAAAAAAAAAAAAAAAAAAAAAAAAAAAAAAAAAGP0x7os8flvE/lajSYN3PY8NS8MGb0x7os8flvE/lajSYN3PY8NS8MFfhT5cwBRUAAAAAAAAAAAAAAAAAAAAAAAAAAAAAAAAAAAAAAAAAAAAAAAAAAAAAAAAAAAAAAAAAAAAAAAAAAAAAAAAAAAAAAAAAAAAAAAAAAAAAAAAAAAAAAAAAAAAAAAAAAAAAAAAAAAAAAAAAAAAAAAAAAAAAAAAAAAAAAAAAAAAAAAAAAAAAAAAAAAAAAAAAAAAAAAAAAAAAAAAAAAAAAAAAAAAAAAAAAAAAAAAAAAAAAAAAAAAAAAAAAAAAAAAAAAAAAAAAAAAAAAAABj9Me6LPH5bxP5Wo0mDdz2PDUvDBm9Me6LPH5bxP5Wo0mDdz2PDUvDBX4U+XMAUVAAAAAAAAAAAAAAAAAAAAAAAAAAAAAAAAAAAAAAAAAAAAAAAAAAAAAAAAAAAAAAAAAAAAAAAAAAAAAAAAAAAAAAAAAAAAAAAAAAAAAAAAAAAAAAAAAAAAAAAAAAAAAAAAAAAAAAAAAAAAAAAAAAAAAAAAAAAAAAAAAAAAAAAAAAAAAAAAAAAAAAAAAAAAAAAAAAAAAAAAAAAAAAAAAAAAAAAAAAAAAAAAAAAAAAAAAAAAAAAAAAAAAAAAAAAAAAAAAAAAAAAAAAY/THuizx+W8T+VqNJg3c9jw1LwwZvTHuizx+W8T+VqNJg3c9jw1LwwV+FPlzAFFQAAAAAAAB+dmPGJcvZexTH56Ea8uGWVe8jShN2YzwpyRn7O3+W3Zs2v0Wb0lbuc1ckvuhOv+lopu36KKt0zEf/akukP41ME/oO+/zsn+0/jUwT+g77/Oyf7UpDff8h+xf5M/1Vf8on6tf7qt/jUwT+g77/Oyf7T+NTBP6Dvv87J/tSkH8h+xf5M/1Vf8n6tf7rr0Q6erLS3jF9hVnluvh37DbQuJqlW5hU7W2aEsIQhCWH98fTt/k7VSPqX+t+YOWydWCuGo9LvbvTe1e61+l9LTsoiKfxtmd8bflJt1TVTtkAYy+wAAAAAAAAAAAAAAAAAAAAAAAAAAAAAAAAAAAAAAAAAAAAAAAAAAAAAAAAAAAAAAAAAAAAAAAAAAAAAAAAAAAAAAAAAAAAAAAAAAAAAAAAAAAAAAAAAGZ0j52oaOsm4hnC5sJ72nYRpdqhJPCSaft1ZKfojGEdmzt7f+jpL+NTBP6Dvv87J/tdg6ze5HMXvs/m6KEW0tCdGfbfefb67/AKyj+KqK5jfMfj+GmfiY/eVi7XVTOyFW/wAamCf0Hff52T/afxqYJ/Qd9/nZP9qUhmH8h+xf5M/1Vf8AK1+rX+6rf41ME/oO+/zsn+12lof0uWulzDcQxK0wSrhslhXkoRlqV4VIzxjL2tvohDZ/JACtdS71VzFzCn02NaW6Ke1e1e1V+q9LbmK4mn8/xVTvmI3TOxct3KqqtkqLAaiSAAAAAAAAAAAAAAAAAAAAAAAAAAAAAAAAAAAAAAAAAAAAAAAAAAAAAAAAAAAAAAAAAAAAAAAAAAAAAAAAAAAAAAAAAAAAAAAAAAAAAAAAAAAAAAAAAAAAAAAAAAAAAAGP0x7os8flvE/lajSYN3PY8NS8MGb0x7os8flvE/lajSYN3PY8NS8MFfhT5cwBRUAAAAAAAAZvSVu5zVyS+6E7SM3pK3c5q5JfdCdK9DxVvqjvCk7nnGA6pQAAFEal/rfmDlsnVgrhI+pf635g5bJ1YK4c/wCn+eXOVPjCXZwADDF0AAAAAAAAAAAAAAAAAAAAAAAAAAAAAAAAAAAAAAAAAAAAAAAAAAAAB0Dpl1jsw6Mc7Vcr2GXsOvaEtvSry1K088s/24emEdkdn3wel7X7V6r3m/8A/H9JG2rZt3xH4jnzfNVUUxtl38JI/jQzb/R2Ef8Ay1f+5/Ghm3+jsI/+Wr/3ZD/IPvn+XH9VP/L4/WoVuJI/jQzb/R2Ef/LV/wC5/Ghm3+jsI/8Alq/9z+QffP8ALj+qn/k/WoVuP8ljtlhH++D/AFhi6AAAAAAAAAAAAAAAAAAAAAAAACHr3Wf0y215Xt6eY7eMtKrNJCMcPobdkIxh/wCh/H+KXTP/AFHbf6fQ/wBrP41b+71Rtiu3/vV/1Wf1qVziGP4pdM/9R23+n0P9p/FLpn/qO2/0+h/tV/8AG3u/+O3/AFVf9T9elc4ljQTp10l560l4dlzMeN0a9hXpXE9SnJZ0qcZoy0pppftSy7YemEI+iP8AJU7FvevZfUew+oj03qZiapiJ/szMxsmZj5iP2XKaorjbAA8h9AAAAAAAAAAAAAAAAAAAAAAOrdZvcjmL32fzdFCK7tZvcjmL32fzdFCLeGrTKbn2T40It/EANhrIrXUu9Vcxcwp9NJStdS71VzFzCn02GafZFc50+ULtnGosBz+lgAAAAAAAAAAAAAAAAAAAAAAOJeYthWHzy07/ABO0tp5odqWWtWlkjGH98IRirTTNU7KY2jlj83zly5/UGG/5un/3POXLn9QYb/m6f/dc/Qu/4Z/2kfpD83zly5/UGG/5un/3POXLn9QYb/m6f/c/Qu/4Z/2kfpD4o16NzSlr29aSrSnhtlnkmhNLND++EYfe+1qY2fiQAAAAAAAAAAAAAAAAAAAAAAAB1/jWnrRNl3FrrA8ZzdJbX1lVjRr0o2dxN2J4ffDbLTjCP/SLhfxJ6E/64p/5G6+mkTThvbzXzKqw7cvotXXtnqfTW71Vy5tqpiZ/NPzET/hRpvVROxef8SehP+uKf+Ruvpn8SehP+uKf+RuvpoMEr/xp7V/mXP8Aen/qp+vUv7CtYDRFjeJ2mDYXnCSveX1eS2t6ULK5h26k80JZZdsacIQ2xjD0xjsdhPOvRJvSyjzuy60r0UYBpho/6bR6/btemqqmKomZ/i2fvs+Ihet1zXG2QBh64AAAAAAAAAAAAAAAAAAAAAAAAAAAAAAAAAAAAAAAAAAAAAAAAAAAAAAAAAAAAAAAAx+mPdFnj8t4n8rUaTBu57HhqXhgzemPdFnj8t4n8rUaTBu57HhqXhgr8KfLmAKKgAAAAAAADN6St3OauSX3QnaRm9JW7nNXJL7oTpXoeKt9Ud4Unc84wHVKAAAojUv9b8wctk6sFcJH1L/W/MHLZOrBXDn/AE/zy5yp8YS7OAAYYugAAAAAAAAAAAAAAAAAAAAAAAAAAAAAAAAAAAAAAAAAAAAAAAAAAACJNbPe9W5fbfpFbaJNbPe9W5fbfpFnurnOJ6Ku8LV7C6aAb2RAAHp9J+CX3QfT5k/BL7oPpyZL0AAAAAAAAAAAAAAAAAAAAAAAAHmTivel5xFTxRcVysV70vOIqeKLiusLeCOTz5AH2O2tVnfPhPD3fQnXMhnVZ3z4Tw930J1zNGayM3o+unyqSrOEAa/XgAAAAAAAAAAAAAAAAAAAAAHVus3uRzF77P5uihFd2s3uRzF77P5uihFvDVplNz7J8aEW/iAGw1kVrqXequYuYU+mkpWupd6q5i5hT6bDNPsiuc6fKF2zjUWA5/SwAAAAAAAAAAAAAAAAAAAAABKWup31lbhbnxyKtSlrqd9ZW4W58cjMNA89s8qvGVu7glNgDoNDAAeiGh/dXlLk1p0pWwY/Q/urylya06UrYOWfcuNvdVXeU+ndAAhKgAAAAAAAAAAAAAAAAAAAAAPPfThvbzXzKqw7cacN7ea+ZVWHdR+08BY6KfGECrfIA9BRrNEm9LKPO7LrSvRR516JN6WUed2XWleijTOs7jLHTPdJsbpAGsl8AAAAAAAAAAAAAAAAAAAAAAAAAAAAAAAAAAAAAAAAAAAAAAAAAAAAAAAAAAAAAAABj9Me6LPH5bxP5Wo0mDdz2PDUvDBm9Me6LPH5bxP5Wo0mDdz2PDUvDBX4U+XMAUVAAAAAAAAGb0lbuc1ckvuhO0jN6St3OauSX3QnSvQ8Vb6o7wpO55xgOqUAABRGpf635g5bJ1YK4SPqX+t+YOWydWCuHP8Ap/nlzlT4wl2cAAwxdAAAAAAAAAAAAAAAAAAAAAAB0xrSZxzNkrJuFYllbGK+HXNbE4UKlSls2zSRpVI9mO2EYffLCP8A0TL/AOPumL+vcQ/9pP8AazL2XQr1nvfpI9ZZuUxTMzGydu38colaquxTOyXoCPP7/wAfdMX9e4h/7Sf7T/x90xf17iH/ALSf7Xrf+M/cf82j/wDb/q+f14/Z6Ajz+/8AH3TF/XuIf+0n+1WurtmPHM16L7LG8xYlWv76tc3Es9arGG2MJakZYQ9HohshCDxffdDvV+wemj1V+5TVEzEfjbt/MTPzEfs+6LkVzsh2YAxFc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8AW/MHLZOrBXDn/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DLf8AiTlafOdrkS1uK91iVzLcTRno0ZprelNRhLGpJNV/B5SHahtkljGaXbDtQl2w2/r4/jFXBLGF1b4JiWLVp6ktKnaWFOSarPNH+e2pNJTklhCEYxmnnlh/LbtjCEcVmvffkHluM+GgZ7005dy1hV3+57/D62KUsWlwGEMRrxs7S2vI0/KRmr1p4QhCnJJ9qMZNu30Sw9MfR9bP2UfeLaZLHDsrY7jkuXb+liWXbq3tb/CL6enRrUpq08kJJoz041ac0sZZ4TQjJNNCOyMPRHbs7ETpnCXL1TQ9nLE8H0gYJm3MWKXlhdYteWFzSnoyVPL0pKNKWSlNNGnSlll2SwmjGaOyaMYxjGLa6GqmGUsXx61zNSjS0jzVY1McjcxhGetR27KU9rHZDbZwhshJCX8MYbJ/tbYxTH42jTaY90WePy3ifytRpMG7nseGpeGDN6Y90WePy3ifytRpMG7nseGpeGCnwfLmAKKgAAAAAAADN6St3OauSX3QnaRm9JW7nNXJL7oTpXoeKt9Ud4Unc84wHVKAAAojUv8AW/MHLZOrBXCR9S/1vzBy2TqwVw5/0/zy5yp8YS7OAAYYugAAAAAAAAAAAAAAAAAAAAAJ/wB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W/MHLZOrBXCR9S/1vzBy2TqwVw5/0/wA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W/MHLZOrBXCR9S/wBb8wctk6sFcOf9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W/MHLZOrBXCR9S/1vzBy2TqwVw5/wB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AFvzBy2TqwVwkfUv9b8wctk6sFcOf9P88ucqfGEuzgAGGLoAAAAAAAAAAAAAAAAAAAAACf8A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9b8wctk6sFcOf9P8A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8AW/MHLZOrBXDn/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9b8wctk6sFcOf8A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wBb8wctk6sFcJH1L/W/MHLZOrBXDn/T/PLnKnxhLs4ABhi6AAAAAAAAAAAAAAAAAAAAAAn/AF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W/MHLZOrBXDn/T/AD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AFvzBy2TqwVw5/0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/Nx3MuXMrWkt/mbH8Nwi1nnhSlr393Tt6c08YRjCWE08YQjHZCMdn+EX3e4/gWG4RHMGI41YWuFwpy1Y3ta5kkt+xNs7M3lIx7OyO2GyO3ZHbBi814TmLD9JeFZ7w/KtfMdjRwmvhk9ta16ElzaVZ6kJ/LSQuKlOnGE0JexNsnhN6IeiMPu60yBUv7nFNH2HYtbUKGFTZlzJcWdrTm7dGSelGpG3lljs2RhJGarGTZCEPRCMPug+tn4Ud+22Y8vXmCxzJZ49h1fCIU5q0b+ndSTW0Kcu3tT+VhHs9mGyO2O3ZDZF/uB5hwDM1l+88t45h+LWfbjT/aLG5kr0+3D75e1JGMNsNsPR/i6Ex6WNLPuK4FJLJDL95pBwb9qowk/sp609n5WeWb0bIwmqyUJow9Pp9MfvdjYFT/ZtOuaaVjLLJb3OA4bcXsJZdkJrnyteSSaMYQ/F5OXZ6fTshL/AHE07B+rpj3RZ4/LeJ/K1Gkwbuex4al4YM3pj3RZ4/LeJ/K1Gkwbuex4al4YKfB8uYAoqAAAAAAAAM3pK3c5q5JfdCdpGb0lbuc1ckvuhOleh4q31R3hSdzzjAdUoAACiNS/1vzBy2TqwVwkfUv9b8wctk6sFcOf9P8A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D8XMWT8DzTCl+9pb6WalLNJCeyxK5sp5pJvxSTTUKkkZ5I7IfZmjGX/B8YrkbKmMYLaZeu8Hp07HD56dSyktJ57Wa0np/gmoz0Yyz0owh6IRkjCOyMYfdGMH7obRm4aO8mwy1XyjNgstTDLmpNXrS1a1SpVq1ozdqNaatNNGrGr2oQjCpGbtwjCGyPog5mXMpYFlSlcyYNbVpZ7ypCtc3FzdVrq4rzwhCWEalatNNUn2QhCENs0dkIbIbIP2BXbIx+mPdFnj8t4n8rUaTBu57HhqXhgzemPdFnj8t4n8rUaTBu57HhqXhgfCny5gCioAAAAAAAAzekrdzmrkl90J2kZvSVu5zVyS+6E6V6HirfVHeFJ3POMB1SgAAKI1L/W/MHLZOrBXCR9S/wBb8wctk6sFcOf9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DK5/xPHsGo4PieEy389lQxOnHFpLCyjdXE9pGSeGyWlCSeeaHlI0+12IdqEu2MNmyMWqYTPuUs/Zhx7AMRy3mLL9lZ4PfQvPJX2F1q9SE/katOM3akuJITw/tIfY2SbPv7cdnZjWBwsj4ppGqZptqWaYX89ri+F18TrW9Syklt8KqeXlhQtpK0lOWM0/kpo9uWeaebbJth2YR2R7IY7BMn5kp5vhnHNeZMMxC5oYfPh1vSw7CZ7KSWSepLPPNPGevWmnjtklhCG2WEPT6I7WxJABQAAY/THuizx+W8T+VqNJg3c9jw1LwwZvTHuizx+W8T+VqNJg3c9jw1LwwV+FPlzAFFQAAAAAAABm9JW7nNXJL7oTtIzekrdzmrkl90J0r0PFW+qO8KTuecYDqlAAAURqX+t+YOWydWCuEj6l/rfmDlsnVgrhz/AKf55c5U+MJdnAAMMXQAAAAAAAAAAAAAAAAAAAAAE/65m7/Bucy9Cqj9YGuZu/wbnMvQqo/b91fZJR1Vd0S9jAGbLQuPVW3N4bxV11ZkOLj1VtzeG8VddWZr/WRlFP2U9ql6zidugNGJQAAAAAAAAAAAAAAAAAAAAAAiTWz3vVuX236RW2iTWz3vVuX236RZ7q5zieirvC1ewumgG9kQAB6fSfgl90H0+ZPwS+6D6cmS9AAAAAAAAAAAAAAAAAAAAAAAAB5k4r3pecRU8UXFcrFe9LziKnii4rrC3gjk8+QB9jtrVZ3z4Tw930J1zIZ1Wd8+E8Pd9CdczRmsjN6Prp8qkqzhAGv14AAAAAAAAAAAAAAAAAAAAAB1brN7kcxe+z+booRXdrN7kcxe+z+booRbw1aZTc+yfGhFv4gBsNZFa6l3qrmLmFPppKVrqXequYuYU+mwzT7IrnOnyhds41FgOf0sAAAAAAAAAAAAAAAAAAAAAASlrqd9ZW4W58cirUpa6nfWVuFufHIzDQPPbPKrxlbu4JTYA6DQwAHohof3V5S5NadKVsGP0P7q8pcmtOlK2Dln3Ljb3VV3lPp3QAISoAAAAAAAAAAAAAAAAAAAAADz304b2818yqsO3GnDe3mvmVVh3UftPAWOinxhAq3yAPQUazRJvSyjzuy60r0UedeiTellHndl1pXoo0zrO4yx0z3SbG6QBrJfAAAAAAAAAAAAAAAAAAAAAAAAAAAAAAAAAAAAAAAAAAAAAAAAAAAAAAAAHXem+2hUy1h97eYPDFsJw7FKF3itjVurahb17WWE0JvLTXNWnTjJLNGWeEs0YwmmklhGEIRjNDsRkdI2X8Uxq0wi+wm0kvquCYnTxOawnqwpwu5ZJJ5exLNH7PbhGeE8na2S9qSXbGX8UKxvH4OjG40eXGMTz5Q0VYdlu4qWEtz+2W0uD7atvPN9jZGyuKlSMk0ZYxhGMOxHsR9O2Dsx1Lokyhm2yucExLMuX44JDAcAmwaFKtXo1a11VnqyVJp9tGeeSFOWEkIS7Zu1GM0+2WWEIRj20Vb1IAFFQAGP0x7os8flvE/lajSYN3PY8NS8MGb0x7os8flvE/lajSYN3PY8NS8MFfhT5cwBRUAAAAAAAAZvSVu5zVyS+6E7SM3pK3c5q5JfdCdK9DxVvqjvCk7nnGA6pQAAFEal/rfmDlsnVgrhI+pf635g5bJ1YK4c/wCn+eXOVPjCXZwADDF0AAAAAAAAAAAAAAAAAAAAABP+uZu/wbnMvQqo/WBrmbv8G5zL0KqP2/dX2SUdVXdEvYwBmy0Lj1VtzeG8VddWZDi49Vbc3hvFXXVma/1kZRT9lPapes4nboDRiUAAAAAAAAAAAAAAAAAAAAAAIk1s971bl9t+kVtok1s971bl9t+kWe6uc4noq7wtXsLpoBvZEAAen0n4JfdB9PmT8Evug+nJkvQAAAAAAAAAAAAAAAAAAAAAAAAeZOK96XnEVPFFxXKxXvS84ip4ouK6wt4I5PPkAfY7a1Wd8+E8Pd9CdcyGdVnfPhPD3fQnXM0ZrIzej66fKpKs4QBr9eAAAAAAAAAAAAAAAAAAAAAAdW6ze5HMXvs/m6KEV3aze5HMXvs/m6KEW8NWmU3PsnxoRb+IAbDWRWupd6q5i5hT6aSla6l3qrmLmFPpsM0+yK5zp8oXbONRYDn9LAAAAAAAAAAAAAAAAAAAAAAEpa6nfWVuFufHIq1KWup31lbhbnxyMw0Dz2zyq8ZW7uCU2AOg0MAB6IaH91eUuTWnSlbBj9D+6vKXJrTpStg5Z9y4291Vd5T6d0ACEqAAAAAAAAAAAAAAAAAAAAAA899OG9vNfMqrDtxpw3t5r5lVYd1H7TwFjop8YQKt8gD0FGs0Sb0so87sutK9FHnXok3pZR53ZdaV6KNM6zuMsdM90mxukAayXwAAAAAAAAAAAAAAAAAAAAAAAAAAAAAAAAAAAAAAAAAAAAAAAAAAAAAAAB09n65ydkrE8NyzaYVmS3p5hx6e/wAUqYXSxmE089ShVmmmp17SMO1PGanJtpSzTQhDbHsQ2dqHcLJ6Q7rM1Gzwq0y3dXVlC/xOla3t9a2stxWtKE0s0fKSyzyzyQ2zwkljNNJNCWE8Y7PRthWN5LO5GmtY55jJlmxzjHB5cLnmurnMFXGpYS3MasnYkpy4hP2ZtssJ4xjLT2y7Ifa+1sdnOm9Emac0YnmmlhGNZ8v8fqyYNNUxayq2tnS/dWISVoSTSVIUaEk8sZ4dqMks023ZJNH7UJoRl7kVq3qQAPlUABj9Me6LPH5bxP5Wo0mDdz2PDUvDBm9Me6LPH5bxP5Wo0mDdz2PDUvDBX4U+XMAUVAAAAAAAAGb0lbuc1ckvuhO0jN6St3OauSX3QnSvQ8Vb6o7wpO55xgOqUAABRGpf635g5bJ1YK4SPqX+t+YOWydWCuHP+n+eXOVPjCXZwADDF0AAAAAAAAAAAAAAAAAAAAABP+uZu/wbnMvQqo/WBrmbv8G5zL0KqP2/dX2SUdVXdEvYwBmy0Lj1VtzeG8VddWZDi49Vbc3hvFXXVma/1kZRT9lPapes4nboDRiUAAAAAAAAAAAAAAAAAAAAAAIk1s971bl9t+kVtok1s971bl9t+kWe6uc4noq7wtXsLpoBvZEAAen0n4JfdB9PmT8Evug+nJkvQAAAAAAAAAAAAAAAAAAAAAAAAeZOK96XnEVPFFxXKxXvS84ip4ouK6wt4I5PPkAfY7a1Wd8+E8Pd9CdcyGdVnfPhPD3fQnXM0ZrIzej66fKpKs4QBr9eAAAAAAAAAAAAAAAAAAAAAAdW6ze5HMXvs/m6KEV3aze5HMXvs/m6KEW8NWmU3PsnxoRb+IAbDWRWupd6q5i5hT6aSla6l3qrmLmFPpsM0+yK5zp8oXbONRYDn9LAAAAAAAAAAAAAAAAAAAAAAEpa6nfWVuFufHIq1KWup31lbhbnxyMw0Dz2zyq8ZW7uCU2AOg0MAB6IaH91eUuTWnSlbBj9D+6vKXJrTpStg5Z9y4291Vd5T6d0ACEqAAAAAAAAAAAAAAAAAAAAAA899OG9vNfMqrDtxpw3t5r5lVYd1H7TwFjop8YQKt8gD0FGs0Sb0so87sutK9FHnXok3pZR53ZdaV6KNM6zuMsdM90mxukAayXwAAAAAAAAAAAAAAAAAAAAAAAAAAAAAAAAAAAAAAAAAAAAAAAAAAAAAAAB1niuJZ2xrGc4XWBZrq4XRyn5OjZ2ElpQqUbytC3luJo3E1SSNTsTeUlk2U56cYQhGO2MY+jsxi8RyroazPiM2KYtlzJmLX11dTWM1xcWdrXrVbmnLHtUYzzQjGapLLJHbLt2whLH0ehWBocs41JmPLmF5gp0Y0ZcTs6N3CnGO2MnlJITbNv+G1+m/BwHIORcrXc9/ljJeA4Rc1JI0p61hhtG3qTSRjCMZYzSSwjGG2EI7P8ACD95SQAAABj9Me6LPH5bxP5Wo0mDdz2PDUvDBm9Me6LPH5bxP5Wo0mDdz2PDUvDBX4U+XMAUVAAAAAAAAGb0lbuc1ckvuhO0jN6St3OauSX3QnSvQ8Vb6o7wpO55xgOqUAABRGpf635g5bJ1YK4SPqX+t+YOWydWCuHP+n+eXOVPjCXZwADDF0AAAAAAAAAAAAAAAAAAAAABP+uZu/wbnMvQqo/WBrmbv8G5zL0KqP2/dX2SUdVXdEvYwBmy0Lj1VtzeG8VddWZDi49Vbc3hvFXXVma/1kZRT9lPapes4nboDRiUAAAAAAAAAAAAAAAAAAAAAAIk1s971bl9t+kVtok1s971bl9t+kWe6uc4noq7wtXsLpoBvZEAAen0n4JfdB9PmT8Evug+nJkvQAAAAAAAAAAAAAAAAAAAAAAAAeZOK96XnEVPFFxXKxXvS84ip4ouK6wt4I5PPkAfY7a1Wd8+E8Pd9CdcyGdVnfPhPD3fQnXM0ZrIzej66fKpKs4QBr9eAAAAAAAAAAAAAAAAAAAAAAdW6ze5HMXvs/m6KEV3aze5HMXvs/m6KEW8NWmU3PsnxoRb+IAbDWRWupd6q5i5hT6aSla6l3qrmLmFPpsM0+yK5zp8oXbONRYDn9LAAAAAAAAAAAAAAAAAAAAAAEpa6nfWVuFufHIq1KWup31lbhbnxyMw0Dz2zyq8ZW7uCU2AOg0MAB6IaH91eUuTWnSlbBj9D+6vKXJrTpStg5Z9y4291Vd5T6d0ACEqAAAAAAAAAAAAAAAAAAAAAA899OG9vNfMqrDtxpw3t5r5lVYd1H7TwFjop8YQKt8gD0FGs0Sb0so87sutK9FHnXok3pZR53ZdaV6KNM6zuMsdM90mxukAayXwAAAAAAAAAAAAAAAAAAAAAAAAAAAAAAAAAAAAAAAAAAAAAAAAAAAAAAAB1PpLyHk2zucNxejZZhnxa+xmEbGww3MF3Y0K97Up1ITTTQkn7NCXs9ueepTlhP6JvxdqMs3bD8DOGVo5osrWFriU+HYjht1JfYfeS0/KQo15YRl+1JGMITyTSzTSzS7YbZZo7Iyx2RhWJ2SMvkShDA811cAx3DsUsMYq2M11bQmzbiONWdxbwnllnjLG6jLCSpLNGTbDycI7J4bJo7ZoQ7HZPAMn4zQzHUzdm3MVviuJy2kbC1ks7GNna21CaaE8+ynNVqzTTzTSy7Zoz7NkssIQh6Yx1hIAKAADH6Y90WePy3ifytRpMG7nseGpeGDN6Y90WePy3ifytRpMG7nseGpeGCvwp8uYAoqAAAAAAAAM3pK3c5q5JfdCdpGb0lbuc1ckvuhOleh4q31R3hSdzzjAdUoAACiNS/1vzBy2TqwVwkfUv9b8wctk6sFcOf8A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x+kmXNVO0wbEspYXieKXWH4rRuK9jZXlK2hc2/ZnlqS1JqlWnLGWEJu1CXbNtmllhGGzbGGwYjSvhV7iuDYdLLh1xieFW+I06+M4fQkhUnu7OEk+2Tyf31ZYTxpzxpw2xnhJGEITRjCWNY3j9nAcx4xi93PbYhkHHsEpyyRnhcX9awnpzR2w+zCFvc1Ztvp2+mWEPRH0/c/edKaEcHxL9swLEZMtYjg9vhWWYYTfz31lUs5ri48tLPTpy0qkss00tKWE/29nZ/tdksY7JtndZMbJABQAAY/THuizx+W8T+VqNJg3c9jw1LwwZvTHuizx+W8T+VqNJg3c9jw1LwwV+FPlzAFFQAAAAAAABm9JW7nNXJL7oTtIzekrdzmrkl90J0r0PFW+qO8KTuecYDqlAAAURqX+t+YOWydWCuEj6l/rfmDlsnVgrhz/p/nlzlT4wl2cAAwxdAAAAAAAAAAAAAAAAAAAAAAT/AK5m7/Bucy9Cqj9YGuZu/wAG5zL0KqP2/dX2SUdVXdEvYwBmy0Lj1VtzeG8VddWZDi49Vbc3hvFXXVma/wBZGUU/ZT2qXrOJ26A0YlAAAAAAAAAAAAAAAAAAAAAACJNbPe9W5fbfpFbaJNbPe9W5fbfpFnurnOJ6Ku8LV7C6aAb2RAAHp9J+CX3QfT5k/BL7oPpyZL0AAAAAAAAAAAAAAAAAAAAAAAAHmTivel5xFTxRcVysV70vOIqeKLiusLeCOTz5AH2O2tVnfPhPD3fQnXMhnVZ3z4Tw930J1zNGayM3o+unyqSrOEAa/XgAAAAAAAAAAAAAAAAAAAAAHVus3uRzF77P5uihFd2s3uRzF77P5uihFvDVplNz7J8aEW/iAGw1kVrqXequYuYU+mkpWupd6q5i5hT6bDNPsiuc6fKF2zjUWA5/SwAAAAAAAAAAAAAAAAAAAAABKWup31lbhbnxyKtSlrqd9ZW4W58cjMNA89s8qvGVu7glNgDoNDAAeiGh/dXlLk1p0pWwY/Q/urylya06UrYOWfcuNvdVXeU+ndAAhKgAAAAAAAAAAAAAAAAAAAAAPPfThvbzXzKqw7cacN7ea+ZVWHdR+08BY6KfGECrfIA9BRrNEm9LKPO7LrSvRR516JN6WUed2XWleijTOs7jLHTPdJsbpAGsl8AAAAAAAAAAAAAAAAAAAAAAAAAAAAAAAAAAAAAAAAAAAAAAAAAAAAAAAAdQ6XNIOji5kwvL+J5+y9GxkxujQx+whi1Dys1vCE8sadWn2u1GTyvkvKS7Pwwm7UOz2nbzKaQcx4zl+0wqjgf7BRucXxShh37Zf056lvaQnhNHtzySTSRnjGMsJJZe3Ltnnl9P8o1jeMbkPGNHcNKdbAdFGJ4DHCZsEmusSs8HuKP7JC48tJLSqU6dKPZ8p2fKQnmlh93k+1/5Xbr8HAbPPVvdzz5nzHgN/bRkjCSnYYLWs6kJ9sNkYzz3VWEYbNvo7MPvh6fRsj+8SACgAAx+mPdFnj8t4n8rUaTBu57HhqXhgzemPdFnj8t4n8rUaTBu57HhqXhgr8KfLmAKKgAAAAAAADN6St3OauSX3QnaRm9JW7nNXJL7oTpXoeKt9Ud4Unc84wHVKAAAojUv9b8wctk6sFcJH1L/AFvzBy2TqwVw5/0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MJpdwTEcdwjCKNple4zJbW+L0Li/wAIp1KElO7t5YTdqWp5epJJNLLGMs8JY7YTTSSwjDZGM0N2zee/3F+6aXnB5yfs/l4dn9xfvHy/b2R2dr9g/texs2/f9nbs2+nYrG8fj5EwTLuG4tVr4RoN8za01CMs19+yYVS8pL2of2e20r1J/T6I7Iw7P2fv27G8dWZEt6f/AIhVrrLUud58ChhEZLmOYa+Ky0qd15WHYhRp380JppppO32poSxhLCWTZGXtTQj2mSpAAoqAAx+mPdFnj8t4n8rUaTBu57HhqXhgzemPdFnj8t4n8rUaTBu57HhqXhgr8KfLmAKKgAAAAAAADN6St3OauSX3QnaRm9JW7nNXJL7oTpXoeKt9Ud4Unc84wHVKAAAojUv9b8wctk6sFcJH1L/W/MHLZOrBXDn/AE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MVnfE81ZboXuYq2f8pYFgVtLCaM2J4HXrT0/RD0RqS3lOE8YzfdCEkIx2whCEY/ftXU+bNDGYcz6RpM+XGc8Mvbaylk/dWD4xgtW7tcPqQhDtVZJad1SlmqRjCMe1NLGMPRs/DLGFY2fI52inNGlDN95dYxmK1wqnlWel/8Aldx+6q+H3t7Nth/beQnuK3Yoxh2uzGaMJ5tssezCEXZT8HAbPPVvdzz5nzHgN/bRkjCSnYYLWs6kJ9sNkYzz3VWEYbNvo7MPvh6fRsj+8SACgAAx+mPdFnj8t4n8rUaTBu57HhqXhgzemPdFnj8t4n8rUaTBu57HhqXhgr8KfLmAKKgAAAAAAADN6St3OauSX3QnaRm9JW7nNXJL7oTpXoeKt9Ud4Unc84wHVKAAAojUv9b8wctk6sFcJH1L/W/MHLZOrBXDn/T/AD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DqTSZXxjMOkrBMg0MtWuO4bDCq+LXFjf3cbaxuKktWWnJ+0TQp1I1JZPTGWn5OaEZ5pIx2dmEYfh0MVwLON9kjIMmU7LBMEjimK2+M4DRkkjaRurOn2vIbJJZZKtKM88Kn4YQm2S9qXbCMH1/Co73E6YjH904/ieinDpYW2V7vOWGWUbWlPGWnStri1jXr2skIR+xSnnkhDsQ2Q2VZobNkdjfZLw6wynpbzHlDLVjb2GCVcHscVhY20sKdC3uZqlWlNGnSh9mTtyySxm7MIQjGWEY+mO0mnYbX7umPdFnj8t4n8rUaTBu57HhqXhgzemPdFnj8t4n8rUaTBu57HhqXhgp8Hy5gCioAAAAAAAAzekrdzmrkl90J2kZvSVu5zVyS+6E6V6HirfVHeFJ3POMB1SgAAKI1L/W/MHLZOrBXCR9S/wBb8wctk6sFcOf9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M7mXJdtmG/ssatsZxLBcWw+SpSo3+Hxo+V8jU2dulNLWp1Kc8kYyyx2TSRjCMsIwjCL8ypomy7+5cPwyzv8Us73DL2fErfGKNaSN9C7njHytaaaeSaSeNSE00JpZpIyRhHZCWEIS7NqK7ZGLn0UZdr5eucEu73E7i6u76GK1cXnrSwvv26WMOxcQmllhJLNJCWWWWWEkJISw7PZ2RjCP6mWMnWuWrm/wASqYriGL4picaf7XiF/NS8tUkpwjCnThLSkkpySSwjNshLJD0zTRjtjGMWgDbIx+mPdFnj8t4n8rUaTBu57HhqXhgzemPdFnj8t4n8rUaTBu57HhqXhgfCny5gCioAAAAAAAAzekrdzmrkl90J2kZvSVu5zVyS+6E6V6HirfVHeFJ3POMB1SgAAKI1L/W/MHLZOrBXCR9S/wBb8wctk6sFcOf9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W/MHLZOrBXCR9S/1vzBy2TqwVw5/wB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AFvzBy2TqwVwkfUv9b8wctk6sFcOf9P88ucqfGEuzgAGGLoAAAAAAAAAAAAAAAAAAAAACf8A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9b8wctk6sFcOf9P8A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8AW/MHLZOrBXDn/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9b8wctk6sFcOf8A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wBb8wctk6sFcJH1L/W/MHLZOrBXDn/T/PLnKnxhLs4ABhi6AAAAAAAAAAAAAAAAAAAAAAn/AF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W/MHLZOrBXDn/T/AD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AFvzBy2TqwVw5/0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W/MHLZOrBXDn/AE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DI6Q8StcMs7eviGk2nky3mjPLLWh+yQq3NbZtlkljdSzyzQ2QmjGSWTtxjs2TQ2RhHKUM5Z7xTB8g5bv6lXAswZqhXqX91LZyS1rahbyRnmmkpVYTSyVakPJ+ieWaEvbm+zthCCuwdsjpe40iZuwq4xHR1Uxn9qxyXMdnglnjFW1pQnltrqjGvCtPTlhClNVkklqyw2SwljGWSMZY+mEdZlDGcew/PmN6Pcfx2vjUttYWuLWF7c0KNOv5KpNPTnp1PIySU5uzPThGWMJJY7Jtkduzafw7Da5mmPdFnj8t4n8rUaTBu57HhqXhgzemPdFnj8t4n8rUaTBu57HhqXhgfCny5gCioAAAAAAAAzekrdzmrkl90J2kZvSVu5zVyS+6E6V6HirfVHeFJ3POMB1SgAAKI1L/W/MHLZOrBXCR9S/1vzBy2TqwVw5/wB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PwcyVM60qlPzYwvAcSt6lOaSvQxK9q2kZZv5TQnkpVoTyxhthGSMkv9/aj9zDWOiTHct4HlKvl+/wANuMcyrd3dzChX8pb2VeldRm8tbyRlhPNRklhPDycYSzbOxDbL6fR2uK7R1Rd6KcyYja3eZq9/htHNtbHrfH6FOSepPZUpren5KnbRnjLCeaSNPtQmqQkhHbPGPY2Q7MdNlPLGPUsz4vnjNkLChiWJW9vYUbOwuKlejbW1GM80P7WeSnGeeaepNGMexLCENkIbfTGOxDbIx+mPdFnj8t4n8rUaTBu57HhqXhgzemPdFnj8t4n8rUaTBu57HhqXhgfCny5gCioAAAAAAAAzekrdzmrkl90J2kZvSVu5zVyS+6E6V6HirfVHeFJ3POMB1SgAAKI1L/W/MHLZOrBXCR9S/wBb8wctk6sFcOf9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W/MHLZOrBXCR9S/1vzBy2TqwVw5/wBP88ucqfGEuzgAGGLoAAAAAAAAAAAAAAAAAAAAACf9czd/g3OZehVR+sDXM3f4NzmXoVUft+6vsko6qu6JexgDNloXHqrbm8N4q66syHFx6q25vDeKuurM1/rIyin7Ke1S9ZxO3QGjEoAAAAAAAAAAAAAAAAAAAAAARJrZ73q3L7b9IrbRJrZ73q3L7b9Is91c5xPRV3havYXTQDeyIAA9PpPwS+6D6fMn4JfdB9OTJegAAAAAAAAAAAAAAAAAAAAAAAA8ycV70vOIqeKLiuVivel5xFTxRcV1hbwRyefIA+x21qs758J4e76E65kM6rO+fCeHu+hOuZozWRm9H10+VSVZwgDX68AAAAAAAAAAAAAAAAAAAAAA6t1m9yOYvfZ/N0UIru1m9yOYvfZ/N0UIt4atMpufZPjQi38QA2GsitdS71VzFzCn00lK11LvVXMXMKfTYZp9kVznT5Qu2caiwHP6WAAAAAAAAAAAAAAAAAAAAAAJS11O+srcLc+ORVqUtdTvrK3C3PjkZhoHntnlV4yt3cEpsAdBoYAD0Q0P7q8pcmtOlK2DH6H91eUuTWnSlbByz7lxt7qq7yn07oAEJUAAAAAAAAAAAAAAAAAAAAAB576cN7ea+ZVWHbjThvbzXzKqw7qP2ngLHRT4wgVb5AHoKNZok3pZR53ZdaV6KPOvRJvSyjzuy60r0UaZ1ncZY6Z7pNjdIA1kvgAAAAAAAAAAAAAAAAAAAAAAAAAAAAAAAAAAAAAAAAAAAAAAAAAAAAAAAAAAAAAAAMfpj3RZ4/LeJ/K1Gkwbuex4al4YM3pj3RZ4/LeJ/K1Gkwbuex4al4YK/Cny5gCioAAAAAAAAzekrdzmrkl90J2kZvSVu5zVyS+6E6V6HirfVHeFJ3POMB1SgAAKI1L/AFvzBy2TqwVwkfUv9b8wctk6sFcOf9P88ucqfGEuzgAGGLoAAAAAAAAAAAAAAAAAAAAACf8A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9b8wctk6sFcOf9P8A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8AW/MHLZOrBXDn/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1vzBy2TqwVwkfUv9b8wctk6sFcOf8AT/PLnKnxhLs4ABhi6AAAAAAAAAAAAAAAAAAAAAAn/XM3f4NzmXoVUfrA1zN3+Dc5l6FVH7fur7JKOqruiXsYAzZaFx6q25vDeKuurMhxceqtubw3irrqzNf6yMop+yntUvWcTt0BoxKAAAAAAAAAAAAAAAAAAAAAAESa2e96ty+2/SK20Sa2e96ty+2/SLPdXOcT0Vd4Wr2F00A3siAAPT6T8Evug+nzJ+CX3QfTkyXoAAAAAAAAAAAAAAAAAAAAAAAAPMnFe9LziKnii4rlYr3pecRU8UXFdYW8EcnnyAPsdtarO+fCeHu+hOuZDOqzvnwnh7voTrmaM1kZvR9dPlUlWcIA1+vAAAAAAAAAAAAAAAAAAAAAAOrdZvcjmL32fzdFCK7tZvcjmL32fzdFCLeGrTKbn2T40It/EANhrIrXUu9Vcxcwp9NJStdS71VzFzCn02GafZFc50+ULtnGosBz+lgAAAAAAAAAAAAAAAAAAAAACUtdTvrK3C3PjkValLXU76ytwtz45GYaB57Z5VeMrd3BKbAHQaGAA9END+6vKXJrTpStgx+h/dXlLk1p0pWwcs+5cbe6qu8p9O6ABCVAAAAAAAAAAAAAAAAAAAAAAee+nDe3mvmVVh2404b2818yqsO6j9p4Cx0U+MIFW+QB6CjWaJN6WUed2XWleijzr0Sb0so87sutK9FGmdZ3GWOme6TY3SANZL4AAAAAAAAAAAAAAAAAAAAAAAAAAAAAAAAAAAAAAAAAAAAAAAAAAAAAAAAAAAAAAADH6Y90WePy3ifytRpMG7nseGpeGDN6Y90WePy3ifytRpMG7nseGpeGCvwp8uYAoqAAAAAAAAM3pK3c5q5JfdCdpGb0lbuc1ckvuhOleh4q31R3hSdzzjAdUoAACiNS/wBb8wctk6sFcJH1L/W/MHLZOrBXDn/T/PLnKnxhLs4ABhi6AAAAAAAAAAAAAAAAAAAAAAn/AF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W/MHLZOrBXDn/T/AD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AFvzBy2TqwVw5/0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AAx+mPdFnj8t4n8rUaTBu57HhqXhgzemPdFnj8t4n8rUaTBu57HhqXhgr8KfLmAKKgAAAAAAADN6St3OauSX3QnaRm9JW7nNXJL7oTpXoeKt9Ud4Unc84wHVKAAAojUv9b8wctk6sFcJH1L/W/MHLZOrBXDn/AE/zy5yp8YS7OAAYYugAAAAAAAAAAAAAAAAAAAAAJ/1zN3+Dc5l6FVH6wNczd/g3OZehVR+37q+ySjqq7ol7GAM2Whceqtubw3irrqzIcXHqrbm8N4q66szX+sjKKfsp7VL1nE7dAaMSgAAAAAAAAAAAAAAAAAAAAABEmtnvercvtv0ittEmtnvercvtv0iz3VznE9FXeFq9hdNAN7IgAD0+k/BL7oPp8yfgl90H05Ml6AAAAAAAAAAAAAAAAAAAAAAAADzJxXvS84ip4ouK5WK96XnEVPFFxXWFvBHJ58gD7HbWqzvnwnh7voTrmQzqs758J4e76E65mjNZGb0fXT5VJVnCANfrwAAAAAAAAAAAAAAAAAAAAADq3Wb3I5i99n83RQiu7Wb3I5i99n83RQi3hq0ym59k+NCLfxADYayK11LvVXMXMKfTSUrXUu9Vcxcwp9Nhmn2RXOdPlC7ZxqLAc/pYAAAAAAAAAAAAAAAAAAAAAAlLXU76ytwtz45FWpS11O+srcLc+ORmGgee2eVXjK3dwSmwB0GhgAPRDQ/urylya06UrYMfof3V5S5NadKVsHLPuXG3uqrvKfTugAQlQAAAAAAAAAAAAAAAAAAAAAHnvpw3t5r5lVYduNOG9vNfMqrDuo/aeAsdFPjCBVvkAego1miTellHndl1pXoo869Em9LKPO7LrSvRRpnWdxljpnuk2N0gDWS+AAAAAAAAAAAAAAAAAAAAAAAAAAAAAAAAAAAAAAAAAAAAAAAAAAAAAAAAAAAAAADLaQc2XeVcNsaeE29Cvi2NYhRwrDpLjteRlrVNv26nZ9MZJJZZpowhGEY9nZtht2w4uUs05gqZsxjImbp8Nr4jh1tb4hb3dhb1Lelc21WM0vppTz1IyTST05oR/tJoRhGWPo9MFdnyPvTHuizx+W8T+VqNJg3c9jw1LwwZvTHuizx+W8T+VqNJg3c9jw1LwwPhT5cwBRUAAAAAAAAZvSVu5zVyS+6E7SM3pK3c5q5JfdCdK9DxVvqjvCk7nnGA6pQAAFEal/rfmDlsnVgrhI+pf635g5bJ1YK4c/6f55c5U+MJdnAAMMXQAAAAAAAAAAAAAAAAAAAAAE/65m7/AAbnMvQqo/WBrmbv8G5zL0KqP2/dX2SUdVXdEvYwBmy0Lj1VtzeG8VddWZDi49Vbc3hvFXXVma/1kZRT9lPapes4nboDRiUAAAAAAAAAAAAAAAAAAAAAAIk1s971bl9t+kVtok1s971bl9t+kWe6uc4noq7wtXsLpoBvZEAAen0n4JfdB9PmT8Evug+nJkvQAAAAAAAAAAAAAAAAAAAAAAAAeZOK96XnEVPFFxXKxXvS84ip4ouK6wt4I5PPkAfY7a1Wd8+E8Pd9CdcyGdVnfPhPD3fQnXM0ZrIzej66fKpKs4QBr9eAAAAAAAAAAAAAAAAAAAAAAdW6ze5HMXvs/m6KEV3aze5HMXvs/m6KEW8NWmU3PsnxoRb+IAbDWRWupd6q5i5hT6aSla6l3qrmLmFPpsM0+yK5zp8oXbONRYDn9LAAAAAAAAAAAAAAAAAAAAAAEpa6nfWVuFufHIq1KWup31lbhbnxyMw0Dz2zyq8ZW7uCU2AOg0MAB6IaH91eUuTWnSlbBj9D+6vKXJrTpStg5Z9y4291Vd5T6d0ACEqAAAAAAAAAAAAAAAAAAAAAA899OG9vNfMqrDtxpw3t5r5lVYd1H7TwFjop8YQKt8gD0FGs0Sb0so87sutK9FHnXok3pZR53ZdaV6KNM6zuMsdM90mxukAayXwAAAAAAAAAAAAAAAAAAAAAAAAAAAAAAAAAAAAAAAAAAAAAAAAAAAAAAAAAAAAAGL0o5bxnHLDBsVy9bSXeI5cxe3xelaTVIU/2qWSE0s9KWeb7Ms00k83ZjNsht2bYwh6Yfyyjg2OX+eMa0g47gtbBoXdjbYVZWNzVo1LiWlSmqTz1KkaM08kvanqbISyzzeiXbHZGOyG5Fdv42DFabKdepoezvLbXEKM8Mv380ZoydrbLChPGaXZ/jLCMu3+W3b/J+dhOVdK8cKsoyaWrSWWNvT2QjlylGMIdmH8/Kuwbm2tr22q2d5b069vXkmpVaVWSE0lSSaGyaWaWPojCMIxhGEX3JJJTklp05JZZJYQllllhshCEPuhCBt/CmxhfNTSz7W7P4bp/VPNTSz7W7P4bp/VbwNpsYPzU0s+1uz+G6f1TzU0s+1uz+G6f1W8DabGD81NLPtbs/hun9U81NLPtbs/hun9VvA2mxg/NTSz7W7P4bp/VPNTSz7W7P4bp/VbwNpsYPzU0s+1uz+G6f1TzU0s+1uz+G6f1W8DabGD81NLPtbs/hun9VxcVyFpOxrC7zB8Q0r2lS1vqFS2ryQy5TljNTnljLNDbCtth6Ix9MHYzhYvjWE4DaS32M4hQs7earToQq1puzL5SpNCWSXb/AHxmjCH/AFfVNdVFUVU74NieP4MbD+t6f+lz/wDIP4MbD+t6f+lz/wDId7ZszzlPI1pSvc1Y1SsadeaMtKWMs1SpUjCG2bs05IRnmhCHpjGENkIemOxgc7aUo3mX8fwS3jWwa5xDC611lfGLe6hPbYrCFHty+RrS7OxW2wj/AGcftbPTLGb+XtxpL7zP95r/AKpfP8FH7MP/AAY2H9b0/wDS5/8AkH8GNh/W9P8A0uf/AJChMv4lJjOA4bjFOO2W+tKNzLH/AAnkhN//AK/QU/mb3n/U1/1Sfp0/s6QyNq7Y9o4vrnEcpaR6FpXu6UKNWM+CeVhNJCMIw9E9eOz0w/k2fmppZ9rdn8N0/qt4PL9V6y/625N71Fc1VT8z+ZfUUxH4hg/NTSz7W7P4bp/VPNTSz7W7P4bp/VbwR9psYPzU0s+1uz+G6f1TzU0s+1uz+G6f1W8DabGD81NLPtbs/hun9U81NLPtbs/hun9VvA2mxg/NTSz7W7P4bp/VPNTSz7W7P4bp/VbwNpsYPzU0s+1uz+G6f1TzU0s+1uz+G6f1W8DabGD81NLPtbs/hun9VncUo6X7HPWAZUl0qWc1PFrDEbuep5u0odiNvNbQhDZ5T07fLx9O2Gzs/wA9vo7efxqWdnVuqN9VtKM9zbyzyUq01OEZ6cs+ztQlm++EI9mXbCH39mH9xtNjE+amln2t2fw3T+qeamln2t2fw3T+q3gbTYwfmppZ9rdn8N0/qnmppZ9rdn8N0/qt4G02MH5qaWfa3Z/DdP6p5qaWfa3Z/DdP6reBtNjB+amln2t2fw3T+qeamln2t2fw3T+q3gbTYwfmppZ9rdn8N0/qnmppZ9rdn8N0/qt4G02MH5qaWfa3Z/DdP6p5qaWfa3Z/DdP6reBtNjqDPGhPOGkbDqGE5s0m211bW1eFxTkkwGWlsqdmMu3bJWhGPomj6GK/gxsP63p/6XP/AMhQ9TGsJo4vRwCriFCTEbmhPc0raM2ypPSkjCE08IfzhCM0v/u/BxjSdk3Ccc80v37ZT4/Vh2KFjNUmllmrTSxjTpT1YSxkpzz7PRCaPajD0whF6npfe/cvRW/0fTXqqaf2idkKTRTP5l0t/BjYf1vT/wBLn/5B/BjYf1vT/wBLn/5DbVtJ8+M5iyhJsvsCxK1xmbDsdwK4qbKlPy9tVhSmjs+zVpeUlljJUl2yx2/yjthDt5InSb3mP7zX/VKn6dP7Jr/gxsP63p/6XP8A8hvsoaJM95FwSll3LelG2t7CjPPUkpzZflqRhGaO2b7U1aMfvdrCL6v3n3D19v8AS9Veqrp27dkztjarFFMbmD81NLPtbs/hun9U81NLPtbs/hun9VvB5u1XYwfmppZ9rdn8N0/qnmppZ9rdn8N0/qt4G02MH5qaWfa3Z/DdP6p5qaWfa3Z/DdP6reBtNjB+amln2t2fw3T+qeamln2t2fw3T+q3gbTYwfmppZ9rdn8N0/qnmppZ9rdn8N0/qt4G02MH5qaWfa3Z/DdP6p5qaWfa3Z/DdP6reBtNjqHAaOl/Fc25owCfStaS08Dq2lOSbzdpRhP5WhCpGOzykIw9MdnpjH/p9zReamln2t2fw3T+q2lDD7C2urm9trKhSuLyMs1xWkpyyz1oyy9mWM80IbZtksNkNv3Q9DkG02MH5qaWfa3Z/DdP6p5qaWfa3Z/DdP6reBtNjB+amln2t2fw3T+qeamln2t2fw3T+q3gbTYwfmppZ9rdn8N0/qnmppZ9rdn8N0/qt4G02MH5qaWfa3Z/DdP6p5qaWfa3Z/DdP6reBtNjB+amln2t2fw3T+qeamln2t2fw3T+q3gbTYwfmppZ9rdn8N0/qsHnHVkxLPuNTZgzPpDo3V7PTkpRnlwbycOzLD0Q2S14Qd8PmpUp0ac1atUlkpySxmmmmjshLCH3xjH+UEr0nrvU+gufq+lrmirZs2x+J2E0xO9Nv8GNh/W9P/S5/wDkH8GNh/W9P/S5/wDkOwtHGlS1x7PGO5LuMx0MXkmjHE8DvadOEktezjHsz0oRhLCE8aU/ohNDb2pZoR2xjCLsyteWdvXoW1e7o061zGMtGnPUhCarGENsYSwj6ZtkPTHZ/J6U6Te8x/ea/wCqXz+nR+ycf4MbD+t6f+lz/wDIP4MbD+t6f+lz/wDIUoH8ze8f6mv+qT9On9mDhlTSzCEIQ0t2fo//AK3T+qeamln2t2fw3T+q3g8Pa+tjB+amln2t2fw3T+qeamln2t2fw3T+q3gbTYwfmppZ9rdn8N0/qnmppZ9rdn8N0/qt4G02MH5qaWfa3Z/DdP6p5qaWfa3Z/DdP6reBtNjB+amln2t2fw3T+qeamln2t2fw3T+q3gbTYwfmppZ9rdn8N0/qnmppZ9rdn8N0/qt4G02Or814VpdwDK+MY7S0r2dSfDrC4u5ZPNylDtRp05poQ2xqx2fd/dH3Rf2wHA9LmKYHh2J1NLVpLNd2lGvNCOXKUYwjNJCb74VYQ/n/AHQdi3NtbXttVs7y3p17evJNSq0qskJpKkk0Nk0s0sfRGEYRjCMIvqjRo21Gnb29KSlSpSwkkkklhLLJLCGyEIQh6IQhD+RtNjDeamln2t2fw3T+qeamln2t2fw3T+q3gbTYwfmppZ9rdn8N0/qnmppZ9rdn8N0/qt4G02MH5qaWfa3Z/DdP6p5qaWfa3Z/DdP6reBtNjB+amln2t2fw3T+qeamln2t2fw3T+q3gbTYwfmppZ9rdn8N0/qnmppZ9rdn8N0/qt4G02MH5qaWfa3Z/DdP6p5qaWfa3Z/DdP6reOLimKYfgmHXOL4td07Wys6U1avXqR2S05JYbYzRj/dA2ybE8VdTazr1Z61XPFOaepNGaaP7qnhtjGO2P/wDIfH8GNh/W9P8A0uf/AJDv7HM15cy3g3nDjeMW9rh8YSxlrzTbYVIzfhhJCG2M8038oSwjGP8AKDG1dMWA3lajCXt0cu41Sjb4bmSlV228LyMYyzW9eEYQmtqkJtnZ7fojH0bYRhsj7kaS+87Px6mv+qXz+nR+zrP+DGw/ren/AKXP/wAg/gxsP63p/wClz/8AIdy6IsWvcb0a5fv8TuKle9/Y5aF1VqTRmnnrUoxp1IzRj6YxjNJHbFrydJveY/vNf9Un6dP7OhMpar1/kfHaOY8t6QaNtf28s8slSbBo1IQhNLGWb7M1eMPujFv/ADU0s+1uz+G6f1W8Hm+r9f6n19z9X1Vc11bNm2fzOz9n1FMRuYPzU0s+1uz+G6f1TzU0s+1uz+G6f1W8EXabGD81NLPtbs/hun9U81NLPtbs/hun9VvA2mxg/NTSz7W7P4bp/VPNTSz7W7P4bp/VbwNpsYPzU0s+1uz+G6f1TzU0s+1uz+G6f1W8DabGD81NLPtbs/hun9U81NLPtbs/hun9VvA2mxg/NTSz7W7P4bp/VZ3OtHS/lqlg1SjpWtKn7xxqzw2aEMu0pdktafsxj6akduz+6GyP+MHbzj3eH2GIQpS39lQuYUK0lxShWpyz+Tqyx2yzy7YeiaEfTCMPTA2mxi/NTSz7W7P4bp/VPNTSz7W7P4bp/VbwNpsYPzU0s+1uz+G6f1TzU0s+1uz+G6f1W8DabGD81NLPtbs/hun9U81NLPtbs/hun9VvA2mxg/NTSz7W7P4bp/VPNTSz7W7P4bp/VbwNpsYPzU0s+1uz+G6f1TzU0s+1uz+G6f1W8DabGD81NLPtbs/hun9U81NLPtbs/hun9VvA2mx1bmvRXn/OuA3OWsxaUrW4w+87HlqcuX5KcZuxPLPL9qWtCMPtSwi69/gxsP63p/6XP/yFKOr9L2lCjo9xHBr2jmGh2LOvCrjOES04VKtSwqfYjX2wljNTjTm2TQ2xlhNCE0PTHY9L0fvHuHoKJtelvVUUzO3ZE7I2/v8A/Sk00z+Zdd/wY2H9b0/9Ln/5B/BjYf1vT/0uf/kKPoXNvdW1O8t60lShVkhVkqSx2yzSRhthNCP92z0v8tLu0v7aneWN1SuLerDtU6tKeE8k8P74TQ9EYJX8ze8/6mv+qVP06f2Tj/BjYf1vT/0uf/kNlkXQbmzRxaXVjlLSZb2tG8qS1ass+BQq7ZoQ2QjtnrRjD0O4hH9T757l623Nn1F+qqmfiZ2wrFFMfmIYPzU0s+1uz+G6f1TzU0s+1uz+G6f1W8Hl7VdjB+amln2t2fw3T+qeamln2t2fw3T+q3gbTYwfmppZ9rdn8N0/qnmppZ9rdn8N0/qt4G02MH5qaWfa3Z/DdP6p5qaWfa3Z/DdP6reBtNjB+amln2t2fw3T+qeamln2t2fw3T+q3gbTYwfmppZ9rdn8N0/qnmppZ9rdn8N0/qt4G02Oobijpfo6Q7DJ0NKlnGleYNeYnGr5u0vszUa9vThL2fKbY7YV4x27f/L90du2Gi81NLPtbs/hun9Vto2dnNeS4hNaUY3UlOajLXjTh5SWnNGEZpITffCWMZZYxh922EP7n9jabGD81NLPtbs/hun9U81NLPtbs/hun9VvA2mxg/NTSz7W7P4bp/VPNTSz7W7P4bp/VbwNpsYPzU0s+1uz+G6f1TzU0s+1uz+G6f1W8DabGD81NLPtbs/hun9U81NLPtbs/hun9VvA2mxg/NTSz7W7P4bp/VPNTSz7W7P4bp/VbwNpsYPzU0s+1uz+G6f1WPz1q95h0kXFpc5u0kULuexkmp0IyYHCl2YTRhGP4K8Nv3Q+93Y/Phj2Dxx2OWf2+nDFJbWF7+zR2wnjQjN2e3D+UYdqGyOz7vRt++CR6X1d/wBHdi96eqaao+Y/EkxE/iU9/wAGNh/W9P8A0uf/AJB/BjYf1vT/ANLn/wCQ7rhpPyJHNEuTpcw0o4rPWjbS04UqkaUa8Je1Gj5bs+S8rCHp8n2u3/g0d1e2dhShXvrujb04zy04T1akJJYzTRhCWXbH+cYxhCEP5xi9T+Zvef8AU1/1S+f06P2Tj/BjYf1vT/0uf/kH8GNh/W9P/S5/+QpQP5m94/1Nf9Un6dP7OtsE0eaSsvYRZ4FhWla0pWdhQkt6EkcuyTRlpyw2Sw2xrbY+iH3xc3zU0s+1uz+G6f1W8Hi13KrlU11TtmfzL62MH5qaWfa3Z/DdP6p5qaWfa3Z/DdP6reD52mxg/NTSz7W7P4bp/VPNTSz7W7P4bp/VbwNpsYPzU0s+1uz+G6f1TzU0s+1uz+G6f1W8DabGD81NLPtbs/hun9U81NLPtbs/hun9VvA2mxg/NTSz7W7P4bp/VPNTSz7W7P4bp/VbwNpsYPzU0s+1uz+G6f1WdyDR0v5ty3DGq+lSzoz/ALfiFp2fN2lN6Le8rUIR2wqQ++FKEdmz0bdnp++Pbz+NpZ2dhQhbWNpRtqMJp54U6NOEkvammjNNHZD0bYzRjGMf5xjGJtNjE+amln2t2fw3T+qeamln2t2fw3T+q3gbTYwfmppZ9rdn8N0/qnmppZ9rdn8N0/qt4G02MH5qaWfa3Z/DdP6p5qaWfa3Z/DdP6reBtNjB+amln2t2fw3T+qeamln2t2fw3T+q3gbTYwfmppZ9rdn8N0/qnmppZ9rdn8N0/qt4G02MH5qaWfa3Z/DdP6p5qaWfa3Z/DdP6reBtNiese1TamZcZvMfxnP1Kte39WatXqQwiaSE08fv9EteEIf8ARwP4MbD+t6f+lz/8hSNatRtqNS4uKstOlSljPPPNHZLLLCG2MYx/lCEH4+VM24fnGyqYnhNniFOyhPst7i6tZqEt1JGG2FWlCbZNGSP8oxhDb98PRGEY+1RpH7vbpiij1FcRH4j8z+Hz+nT+zob+DGw/ren/AKXP/wAg/gxsP63p/wClz/8AIUdG8s4XcuHxu6MLqanGrLQjUh5SMkI7IzQl+/ZtjCG37vS/s+v5m95/1Nf9Un6dP7J3wbVHhgGL2WOYXnylSvMPr07mhPHCZpoS1JJoTSx2RuNkfTCHoi7M81NLPtbs/hun9VvB5/rPcfV+4VRV6q5Ncxu2ztVimI3MH5qaWfa3Z/DdP6p5qaWfa3Z/DdP6reCHtV2MH5qaWfa3Z/DdP6p5qaWfa3Z/DdP6reBtNjB+amln2t2fw3T+qeamln2t2fw3T+q3gbTYwfmppZ9rdn8N0/qnmppZ9rdn8N0/qt4G02MH5qaWfa3Z/DdP6p5qaWfa3Z/DdP6reBtNjB+amln2t2fw3T+q/FzvZ6Xcq5Lx/NFLSpZV58Hwu6v5aUcu0pfKRpUpp4S7fKx2bezs27I+6LtZ/K5tra9tqtneW9Ovb15JqVWlVkhNJUkmhsmlmlj6IwjCMYRhE2mx/PDK1S4w20uK03aqVaFOeaOzZtjGWEYxcl8ySSU5JadOSWWSWEJZZZYbIQhD7oQg+lFQAAAAAAAAAAAAAAAAAAAAAAAAAAAAAAAAAAAAAAAAAAAAAAAAAAAAAAAAAAAAAAHTOkTMH7m0mW1rpHzLiFhlKraSXeDUMN8pSlu72lNDt0K8aUI1qs/2pJpKcsYSzQ9EZZow9NYjaO0sxXuKYdYS3uGfu2ElCtJUval/XmpU6VpCO2tPCMssftQlhGMIR2Q/vjBhdIGJ1M/17TRjl2rg9SzzLg1bEq+IXlOe5pfskIySy+Rkp1KcZp4zTyzQm7cISwlhHZGOyD8q/v7qrpRypmnNVDEKWXMdtalrhljiVGWlNheKTS7JYVJZY+iNWlCeEvbjGMIxjL6NuyH9MK0O4hQu7jBZcQvsItcv3k15lPGrCrS8va0LiEY1rKenPCaE9OWaH3TyxljLGXZ6ZVYiIUZyGYMyTZdmwW/s727zblW9o4BmO+wa38viU2Ezw7ctxbS7Izf2sIUu1GEIzS/bjCG2WGz9zJeQ6tlo2zHgWZ8rVbrKt1UrXuCYHVlmrYja0Ju1NCjNCaMdlTtQhPJsnjNLGeMIxhGDsTKuRsGyrNXvqXbv8Yvdsb3F7uSnG8uoxjt2TzyyywhLD0QhJLCEssIQ2QaImr9jYzGjHCsWwLR3lzBscp+Tv7LDLehXk7UJoyTSyQh2YxhthGMPujsj/JpwfKoAAAAAAAAAAAAAAAAAAAAAADOU8/5YqZ6q6OYXs0uOUbKW/jRmpxllmpRjs+zNH0TRh98YQ+6H/UGjcW5xTDLK6t7K8xG1oXF5NGW3o1a0ss9aMIbYwkljHbNGEP7mCxbSpj9OOK4llfR/WxvA8BuKltf3kuISUa089KOyv+zUIyzeW8n6YR7U0m2MIwl2sPguWMs58x/MeAZruYYrf49bSY5lPMFanL+00sPn2TSS28+yEac1CrNtjCGyMYTSxi+op/dTa/QzjPnnPuIYjmrJ37ntKmjrF6tOxo1aVSe8vqlKnD9ppxqwnhJSp1JJ+zCWMk+3ZLNtl9Gz8DNE9HSVaU7fLmW8drZfzHh0uJ4NNg9KMtv++atSeNStfVpYw7E1GeEk0ITRhLtlm9E00JYQ22A6LswYta/vrHMwYzljGcTpQtcxW2FV6E1vik1LbThcQ7Uk8aU1SSWWPakjLPCEdkdkYbXZGB4BgmWsOkwnL+FWuHWdOMZpaNtShTk7UfvmjCH3xj98Yx9Mf5q7Yg2bXW+dcm43jGE5FrYvgtDEs44ZilhNUxSxkjClQlp1JZ7ieaebszQpzSSzfZjCO2eMuyG3ZF2wD527VQBQAAAAAAAAAAAAAAAAAAAAAfm5hzHgeVMKrY5mLE6FhY2+zt1qsdkNsfRCWEIemaaMfRCWEIxjH0QhEH6Qz1znvAbPK0mbriXEKdnVjLLRo1LCtTuq1SabsyU5KE8sKkZ5ptkJYdn07YR+70uoM/ZlxLNl5DOeX7rH8BrZGjClmPAJqfkMSq4fWmkqTzyzyVZ6fZ7EkJ4RlhGaPYmh2pY+hWI2qbXcubs2Ydk3L91mXEqFzXsrKaT9pjayQqTUZIzQlmqTQ2w+zJCPam2emEsIx2RdaYl5yZ6zdnPIGN5hltKV9l6bzcltNsttdWleEYTV6kIxjGepJN2JY7Iwh2Y7YQh2n9ZJ7nAsdxfEckZfjnTKecKULm5scOureMbS+qU4bZ5oVZ5ZYUq9OMs00du2EYRjsj2n7+jrRhUwDL2W7fN91SxLFssxqxw24oxqU42lKpL2Y0IzQm/tZZZY9nbNDZGEssezthtV3DIXFLPOfKeVcHtMk3+VcxZRu6VxcYreUJI2EkslKMlSlQmln21qdaEYQ2SwhCEv4tkYQhHtSxyfhdtiNXFr6pXxW7/bat7aVcQjLWmw+apJCSanbRjLtpSbIfdD++PpfuikztVAFAAAAAAAAAAAAAAAAAAAAAAAGdzbnvAMmwtaOJRu7m+v4zS2eH2FtPc3dzGWG2bsUpIRjshD75o7JYbYbYw2wcypmjBaOM4fl64upqGI4rbVLq0oVaM8saklPs9uG2MOz2pe1CMZdva2bY7NkImwfp1q1G2oz3FxVkpUqcsZ5555oSyyyw++MYx9EIMRnnNtSvQwHL2VpsHvp84V6tnSurvbcWUtCWlNPVmjLTmljV2yyxlhLCeXbGPpjCEHXedczYrjtD9qzdby/s2Sca8hm7AaUvbtrzDqk0Jre87M22M8ksIU6kZY+iPZqQjD0bH7s+iC2qY5cYTglGezyhicKeN4bdYXXp0amB4pJsh27eH3QkqyTbdkJYy7YTbYbJn1siN6m1n8Oq5nyfgGL6MatC3xjN2TbaGJZYuKNDtVKuHVYxpxnoUqk00Y1aUsalOEs0023ZJDbNt9P7mi3J13LfZkvJsGxCGS8wUYRrYdmOnPNiF1ewlhCrcz0qm3sy1YRjCMs3ZjtkhGEsJYwbvLOj7DsDv5sfxa/uMwZgqS9iOL4jSo/tElPZs8nShTkllpSff9mWENsYxjHbFqiajYwmhTAbzLeQ6OF3OF3GG0YX17WsrO4j/bULWpcTz0ZJ/THZN2JobYbYxh90fS3YKTO1UAUAAAAAAAAAAAAAAAAAAAAAGLxLSzlKxxKzs7a9p39tWxSGD3l7a1ZZ6NhdTybaclWMI+jtTbJPR900dkdgNo4eL4xhWAYdXxfG8QoWNlbSwmrXFeeEkkkIx2Q2xj93pjCH/VhsS0vYVidDFMK0fVpMQzFaWtS7sbW8tK9GjiMlKbZUhb1JpZZa33RlhNJNGG2MI+mDLZzzJgV/5saSaNarfZZzlQhl3GcNm7U/ao1oTxkqQpw27J6U/bln2Q27Izfzg+opU2v1sxaTcYvLjLt5hVrmHB8u4lSrXVW/t8AqYhc1406ksKdGWnTlqeSlqyRmnhPNJGMZdkIdmO3Z+ThOb5bXM2ZMzYTk/G81ZfzdUpUZv2Kw//ABVleUKXkKtpdUK0ZJqckYQhGE00OzCM023ZCO1sMjZYzZYZHr5FxrE7zD5sKqzWOGYvZ1KM1evYy7I0akITyzyyzwk/s5oTS/fLGMPvhFqMsZYwvKWEy4RhMK00nlJ61WtcVY1a1xWnjtnq1J5vTNPNH0xj/wBIbIQhA2xAxmjjR1mPB8m4LgWacwXVKOE3k11b2tjW7MsLaaWPZsriMdsK1OTtxl9GyEYSSf3N/hmF4bgthRwvB8PtrGzt5ezRt7elLTp04bduyWWWEIQhtjH7nKFJnaqAKAAAAAAAAAAAAAAAAAAAAAD+N5eWeHWtW+xC6o21tbyRqVa1aeEklOWHpjNNNH0QhD++IP7DgTY7hMMDmzJTvZK+Gwto3kLihCNWWejCXtduXsbYzQ7Pphs27f5Ors/6V6k2K4LguVMzxw+3xnCY4tZ3lphUcRucQmjPCWnQt6P3fdGM08ZoeiXZ6ZPTNCsRtHZV9mvLuG43ZZbvMWoSYpiEIzW9pCMZqs0sNu2eMsNvZl9GztTbIbfRt2+h05mS9zvmqFfTBgFXCbeTIuJ31K3w6W3njd3lnQmjTuqVWv5SEkvbhJNNLJ5OOyMske1t2v73GH5ttLKbPuK5mx/LuZ8VoULLFcKy/hVDFZqlelLPGhsljTreQjNJNtjCM/YhGb8X84/t5d0QXmI4ZRxTNOP4zhmIY3b0quZcKw24p0rK/uOzCE808sJIxkmnhCEKnkp5YTbIw9MPv+vxCm9iszYdeaRq0MPyvgOLTYRiFva4jk+/w2EtLC7CvPN5SteXMZZoR8vJUjNskmhHb6YSw2zTRdy22TJcQnkxDONzHFriraWlO4sKuyph1O5oxjP5ejRnl+zPGeO3tRjt2Sy/dsfu4bhmG4PZ08OwjD7aytaW3sULelLTpy7YxjHZLLCEIbYxjH3xcpSZNgA+VQAAAAAAAAAAAAAAAAAAAAAAfwq39jQuqFjXvaFO5uoTRoUZ6kIT1ezDbN2ZY+mbZD0x2fc4lTMuXKWNSZbq4/hsmLVZPKSWE11ThczSbNvahT29qMP8dgP60cawm4xa5wKhiFCfELOlTr3FtCb+0p06m3sTRh/dHszf+zOXmljJVjmOjlq4vrmFWvXktIXktnVmsZbmeWE0lCa5hL5KFSaEYRhL2tvphD74whHq7F8bzZiVO01iLalhNPCMJmubO7wujQnmu7nB4VoyVY1qsZ+xNPLGSNWWnCnDs+mHajtjt/bybkewr4FmPRLPY1K2T8SpfvbL+KW8sY05aFxNGeFOFT7oVaVX7Unp2xljJH+T6/hiN6m1mcLzBm7ON7iWN3GNYnZWuEYleWuaIYrXp0sGt7GSeaWazkt4S+UqVI0uzN5X7OyM344/garA8hYrhecMFp5Kr5vtMBwyaFSvd4nmCe5sbq0jRjCS2t7WarPH0Rml+1PJJ2ex6IzNVY6I8o16+HY7m3A8LxrMlrQoyXOJzWnk/wBqq05YQhVnp7Yyxmhs2wjNtjD+UYNwTV+xsfh4Bk/C8Cltq09SvimI21Kpby4riMZa17GlPUjPGnGt2YR7EIx9Ev3bIQ/ufuA+VQAAAAAAAAAAAAAAAAAAAAAAAAAAAAAAAAAAAAAAAAAAAAAAAAAAAAAAAAAAAAAAAAAAAAAAAAAAAAABldJGS587ZbmsbG7lssXsq0l/hN7GG39mvKcdtOeP8+zH0yzQ/nLNNBqgj8DgzYdSxPD7ahmGxsrqrJ5KtUkjThUpS15Nk0JpITQ/lNDbLHZthshH73OAAAAAAAAAAAAAAAAAAAAAAAAAAAHUGd896Tsk6U7SzoYba43lnFrLt2lhSpwpXcatLbGvLSqRjsnq9mMJ4U5tkJ5YRhLGE0PtZTHaljpF0g3ebtHF9Tq47h2B2uJ4b2pZqdSW6tbitJXs68kdk0kZ6dbsTSTQhGG2WP8Ac7j0h5O89suT4dbXULLE7StTvsLvdm2NreUo9qnU9230TQ/nLNND+bk2GTcBtsweelTCLSnmOvZQs7u9t4TSeWl2yxjCMNuyb0yw2RmhGaEIbNux9xVEKbGAy/lrPN3ZXGMaPsfsMJwHOEZsTuLLGMMq1LvDLitLDy3kYQnkhHbNtj2Z4bITbYw2wjsdiZcylguWcHwjB7G1knlwW0ls7WvVklmqyydmEJvtbPR2uzCMdmyEX7I+ZnaqAKAAAAAAAAAAAAAAAAAAAAAAAAAxuknJmMZroYPfZdxSztMVwDEZcStJb6hNWta08JJpOzVkljCb7p4xhNCO2WMIRg2QR+B09ieZdMmE4xh2VM0VMnVquaJbq0w2vhElxJXsrmShNUkrzyVppoT05Yyw2xhs7MYy/f8Ac/loy0Y5js8wWGa8awW3yxVsLCfDr21pXct9UxyafbNVuLmrsh99TszS7YzTfihHZCOx2JgWj/KOW8Yvcw4VhEIYpiEZo172vWqXFeMsY7exLPVmmjJJt/8AJLGEsNkPR6GifW39lNj83Ast5eyxaT2GW8Cw/CrapUjVmo2VtJQkmnj980ZZIQhGPoh6X6QPlUAAAAAAAAAAAAAAAAAAAAAAAAABh81ZEzFf5ws885PzTa4ViVCwnwyvSvsOjeW9ahNPCeGyWWpTmkmhND74Ten0bYehiLq0ztnDNd1o/wAazJgt1jeW7e3x7CcfwyxnoxsLqM80nkLmjGpPDZPJt9EJoRjJGPo+6Lue/sLTFLG4w2/oQrW11Tmo1qcYxhCaSaGyMPR6fui4GWcpZZybhsMIyrgdnhdpCbtxp21KEnbm/wDVNH75pvR+KMYxfUSozeV9Hd7Ljl5nXPd7ZYhj+I2X7tuKVhSqUrCFpDZGFLyU800akdvaj2p//XGEIQg3FKlSoUpKFCnLTp05YSySSQhCWWEPuhCEPug+xSZ2qgCgAAAAAAAAAAAAAAAAAAAAAAAAzuc8lWWebOjheLYtitvh0IzRubSxuo28t5LGGyElWeSEKnZh9/ZlmlhH+e2HodfZGy/ht7lbMGrtm2hT24NRjRtp5JISRusNqxjG3uZdkIQ8pJN9maMPunk2/wA3cb8q6yxgl5mKxzXXtI/vTDqFW2oV5ak0sfJVNnakmhCMITw2ywjCE0IwhH0w2RVifgdbYFlHMOaMlYRg+JST4JmrIOIyW1liU1rN5GvLRhCXykn3eUpVqEezNCEfRNGMPvlbfBtGmRMv5iu82YRlm0tcWvYzzVrmSE34p/xxkljGMskZtn2oywh2v57WnDaACgAAAAAAAAAAAAAAAAAAAAAAAAOqNLmi/F8y2t1mi2xq+xe9wmvRxDDMBuYyfu6eFHZNNRnowl2VZqmybZPP2oyxjLs2bI7e1xWJ2DqKfOlS1vcG0uYJ+9cSydmKxktMVsqFKrcz4bUl2+Try0JIRmhsjGelVlkl+/ZHZHZFwcj6Lo4/h97DE7TEMGwa2xStf5RuKFxVssVw+hWjHytOMvZhGnTmjtmlkm2/ZnhCaWEYQ2dpZbyng+VP3jLg0lWlSxO+qYhVpTVIzU5KtTZ2/Jy/dJCMYRmjCH85ox/m/ZV2/spsfjZXyng2ULGpZYRSrRjXqxr3Nzc1569xc1YwhCNSrVnjGaebZCEPTH0QhCENkIQg/ZB8qgAAAAAAAAAAAAAAAAAAAAAAADCY9n6njOUs4wyBiMIZhy5QuJJqFxbTS1KNeSSM0kY0qkIRjLNs+zNs7M38trdsNn/R5Xxy7o5vyjd0sLzZh9KNKjcTyxjQvaEfTNa3UsPx0pv5R/FJH7Uv90awOsbzSbNj9tk3MuYbSlhmZst4hZ3l1Skjto3mGXsIUJ7q3mj+KlHyskYw++SMuyb7oRj+fcYNc2GacYy/n7C8UqQoY7UxzCpMGwOrVuscqzVI1KM01/LLNCjCnCMtOMsI04ywl9M/Y9DY5Y0P0s8aIcGylpUy9cYViGEVatO1mt7uSNxbUoVZuxCSrJth2ZqfZljCPojCENsIR2bO5KckKVOWnCMYwklhLCMY7Yx2f3vqZiNymx1za6ILSvUrVp8bxnDMIxirLf4plilWo1LKe5m2TVJe3Gn5SEk023tyyTSyzx2+jZGMI7/D8Ow/CLKjhmFWNvZ2ltJCnRoW9OFOnTlh90JZZdkIQ/wg5I+ZnaqAKAAAAAAAAAAAAAAAAAAAAAAAAAAAAAAAAAAAAAAAAAAAAAAAAAAAAAAAAAAAAAAAAAAAAAAAAAAAAAAAAAAAAAAAAAAAAAAAAAAAAAAAAAAAAAAAAAAAAAAAAAAAAAAAAAAAAAAAAAAAAAAAAAAAAAAAAAAAAAAAAAAAAAAAAAAA6d0e5ZrZxs8yYveZuzVbYnQzNidtaXNDHbqNO3kpV4wpyy209SNvNLLD0dmanGWMPRGDuJ1vhOjbPGBU8XwvCNIdhZ4ZjGKXWIzzUsDmjf0IV6kZ5padea4jShNDbshNNRm2ff2VYlRxsI0p4vT0cYfmXF5cvU72F3cYbe3WLYvDCrGNWhVnpRnhUjTqR2zxpxmlkhJGH4vTDZDbyMo6Z7XNU+V55MFlo2uZJr61/aad7LXp0L62j6aMJpZezUlnllqTSVIRhthJ+H0+j+l3ohpYfeZYv8j4lZYXVyva3NnbSYjYT4hTjJX7MZ6mzytOaFaMZY7anajt7c0IwjtZDNuTqeR9HNLJNlmz94ZvvcenxXAKk9OSS6qXdS67c0/kpZvtSSSVJ/KTQhCWEsYxjCWHofX4kdp5MzZHOVnf4pRw6NtZUMRuLKzqxq9uN3Tozdiats2Q7MIzwnhCG2O2EsI7fTshmLrStjs2G4vmzBslUr3LGCV69G4up8TjRvK8lvNGWvUoW/koyTyyxln2dutJGbsR9EPRt2mWMAs8rZdw7LlhD+ww62p28sdmyM3ZhsjNH/GMdsY/4xixlfRXjVPD8WyphOc6VplbG7ivWubOfDY1byjJcTRmr0qFz5WEkks0Zp9naozxl7cdkY+jZSNgz2E177Nun6tiF1gOC4jhdjgNjeYXcV7yeepaUq09WMLijTmobJas/ZlhNCE0uyWWX7c34Yfv54zVn/CtKGT8u5ctMLrYZitK9mr0rm+jRjXmp05Y/ajC3qRk7EI7ZezH7cYxhN2YQ2x/fwbIdtgec7vNVldyy29fCLPCKVjLR2QoyW81SMs0J+16dsKkIbOzDZ2fvjtfObsmYhjuP5ezRguNW+HYjl+pcdj9psprqjWpVpISVJIyy1KcYR9EIwmhN6NnphE2xtHW2F5vzHk3GNKuO4ZlKhimHYXjkby/qVcShbTwpy2dCM0KMkKc/lJ5ZYRmjCeNOH4YQmjGMdmgzZp7wTA8TnwnCqmXp7i3w6liVaGN4/TwqE8lWXt0qVGE0k8atSMsNsYRhLLDbLtm2x2Q/araL/K4Vn3DP35s896tap2/2b/9n5S2kobNnb/tNnY7X3y/fs/xfzoaOMwYDisMZybm60sa9zh1rh+I0r/C5ruhcRt5ezSrSSyVqU1OfsxmhHbNPLGEYejbDbGu2B+lHEpNJejCfFMs3l7YecGETVbGtTqxoXFCepTj2I9qSO2WaWaMPTCP8vvdTZk0hZszJkTJt5lvErm1xSww6rmTGpaNeeWapLYdmnWtp4Sx2zQqVYzwjCPoj2I/eoG1pVaFtSoVrqpc1Kckss9apCWE1SMIemaMJYQlhGP3+iEIf3QYPJuiCwynmPNeN1cWqYhb5lnmhRs6tHsy2NCeepUq0pZu1HtSzVKs833Q/lDZH71ImIH4OK6SLSyznjmdrrFLyOV8p5dtZo0bevGFK6uryaFSWMZYzSyTTQpwpwljN6IeVjGMYel94RrD5fqXOJ22PT4DGGH4RVxry2X8dp4tT8lSjCFSnUjCSnGnVh2pdkNkZZtsdk3oc3LOgywwXRziuQMTzHeX82LV/LT4jTpQo1qXYhTlt+xCMZ4bactGlCEY7dsZdsfv2P3Zsl5ix/AMSy3pAzXa4pZ4jYzWMYYdhn7DNsmhsmqzRnq1oxqf3Rl7MsNsdssfRsr/AGRkMK054bmu8qZVqy5fmq4thN3dWc2D5hpYnNS8nT7U1O6lkkl8jP2Y7YdmNSWMZZodr0Q2/wCaBM7XGM5TyrlrL+CwvcOwvBLaTFsWmufJ0re48lCMttSl7EfLVIeiM8NssJIRhtjGaPZbXBss50o2FTC8y52s8Tt4WU1nRjb4R+zVJ4xl7PlK801apCeaEIf+SFKG2M22EfRCX8LIGh2ro2rYVHLGZoUbWnY0rTGbKNl/YYjVpyQlluZJYVIfs9bZDZNNDtwmhs2wjGEJjbGwdlAPh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9k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Times and Satisfaction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Mean Correlation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Average correlation is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-0.37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; specific value is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-0.365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Negative Correlation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Longer wait times lead to lower satisfaction scores.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Universal Impact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This trend is consistent across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racial groups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indicating that reducing wait times could enhance patient satisfaction for all.</a:t>
            </a:r>
            <a:endParaRPr lang="en-US" sz="5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 by Department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Wait Time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Neurology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36.80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Lowest Wait Time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Renal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34.70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Overall Variation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Average wait times are close, with a standard deviation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0.78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across departments.</a:t>
            </a:r>
            <a:endParaRPr lang="en-US" sz="5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DAQEBAQEAAAAAAAAAAAgGBwkFBAMCAf/EAEoQAQAABAIIAwYDBQYEBQQDAQABAgMEBQYHCBE3dHWysxI1NhMWIVeW0zF2tBQYIkFWFSMyUZXUQmGU0RdVgZPSJDNDcTRSoXL/xAAcAQEAAQUBAQAAAAAAAAAAAAAABAEDBgcIAgX/xAA/EQEAAAMECQMDAwMCBAYDAAAAAQIDBDI1cgYHETE0cXOxsgVBwVGCwhITIRZUkhfRFGGR0hUiRFJTYoGi4v/aAAwDAQACEQMRAD8A6pgAAAAAAAAAAAAAAAAAAAAAAAAAAAAAAAAAAAAAAAAAAAAAAAAAAAAAAAAAAAAAAAAAAAAAAAAAAAAAAAAAAAAAAAAAAAAAAAAAAAAAAAAAAAAAAAAAAAAAAAAAMdzbpCyXkWWjNmzMVph0bjb7KSpGM088IfjGEksIzRhD/PZsZEiDWvrVaumG7kqVJppaNlayU4Rj/hl8Hi2Q/wDWaMf/AFiyTRb0Sn6/b/8Ahas0ZZYSxmjs3/xshs/nm8VJv0Q2qZ/eI0Mf11a/9PX/APgfvEaGP66tf+nr/wDwQKNk/wCmfpn/AMtT/rL/ANqx+/Mv2hrBaG7mtJQp58sYTVIwlhGpTqySwj/zmmlhCEP+cYtg06lOrTlq0p5Z5J4QmlmljthGEfwjCP8ANzBdAtA1arX0P5WnrVJp5oWMJIRmjt/hlmmllh/6QhCH/oxHS/RGzaP2enaLNUmj+qb9MYTbPpGO2GyEPouU6kZ47Is+Eg6ctLGRv/EzHc2XOkPLuH4rofjZQwfC7vGaVGve3M80KuJSyUJp4TVIzW0ZKEuyEf4/HCHx2wbuutMlLBsxYtNjU9jDLE2VZM04JfUvFLPc0pNsLmSfbNGEYy+K3ml2Ql+FXZ8Yw2sAXm0BPWM6dNI1tc4flGNlRwnMdLAbTGsWr0cjY1mG2kq3MakKdpLRsJoTUYy+zj4qtSr8Yw/hpx2xjL6mH6W9K+a8wZCy3hWW8LytdZpy1fYzikmOWF1WrYdWtq9vT9nLRjPbzzSze1n2Qn8E0IRlmj+EZJg3iNB511gcTytnahb4bjmD41gtLHrPAsQsrHK+KV42s9erLRjGfGKc01lTrSTVJJpreenCaEP4IzeKMIx9zFM+6WMZnzpjmRJcrW2D5MrXNjJZ4rZ161zi1zb0YVKsYV6deSW0k8U0JIbaVaMfDNN8IRhAG4BPmL6wOa7r3fwTAqEmH4peZZscxYjfSZLxjMVvCa5hNCS3kt8PjCelDbJPN7SpV+EIQlhLPGM00m3NGmacYzpkXCMzZgy3d4BiV7Q8V1h91Rq0p6NSE0ZY/wAFWWSpLLHZ4pYTywm8M0NsNoMnE/5rzDW0PaQ9JV5a0KMsua8uUcw4XT8EYQr4rQhCzqSRjD8ZpvHY/DZtjtiw2ngNzlnRpiWq7+0zXdxe5kw/CJI1v8VbDL+WW7u59u2Pw8Ml/L/nDww2w/mCsnx2GM4Pita8tsLxWzvKuHV/2W8p29eWpNbVvDCb2dSEsYxkn8M0sfDHZHZNCP8ANo3OGny+yfnK2sMFxjBsWwC2xyyy/e4fYZXxSv8Asca1WSj/AB4xTmjZU60k1SSaa3npwmhD+DxeKMIxx/Sfm3Ok+WNJPuHc4FlO6wXPuFWFa8s8MqwuL+SrCwjGerPSuKUY1IzVoSzTR2wmpSez2Q2+OAU8Pjwili9HDLalj99Z3mIyU4QubiztZrajUn/nNJSnqVJpIf8AKNSaP/OLQufdDGh6+1hsjyX2ijJ1xLjGHY9d4jCrgVrPC8ry/s0ZalbbJ/eTwjPNGE022MIzR/ziDfVtjGEXuIXmE2eK2de+w/2f7ZbUq8s1W38cPFJ7SSEdsnih8YbYQ2w/B9jQmbdId5o4m0r1sl5Oyta3OUbDA42UZbKND9q9rJ4JadxNTjCM0kkv8MnhhDwQ/lH8Hq1M06e5dIMNG8t9kT2mI4PNjltjP9k3cadjJJWhTmtZ7X9q8VzNHxybK0K1CEPjH2cfhKDcwnuvrG5iucr5Pt7TD6VpmPMMmI/t13a5cxPHrWzjYV4UK80lnZ7LipLUqRhCXxTySyQjtmmmjCEs+y9D2dcy55yrVxHNeAXOGX9pfV7L2lXCrvDZL6nJGHguqVtdywr0ZJ4RhHwT+KMsYTQ8U2zbEM5AAAAAAAAAAAAAAAAAAAAAAAAAAAAAAAAAAAAAAAAAAAAAAAAAAAAAAAAAAAAAAAAAAAAAAAAAAAAAAAAAAAAAAAAAAAAAAAAAAAAAAAAAAAAAAAAAAAAAAAAAAAAAAAAAAAAAAAAAAAAAAAAAAAAAAAAAAAAAAAAAAAAAAAAAAAAAAAAAAAAAAAAAAAAAAAAAAAAAAAAAAAAAAAAAAAAAAAAAAAAAAAAAAAAAAAAAAAAAAAAAAAAAARxrY5OzHT0ixzNTwq5rYbiFpRlp3FKnGeSWpJDwzSTRh+E3whGG38YR+H4R2WOPuaP+tz+gWz/i5JITfxGEYRjs/iOz39t0PZ5nl/XDY5k/2Vin/lt1/wCzN/2P7KxT/wAtuv8A2Zv+zpsM7/1Qn/tYf5//AMrP7H/NzMt8Cxu6rSW1rg99WrVI+GSnTt55ppo/5QhCG2MXQPRFgGJZY0aZewHF6Xsb21spYVqe2EY05poxm8Mf5bYeLZH/AJwZgMZ0l0vqaRUZKEaUJJZY7d+2MY7Nn0h9YrklP9EdrG8l5DwbJGXq2XLGtdXtK6uru9u697NLPWua1zVmqVZp4yyyyx2xnjDZCWEIQhCH8mKR1e8kz5WyplC4v8YuLLJ9x7Sxmq1qU1Srb+LxfsdaPs9k9v8ACnDwQhCOylT/AIvhtjs8YcuMJzVout8fzLJnLAs45gynjsbOGH3N9g0bWeN3bSzRnkpVaV3Qr0o+CaaaMs0JITw8U0PFsjGD7aejzB5M3YNnSN/iVW/wPCbnB6EK1xCpLVo156U889SM0IzzVNtCXZHxQh8ZtsI/DZlIDUl/q3ZZxGnUwyvnPNkmBf29TzJbYJSuLWS0tb6W7hdRnlmhQ9tPJNVhNGNOrVnkh44+GEsYSRlxDStl/DLPEM4YNl2jpVpX2a6E8K2X8Hwqepg2M3VajGlLXmvoUJpbPbGMIVIwu7aP914ppf4oRnooBq3D9Cc1PCcr3tpnLHMr5nwXALXA7rEcDmtp/wBqoU5If3VSnd0K1GaWFTxTSzezhPDbHZNCEYwj7eLaQ8sZAq0MtYna52v61ChJN+0WmVMXxaWpCO34zXFtbVKcZ47IxjL4tsP8oQ2M3Aa8zdoxyVpluMl50xaGNW8+W72TGMPk9lUsalXb4ZoUbqjWpwqwk8UlOeNOaEk0Jqcu3ZsjCP3YhokyvielXDNL9zWv/wC2MKw+fD6NvLVlhaTwmjNsrTyeHbNVklqVZJZvFshLVnhs+O1moDUl/q3ZZxGnUwyvnPNkmBf29TzJbYJSuLWS0tb6W7hdRnlmhQ9tPJNVhNGNOrVnkh44+GEsYSRl9rFdCeVcXwnOWE18QxWnLnXEqWLXVanVpwqWl1Tp0ZKVS3204yy+GNvTnhCeE8PFCO3bCPhbBAYBcaTcv5Imkytj0+f8bv7CnJJWxCnkfE7yFzNGEI+ONWxsf2aaPx+Ps4QhCPw2QjCMHtXWUsHzBmrL2kOetf07zBrK6o2lKaX2Uk1O6hTjP7WnPJ44TQ9lLshtljCMYwjD/LJQGA5k0MZXzRNm+bEL/FKcc6UrGjf+xq04eyha/wD2/ZbZI+GMf+LxeLb/AC2Mhmyhhs2crfPEa9z+322F1MJkp+KX2MaM9WSpGaMPD4vFtkh8duzZt+H83ugNZy6BMt2eD4PY4DmXMWDYlgF5fXmHYzZ1reN5R/bK01W4pRlq0Z6FSnNGbZ4alKbZCWWMNk0ITM7y/hFXA8LpYfcY3iOL15Ns1W+xCeSavXnj+M00KcslOX//AJpySSQ/lLB6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+LGsZwzL2E3eOYzeU7WysqU1avWnjshLLCH/APsf5Qh+MY7IQfawvP8AkrMebr7Bq+FZnw+xs8Kr/tdSxvsLqXdG6ry7PZTz+C4ox2U4/wAUJdsYRm2Rjt8MFYf8x4+DaaI4rkKlm2tlS4tMRvcWqYJY4RUuYe0q3UK0acks88ZYQp/4YzTfCPghCb/FGGyOQ5Tzlf4xjeLZUzHglDCsawmShcT0ra9/aqFe3rQm8FWnUjTpzR/iknlmhNJLsjD+cIwi1Nh2U9IVjlujjmK2f7fNgGe7nGo2NnhNW3uatv7evLWq05Z6s8asJpasKlOSWG3ZDZCNSMYbdhZPoXWYNJGOaQJcMv7PDJ8LtMIso39nVtK1eMlSpUqz+xqwlqSyQjUllhGaWEYxhHZ8PjH1GEFGwhjukbGr/Lej7M+YsLnlkvcLwa9vbaaaWE0stWnQnnkjGEfhGG2WHwezh1epc4fa3NXZ46tGSebZD4bYywjF4VfSAAAAAAAAAAAAAAAAAAAAAAAAAAAAAAAAAAAAAAAAAAAAAAAAAAAAAAAAAAAAAAAAAAAAAAAAAAAAAAAAAAAAAAAAAAAAAAAAAAAAAAAAAAAAAAAAAAAAAAAAAAAAAAAAAAAAAAAAAAAAAAAAAAAAAAAAAAAAAAAAAAAAAAAAAAAAAAAAAAAAAAAAAAAAAAAAAAAAAAAAAAAAAAAAAAAAAAAAAAAAAAAAAAAAAAAAAAAAAAAAAAAAAAAAAAAAAAAAAAAAAAAAAAADD9Me6LPH5bxP9LUZJg3k9jw1LpgxvTHuizx+W8T/AEtRkmDeT2PDUumCvsp7vsAUVAAAAAAAAAAAAAAAAAAAAAAAAAAAAAAAAAAAAAAAAAAAAAAAAAAAAAAAAAAAAAAAAAAAAAAAAAAAAAAAAAAAAAAAAAAAAAAAAAAAAAAAAAAAAAAAAAAAAAAAAAAAAAAAAAAAAAAAAAAAAAAAAAAAAAAAAAAAAAAAAAAAAAAAAAAAAAAAAAAAAAAAAAAAAAAAAAAAAAAAAAAAAAAAAAAAAAAAAAAAAAAAAAAAAAAAAAAAAAAAAAAAAAAAAAAAAAAAAAAAAAAAAAAYfpj3RZ4/LeJ/pajJMG8nseGpdMGN6Y90WePy3if6WoyTBvJ7HhqXTBX2U932AKKgAAAAAAAAAAAAAAAAAAAAAAAAAAAAAAAAAAAAAAAAAAAAAAAAAAAAAAAAAAAAAAAAAAAAAAAAAAAAAAAAAAAAAAAAAAAAAAAAAAAAAAAAAAAAAAAAAAAAAAAAAAAAAAAAAAAAAAAAAAAAAAAAAAAAAAAAAAAAAAAAAAAAAAAAAAAAAAAAAAAAAAAAAAAAAAAAAAAAAAAAAAAAAAAAAAAAAAAAAAAAAAAAAAAAAAAAAAAAAAAAAAAAAAAAAAAAAAAAAAAAAAAAAMP0x7os8flvE/0tRkmDeT2PDUumDG9Me6LPH5bxP9LUZJg3k9jw1Lpgr7Ke77AFFQAAAAAAAAAAAAAAAAAAAAAAAAAAAAAAAAAAAAAAAAAAAAAAAAAAAAAAAAAAAAAAAAAAAAAAAAAAAAAAAAAAAAAAAAAAAAAAAAAAAAAAAAAAAAAAAAAAAAAAAAAAAAAAAAAAAAAAAAAAAAAAAAAAAAAAAAAAAAAAAAAAAAAAAAAAAAAAAAAAAAAAAAAAAAAAAAAAAAAAAAAAAAAAAAAAAAAAAAAAAAAAAAAAAAAAAAAAAAAAAAAAAAAAAAAAAAAAAAAAAAAAAAAGH6Y90WePy3if6WoyTBvJ7HhqXTBjemPdFnj8t4n+lqMkwbyex4al0wV9lPd9gCioAAAAAAAAAAAAAAAAAAAAAAAAAAAAAAAAAAAAAAAAAAAAAAAAAAAAAAAAAAAAAAAAAAAAAAAAAAAAAAAAAAAAAAAAAAAAAAAAAAAAAAAAAAAAAAAAAAAAAAAAAAAAAAAAAAAAAAAAAAAAAAAAAAAAAAAAAAAAAAAAAAAAAAAAAAAAAAAAAAAAAAAAAAAAAAAAAAAAAAAAAAAAAAAAAAAAAAAAAAAAAAAAAAAAAAAAAAAAAAAAAAAAAAAAAAAAAAAAAAAAAAAAADD9Me6LPH5bxP8AS1GSYN5PY8NS6YMb0x7os8flvE/0tRkmDeT2PDUumCvsp7vsAUVAAAAAAAAAAAAAAAAAAAAAAAAAAAAAAAAAAAAAAAAAAAAAAAAAAAAAAAAAAAAAAAAAAAAAAAAAAAAAAAAAAAAAAAAAAAAAAAAAAAAAAAAAAAAAAAAAAE+60Wk7POj2/wAvUsn47Nh8l9RuJq8IW9Kp44yzSeH/AO5LNs2eKP4KCSrrq+aZU4e76qTKtC7PRtXrVKlXkhNLH9X8RhCMLsfaK3VjGEsdjW37yumz+t5/+gtftH7yumz+t5/+gtftNZDef/gPpX9tT/wl/wBkX9c31bN/eV02f1vP/wBBa/aP3ldNn9bz/wDQWv2msg/8B9K/tqf+Ev8Asfrm+rozoyxfEcf0e5dxvF7mNxe32HUa9xVjLCXxzzSwjGOyWEIQ+P8AKENjJ2G6Gt1GU+UW3RBmTm71GWWS2VZZYbIQmm7xTZd0ABDVAAAAAAAAAAAAAAAAAAAAAAAAAAAAAAAAAAAAAAAAAAAAHjXudMnYbdVLHEc2YNa3NKOypRrX9KSeSOzbsjLGbbB7KBdYjfPmfiKXYpsm0V9Ak0htc9nqTxlhLL+rbCG33hD5eKk/6IbVtf8AiDkL+t8A/wBSo/8AyP8AxByF/W+Af6lR/wDk5vjPP9MLN/cTf4w/3Wf34/R0g/8AEHIX9b4B/qVH/wCT+6OfMj3FWShQzngVSrUmhJJJJiNGM000Y7IQhCE3xjGLm497IPrvLnN7PvSrdbVpZ6VKapC0TfxCMbsPb/8AKsK8Yx3OkQDUKQAAAAAAAAAAAAAAAAAAAAAAAAAAAAAAAAAAAAAAAAAAAAAAAAAAAAAAAAAAAAAAAAAAAAAAAAAAAAAAAAAAAAAAAAAAw/THuizx+W8T/S1GSYN5PY8NS6YMb0x7os8flvE/0tRkmDeT2PDUumCvsp7vsAUVAAAAAAAAAAAAAAAAAAAAAAAAAAAAAAAAAAAAAAAAAAAAAAAAAAAAAAAAAAAAH4Xd7Z4fRjcX93RtqUIwhGpWqQkl2x/CG2Pwfu1LrTbmMW4i078ib6bZIW+2UrLGOz9c0Jdv02x2bVJo7IbWxferK/8AUmF/9ZT/AO571ZX/AKkwv/rKf/dzUG0v9MKP9zH/ABh/3I/78fo6V+9WV/6kwv8A6yn/ANz3qyv/AFJhf/WU/wDu5qB/phR/uY/4w/7j9+P0dN7LEsOxKSaph2IW11LJHZNNQqyzwlj/AJR2R+D6U+6mXoTG+bx7NNQTWfrPp8PSrfUscs36oSR2bd23+Nq/LH9UNoA+Y9AAAAAAAAAAAAAAAAAAAAAAAAAAAAAAAAAAAAAAAAAAAACVddXzTKnD3fVSVUlXXV80ypw931UmX6CY9R5TeEy3VuRTSA6EQwAHQ7Q1uoynyi26IMyYboa3UZT5RbdEGZOWvU+NrZ5u8U+XdAAQVQAAAAAAAAAAAAAAAAAAAAAAAAAAAAAAAAAAAAAAAAAAABAusRvnzPxFLsU19IF1iN8+Z+Ipdim2NqzxOr04+UqzXutcgN2oo97IPrvLnN7PvSvBe9kH13lzm9n3pUa2cPUyx7Kw3ukQDlVPAAAAAAAAAAAAAAAAAAAAAAAAAAAAAAAAAAAAAAAAAAAAAAAAAAAAAAAAAAAAAAAAAAAAAAAAAAAAAAAAAAAAAAAAAAYfpj3RZ4/LeJ/pajJMG8nseGpdMGN6Y90WePy3if6WoyTBvJ7HhqXTBX2U932AKKgAAAAAD58Qqz0LC5rUpvDPTozzSx2bdkYSxjB9D5cV8rvOHqdMXqT+ZoCG/wB53Tb/AFhJ/p1r9s/ed02/1hJ/p1r9tq0dNf0/6T/a0/8ACX/ZB/XN9W0v3ndNv9YSf6da/bP3ndNv9YSf6da/batD+n/Sf7Wn/hL/ALH65vqqTVz0z6R8/aQKmB5rzBLe2UuHVq8KcLOhS/jlmkhCO2SSEfwmj8NqnEW6oW9etyi466a0mltO7LQsfq37VnkhJL+mX+JYQhD39oJNKMYy/wAgDDF0AAAAAAAAAAAAAAAAAB4WeswXGU8m4zmW0oU69bDLOrdSU6m3wzxkl27I7Pj8diZf30M2f0bhP/vVf+6hdMu6jNnKLnoi54to6B+hen+rWSrUtlKE8YTbIbYx3bIfSMFirPGWMNiif30M2f0bhP8A71X/ALn76GbP6Nwn/wB6r/3TsM7/AKN9D/t4f9Zv91n92f6qJ/fQzZ/RuE/+9V/7tq6BtN2MaXbzGLfE8Fs7CXDKVGeSNCeeaM8Z4zQ+Pi/y8P8A/qIVLalXmma+HtOqqx7SrRn0mwekVrRZqMJZ5dmyO2PvNCHvH6PdOpNGaEIxVUA0olAAAAAAAAAAAAAAAAAADUutNuYxbiLTvyNtNS6025jFuItO/I+zo7i9l6knlB5nuxQyA6aQQAFfamXoTG+bx7NNQSfdTL0JjfN49mmoJzhpfjlozfEE2ndgAMbewAAAAAAAAAAAAAAAAAAa701aV6uiPArHG6eByYp+2Xf7LGlNcRo+H+CabxbfDNt/w7Nmz+bT376918uaX+qx+0yD0/Rb1X1WhC02Sl+qSO2G39UsN3/KMYReI1JZY7IqlEtfvr3Xy5pf6rH7R++vdfLml/qsftJ39C+vf/B/+0n/AHKfuyfVUolr99e6+XNL/VY/ab20U58qaSslWmbqmGS4fG6qVZP2eWt7Xw+CeMv+LZDbt2bfw/m+f6no16n6PRhaLZT/AEyxjs2/qlj/AD/MfaMfpFWWeWaOyDLwHwXsAAAAAAAAAAAAAAAAAASrrq+aZU4e76qSqkq66vmmVOHu+qky/QTHqPKbwmW6tyKaQHQiGAA6HaGt1GU+UW3RBmTDdDW6jKfKLbogzJy16nxtbPN3iny7oACCqAAAAAAAAAAAAAAAAAACadYbTdpC0eZ+kwHLGJ29Czmw+jcRkqWtOpHxzTTwj8Zobf8Ahg1j+9Tpl/8APLL/AKCl/wBma2HQP1P1CzSWqlNJ+meG2G2MdvitRqyyx2RXIIb/AHqdMv8A55Zf9BS/7H71OmX/AM8sv+gpf9kv/Tf1f/3U/wDKP/ap+9KuQQ3+9Tpl/wDPLL/oKX/ZbmH1Z69hbVqs3inqUZJpo7Nm2MZYRi+B67o1bNH4U42qMsf17dn6Yxju2bdu2EPq9yTwn3PoAY89gAAAAAAAAAAAAAAAAACBdYjfPmfiKXYpr6QLrEb58z8RS7FNsbVnidXpx8pVmvda5AbtRR72QfXeXOb2feleC97IPrvLnN7PvSo1s4eplj2VhvdIgHKqeAAAAAAAAAAAAAAAAAAAAAAAAAAAAAAAAAAAAAAAAAAAAAAAAAAAAAAAAAAAAAAAAAAAAAAAAAAAAAAAAAAAAAAAAAAw/THuizx+W8T/AEtRkmDeT2PDUumDG9Me6LPH5bxP9LUZJg3k9jw1Lpgr7Ke77AFFQAAAAAB8uK+V3nD1OmL6ny4r5XecPU6YvdO/DmOZIDrB88ABu7VC3r1uUXHXTWki3VC3r1uUXHXTWk0NrExn7JflLo3QBgq6AAAAAAAAAAAAAAAAAAw3TLuozZyi56IueLodpl3UZs5Rc9EXPFufVlwNfP8A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nnnjN+bLbOuYLa2zRi1KlSxS7kp05L2rLLJLCrNCEIQhNshCEP5PE99c5f1bjX/X1f/k/XP3rvMfN7zvTPBdR2SzUI2enGMkLsPaH0QIxjtez765y/q3Gv+vq/wDyPfXOX9W41/19X/5PGEn/AIWh/wCyH/SBti2zoDzRmbEdL2W7PEMxYndW9S4qeOlWu6k8k2yjPGG2WMdkfjCEf/Rc6BdXffPljiKvYqL6aW1k05KfqVKEkIQh+3DdmmSaN0Aa8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GP52vKFhgv7Ve55o5StJassK+JTxt5Yywj8ISyz3EJqUsYzeGG2aSbbDbCEIRjCaGQPJzBUzXRpUK2VbPCbypLPGFa3xC5qW0s8kYfCMtaSSp4Ywj/ACjTm2wj+Muz41gNZW+fs6S5Mw+2mvpp8Qx7Ms2A4RjNazkkmrWUZpoy30aUIQpzTRpyTxljCWEk0YSzeGMsdkcnyhjOPYfnzG9HuP47XxqW2sLXFrC9uaFGnX9lUmnpz06nsZJKc3hnpwjLGEksdk2yO3ZteDLoix6GBV72jeYVaZijmaGara2o+0/s+hXhLCWNv4tkJoyzy+Lx1YSSxjNPGbwf8McpynljHqWZ8XzxmyFhQxLEre3sKNnYXFSvRtrajGeaH97PJTjPPNPUmjGPglhCGyENvxjH1HYo/wB0x7os8flvE/0tRkmDeT2PDUumDG9Me6LPH5bxP9LUZJg3k9jw1Lpg8+x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AI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8AS1GSYN5PY8NS6YMb0x7os8flvE/0tRkmDeT2PDUumCvsp7vsAUVAAAAAAHy4r5XecPU6YvqfLivld5w9Tpi9078OY5kgOsHzwAG7tULevW5RcddNaSLdULevW5RcddNaTQ2sTGfsl+UujdAGCroAAAAAAAAAAAAAAAAADDdMu6jNnKLnoi54uh2mXdRmzlFz0Rc8W59WXA18/wA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0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A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wB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0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wC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AEtRkmDeT2PDUumDG9Me6LPH5bxP9LUZJg3k9jw1Lpgr7Ke77AFFQAAAAAB8uK+V3nD1OmL6ny4r5XecPU6YvdO/DmOZIDrB88ABu7VC3r1uUXHXTWki3VC3r1uUXHXTWk0NrExn7JflLo3QBgq6AAAAAAAAAAAAAAAAAAw3TLuozZyi56IueLodpl3UZs5Rc9EXPFufVlwNfP8A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A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DBM64RlyvjOGSZ0oX2PW+M38mH2GFTeGNhRm9lPPNPWoxmlkrbIU5pttSFSMsYS+CWEdu3O2F6VK2FTYLY4TfYJVxW7xPEKVvhtCne1bKMtzCWaeFT9ppf3lCEskk8YzybZtm2EIR27I1hvGK5YtdG+M4zUs9HuXrjJt/7O4rYfiWG29G2tcTp0a3sqk8aNGeMlxTlnjCGyvJCOyeM1PZGPiht2G3ZDxRhGP8APZDY1Xo6xjAcUxzLN3RyZTwmvd5TjPhtSjiNStToW8laSFW29nGWWWGyMaMYVNnin/COzw/HaqsykAB5V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t0xZowe2v8u5avrPGvHc4nLPG8scHvq1W12UK00lS2q0ac0k1WE0sIRp/x7ZIzwmkjLGLaTzcdoZjuLSWTLOK4bYXUJ4RmqX+H1LynGTZHbCEklalGEduz4+KP4R+Hx2wrDeNYaKsGtMIzfStMBo5nxHDLPBI2scTzFhFexrW2ytLGnbUIT0aEk0sYe0nmjCnGbbCXxTxh4ZYbhYJgmO52s9IUMnZrxnL+IUa+ET4jbzYdhVa1qwmlqyyTe08dzVhLL/FDw7IfxR8Xxl8P8WdkQAU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GI6Sa+UZMKsrXNmT6eaP22+p29hhkbKjczVrmMs0YeGFeMKcsYSQnmjNNNLCEsJvj/KOXNdZzvcMzXhEZ8Sp53y9HBMd8NvcYfgk1xdVK1GEfDWpSy0LiMaE0Ixh4/DCE0NssY7JoyxrDePvyFY4ThV3c22C6F62S6deSE9WvC3wyjTrxlj/DLGFpXnmjGHijGG2XZD4/H4/HNmB5ExH9sxarT98s94tsoRj7HHstf2fQl/ih/FLU/YLfbP8Ay8Pjj8Ixj4fhthnhEgAK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AI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wnSvmDEMuYJh13b49DAbCvilvbYni0KdKeaxtp9sPHL7WE1OXbP7OSM08s0ssJ4zRh8NsM2YLn6yvc01sOt8oxwa9xrK+L22I1rTEbyehJJL4J4QjNCWlUm/ilnm8E3hhCE0PFCMfBGWNYbx/ORMby7iWLVaGEacvfKtLQjNNY/teFVfZy+KH95stKFOf4fCG2MfD/ABfht2M8Ytb5izRhdK4xHPuE5dwXC7en4o3Npjda7njPGaEJZPBPa0vx27IbJoxjHZCEsYxZRCMJoQjDb8fj8YbCI/0BQ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eLmHJ2XM0zUK2M4d47q02/s15QrVLa7t/F/ihSuKU0tWnCbZsj4ZobYfCO2D2mEaV8KvcVwbDpZcOuMTwq3xGnXxnD6EkKk93Zwkn2yez/GrLCeNOeNOG2M8JIwhCaMYSxrDePRwrRzlLCcRpYvJZ3l9fW239mucVxK6xGpbbYbJo0ZrmpUjSjGHwj4PDths27dkGTNKaEcHxL9swLEZMtYjg9vhWWYYTfz31lUs5ri49tLPTpy0qkss00tKWE/8ezw/wB7sljHZNs3WR3gAoAAMP0x7os8flvE/wBLUZJg3k9jw1LpgxvTHuizx+W8T/S1GSYN5PY8NS6YK+ynu+wBRUAAAAAAfLivld5w9Tpi+p8uK+V3nD1OmL3Tvw5jmSA6wfPAAbu1Qt69blFx101pIt1Qt69blFx101pNDaxMZ+yX5S6N0AYKugAAAAAAAAAAAAAAAAAMN0y7qM2coueiLni6HaZd1GbOUXPRFzxbn1ZcDXz/AB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wnSvmDEMuYJh13b49DAbCvilvbYni0KdKeaxtp9sPHL7WE1OXbP7OSM08s0ssJ4zRh8NsM2YNnixvM40MLu8j1sBxW/y3jtO4qUrvEIyUJKlOWaWpTnjTp1YwqQhU+EIwhGWbwzfy8Maw3j+MiY3l3EsWq0MI05e+VaWhGaax/a8Kq+zl8UP7zZaUKc/wAPhDbGPh/i/DbsZ48HAbzPVxdzyZny5gNhbQkjGSpYY1WvKkZ9sNkIyT2tKEIbNvx8Ufwh8Pjth7xEAF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Bp2M9niGY85ZZxHQ3HNmF2mNUrilJb2WE+wp1p7SjNPNPLcVqU09WMZ5oxnjCaOybZ4v5Q3E8q5vMv5fvqEtaShaXWP3kKMk1OhHxXVxClGMPHNLD4xhTpR/imj+EsIbfwgrCOwYxkTBMu4bi1WvhGg33NrTUIyzX37JhVL2kvih/d7bSvUn+PwjsjDw/w/jt2M8fBPjmF08cpZcqXMZcQr2s95TpRpzbJqMk0ss00Jtnh+EZ5fht2/GEdmx95EGL6RZNH9PL02JaS6VhVwawqQrTU76WNWhNU2RllhGj8YVpv4v4ZfDNHxbPDDbsZQxfOeQ7fOV1g99Pj+KYVc4HcT3VpUspbaf8AvZpIyeKaW4o1ZYxhCM2yOyEYbYxIbxqKnh+K2OWsOwOthd3geWs552pUbbB60PZT2uFT04zxoRklj/cy1Z6c0Y0vhshVjLGHxjBnGS8OsMp6W8x5Qy1Y29hglXB7HFYWNtLCnQt7mapVpTRp0ofwyeOWSWM3hhCEYywjH4x2vevtHcmNYHVwTMmbsdxeb9opXdpe14WlG5sa9OO2SpRmt6FOWE0I/H+KWbb8YR2wjGEfvyxk61y1c3+JVMVxDF8UxONP9rxC/mpe2qSU4RhTpwlpSSU5JJYRm2Qlkh8Zpox2xjGKsY/wo8/THuizx+W8T/S1GSYN5PY8NS6YMb0x7os8flvE/wBLUZJg3k9jw1Lpgp7Hu+wBRUAAAAAAfLivld5w9Tpi+p8uK+V3nD1OmL3Tvw5jmSA6wfPAAbu1Qt69blFx101pIt1Qt69blFx101pNDaxMZ+yX5S6N0AYKugAAAAAAAAAAAAAAAAAMN0y7qM2coueiLni6HaZd1GbOUXPRFzxbn1ZcDXz/AB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1Zm3Dcn5su5MzZlw7SLh0+BYtPaUqdjHFJYXE0lOeWFanQs4zxhSmhUm2VpZZJo7NkZtkfDHabE9Id1majZ4VaZburqyhf4nStb2+tbWW4rWlCaWaPtJZZ5Z5IbZ4SSxmmkmhLCeMdnw2wrAeXkO1yFDHq97l/D84RxKa19lNdY/bY1Hw0ITwjGSSriEPDLtmjCMZZIwjHZt2R2fDYDTeiTNOaMTzTSwjGs+X+P1ZMGmqYtZVbWzpf2ViElaEk0lSFGhJPLGeHijJLNNt2STR/ihNCMu5Cb+IqQAFFQ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GgtLEdEmGZ1rzWWdM8Ydne98Fzc4Zkq7r1rzEY0pIezkq0ISz0YeGSG2EJ4SbZYxjHbCLfrUWka+xTHMz/wBlYHoAvMy3eFxkpRx26vqWEQtpakITQms7v4147NsYTRpeGMsYbPjtepd6kX9aGLvTtd4titXSJT25Zqf3uE1MUt7ehi80s3hjJLUp2sY0pISy+LxQmhCfxRh/LbCG22rdEmRtLWV8WxW9z1nqheYVc1ak1jglKvXxCFtCaMvhm/bbrZXm2QhGHgjtl+Pi+G3ZDaSk28gAKKgAMP0x7os8flvE/wBLUZJg3k9jw1LpgxvTHuizx+W8T/S1GSYN5PY8NS6YK+ynu+wBRUAAAAAAfLivld5w9Tpi+p8uK+V3nD1OmL3Tvw5jmSA6wfPAAbu1Qt69blFx101pIt1Qt69blFx101pNDaxMZ+yX5S6N0AYKugAAAAAAAAAAAAAAAAAMN0y7qM2coueiLni6HaZd1GbOUXPRFzxbn1ZcDXz/AB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x7OWa58r2tjJZ4b/aGI4reS2NhbTVfY056sZZp4xqVPDN4JJZJJ5oxhLNH4bIQjGOxkLD9KF1lC0wG2rZvusStKf7dRlsbrDrWvXuaF5NtlpTU4UZJ4+KMYxlhCaWMs3i8M0JoTeGNYbx8uS9JdfNV3gtrd5flsYY5gkcYoTyXntoSzSVJZKtKaEZJfw9pTjCb/AItsfhLs+OdNKZHx3RJo/up6E+PZvur3D7ClaxucdwC9of2fYRnjGSE0YWlKlRpRnhNGNSeENvh/injCWGzdNOpTrU5atKeWeSeEJpZpY7YTQj+EYR/nAjDYP6AU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AB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Bh+k20owwixzFPjmFYVVy7f08Ro1sVrwo2c8/hmp+zq1P8AghNCrGEJ4QjGWaMsfDNs8McwYhpAs8LvLvKst/icLW4p47SqWVOa1nryXNWFKr4qUYS/4P7uNSaE8fhLGWEfj+CsN4xHL+KSaRcz32MUc6ZGnxOjglxhtnh2CYzDFYSyVZ5Iz3Febw0ppoQmlkhCSEkIfjtn/i+Gycr4HTyxlvC8uUrmpcyYXZ0bOWtUhCE1SFOSEvijCH4bdm1huQsgZkyzj1vXxGthkmHYThM2D2s1nUqRq31OFbx0qleSMkstONOWEZYSwmqfGpPHbDbsbGVjFQAeVQ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GvtM9GW9wPCcMt7rE6OJ3eL0IYX+wVqNCf9qklnqQjPWq0a3spJZZJ5pppZIzRhCMuyaE0ZY7BYRpbmjSy5Qu45Ux3G5bW7krRnwKaX+0LGaEs3huKFOaP97NCaMJYyfGEZZ5tss0u2WNYbxj2i3NGYMTxbCIY3j2N3tLHsAjitvTu61jUp055asklWSPsLOhPtl8cnhmjNGE0JptssIwg2w1hoawrR1So1LnKWbb/H77DbeGFzwxOaSneYbQlnm/8Ap57eWnSjR2zyzRj46cJ5ow+MYwhLs2eTbyAAo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A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DXel7M2E2NpaZfm0i3+X8QvKkYxssFtZbvF7+jGnUh7O3peGeeSMZobfawkj4fB+Mu3bDYjEMyaOLHGL+pj2B47i+WsbnjLPNfYXceGWvNLLGWX9ot54TUK+yEYQ2zyRm2SwhCaGyCsN4wTQTNe47f1M02eT8RtMFktZ8Po4xmbGKt/jl7Up1ISzQjJNNNC1khPJV8dOEYQmm8EYQhs+G6ms9EuWtJeQqlbJuZ5sIxrBIRuLy0xy0jNb3E1apV9pPJcW8dssIzTVZ4yxpzeGEJNkfjGDZhNvUgAKKg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8A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wBLUZJg3k9jw1LpgxvTHuizx+W8T/S1GSYN5PY8NS6YK+ynu+wBRUAAAAAAfLivld5w9Tpi+p8uK+V3nD1OmL3Tvw5jmSA6wfPAAbu1Qt69blFx101pIt1Qt69blFx101pNDaxMZ+yX5S6N0AYKugAAAAAAAAAAAAAAAAAMN0y7qM2coueiLni6HaZd1GbOUXPRFzxbn1ZcDXz/AB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AA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AE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AI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8AS1GSYN5PY8NS6YMb0x7os8flvE/0tRkmDeT2PDUumCvsp7vsAUVAAAAAAHy4r5XecPU6YvqfLivld5w9Tpi9078OY5kgOsHzwAG7tULevW5RcddNaSLdULevW5RcddNaTQ2sTGfsl+UujdAGCroAAAAAAAAAAAAAAAAADDdMu6jNnKLnoi54uh2mXdRmzlFz0Rc8W59WXA18/wA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0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A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+TFcWwvA8Pr4tjWI21hZW0vjrXNzVlp0qcu3ZtmmmjCEPjGEP/AFB9Y8ObO2VpMqU87z4vTlwStQkuaV1GSeHtJJ9ng8MmzxxmmjGEJZYQ8UYxhCEIxjsf1lvOGX82y3f9iXdaarYVIUbq2ubSta3FCaMsJpfHRrSyVJYRhHbCMZYQjD8NpsHk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AB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B4+a8PsL7BLqre2NvcT2dCtXt5qtKWeNGp7KaXxyRjD+GbZNNDbD47Ixh/N7D+alOnWpzUqsks8k8IyzSzQ2wmhH8YRh/OANB29T9m0PaGb65n8GHW2JYNPezzR2SSSxpTSyTTx/CEsKs1P4x+G3YzrA9tzpzzTc2U8Zra2wLDbW78Mdsv7V7SvPLLH4/CaFOaEdn+U8P8AOG3Nv7CwT+x/d7+x7H+yvY/s37D+zyfs/sdmz2fs9nh8Oz4eHZs2P8wXAMCy1YwwvLmC2GFWcs0Z4W9lbSUKUJo/jHwyQhDbH/PY9RjtU2Me0x7os8flvE/0tRkmDeT2PDUumDG9Me6LPH5bxP8AS1GSYN5PY8NS6YKex7vsAUVAAAAAAHy4r5XecPU6YvqfLivld5w9Tpi9078OY5kgOsHzwAG7tULevW5RcddNaSLdULevW5RcddNaTQ2sTGfsl+UujdAGCroAAAAAAAAAAAAAAAAADDdMu6jNnKLnoi54uh2mXdRmzlFz0Rc8W59WXA18/wA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0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A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wB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S1GSYN5PY8NS6YMb0x7os8flvE/0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wC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AAw/THuizx+W8T/AEtRkmDeT2PDUumDG9Me6LPH5bxP9LUZJg3k9jw1Lpgr7Ke77AFFQAAAAAB8uK+V3nD1OmL6ny4r5XecPU6YvdO/DmOZIDrB88ABu7VC3r1uUXHXTWki3VC3r1uUXHXTWk0NrExn7JflLo3QBgq6AAAAAAAAAAAAAAAAAAw3TLuozZyi56IueLodpl3UZs5Rc9EXPFufVlwNfP8A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A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8A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8A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wBLUZJg3k9jw1LpgxvTHuizx+W8T/S1GSYN5PY8NS6YK+ynu+wBRUAAAAAAfLivld5w9Tpi+p8uK+V3nD1OmL3Tvw5jmSA6wfPAAbu1Qt69blFx101pIt1Qt69blFx101pNDaxMZ+yX5S6N0AYKugAAAAAAAAAAAAAAAAAMN0y7qM2coueiLni6HaZd1GbOUXPRFzxbn1ZcDXz/AB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AA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AE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AI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8AS1GSYN5PY8NS6YMb0x7os8flvE/0tRkmDeT2PDUumCvsp7vsAUVAAAAAAHy4r5XecPU6YvqfLivld5w9Tpi9078OY5kgOsHzwAG7tULevW5RcddNaSLdULevW5RcddNaTQ2sTGfsl+UujdAGCroAAAAAAAAAAAAAAAAADDdMu6jNnKLnoi54uh2mXdRmzlFz0Rc8W59WXA18/wA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DFtIObLvKuG2NPCbehXxbGsQo4Vh0lx4vYy1qm3+Op4fjGSSWWaaMIRhGPh2bYbdsPlylmnMFTNmMZEzdPhtfEcOtrfELe7sLepb0rm2qxml+NKeepGSaSenNCP95NCMIyx+Hxgrs9x/emPdFnj8t4n+lqMkwbyex4al0wY3pj3RZ4/LeJ/pajJMG8nseGpdMD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BhelHLeM45YYNiuXraS7xHLmL2+L0rSapCn+1SyQmlnpSzzfwyzTSTzeGM2yG3ZtjCHxh+WUcGxy/zxjWkHHcFrYNC7sbbCrKxuatGpcS0qU1SeepUjRmnkl8U9TZCWWeb4S7Y7Ix2QzkV2/wAbBhWmynXqaHs7y21xCjPDL9/NGaMni2ywoTxml2f85YRl2/y27f5POwnKuleOFWUZNLVpLLG3p7IRy5SjGEPDD+ftWwbm2tr22q2d5b069vXkmpVaVWSE0lSSaGyaWaWPwjCMIxhGEX9ySSU5JadOSWWSWEJZZZYbIQhD8IQgbf4U2MF91NLPzbs/pun9091NLPzbs/pun91ngbTYwP3U0s/Nuz+m6f3T3U0s/Nuz+m6f3WeBtNjA/dTSz827P6bp/dPdTSz827P6bp/dZ4G02MD91NLPzbs/pun9091NLPzbs/pun91ngbTYwP3U0s/Nuz+m6f3X8Vsn6VrijUoVNLdnGSpLGSbZlun+EYbI/wD5WfvkxTFsKwSzmxDGcStbC1lmlkmrXNaWnJCaaaEssPFNGENsYxhCH/OKsJowjtgbE7fuY2H9b0/9Ln/3B+5jYf1vT/0uf/cN+5lzXl/KFjJiGYcRltaVWpCjSlhTnq1a1SP4SU6ckIz1Jvx/hlhGPwi/nKucMuZ1w6fFcs4lLd0KdWa3qwjTnpVKVWX/ABSVKdSEs8k0P8poQj8YPt/1N6z/AHM/+UXn9uT6NCfuY2H9b0/9Ln/3B+5jYf1vT/0uf/cKOoXtnc1a9C2u6NWpbTwp15JKkJpqU0YQjCWaEP8ADHZGEdkf5Rg/Y/qb1n+5n/yifty/RonJerTiuj/GI49lbSJRtbyajNbxnmwX2kIyTRhGMNk1eMPxlgzr3U0s/Nuz+m6f3WeD5lrttot1T920zxnm3bY/zF6hLCG5gfuppZ+bdn9N0/unuppZ+bdn9N0/us8EbabGB+6mln5t2f03T+6e6mln5t2f03T+6zwNpsYH7qaWfm3Z/TdP7p7qaWfm3Z/TdP7rPA2mxgfuppZ+bdn9N0/unuppZ+bdn9N0/us8DabGB+6mln5t2f03T+6x3P1HS/lLLccaoaVLOtP+34faeH3dpS/C4vKNCMdsakfwhVjHZs+OzZ8Pxht5+N3Z2d/QjbX1pRuaMZpJ4061OE8vilmhNLHZH4bYTQhGEf5RhCJtNjCfdTSz827P6bp/dPdTSz827P6bp/dZ4G02MD91NLPzbs/pun9091NLPzbs/pun91ngbTYwP3U0s/Nuz+m6f3T3U0s/Nuz+m6f3WeBtNjA/dTSz827P6bp/dPdTSz827P6bp/dZ4G02MD91NLPzbs/pun9091NLPzbs/pun91ngbTY1rjmjrSTmPB7zAcW0rWtWzv6M1vXkly7JLGaSaGyMNsK22Hw/ya1/cxsP63p/6XP/ALhSjxczZxy/lClb1Mbuq0tS8njTtre2tat1cV5oQ2xhJRoyzTzbIfGMYS7IQ/HY+hY/V7f6fLGSyVZpIR/mMIR2KRlljvaF/cxsP63p/wClz/7g/cxsP63p/wClz/7hQWXsxYLmvCKGO5exCne2NzCMadWTbD4wjsjLGEYQjLNCMIwjLGEIwjCMIwhF9lre2d9TmrWV3RuJJZ5qc01KpCeEJ5Y7JpYxh/OEYRhGH8owTP6m9Z/uZ/8AKKn7cv0Tj+5jYf1vT/0uf/cMpyJq+5i0bVryvlHSRQtJ7+WSSv48DhV8UJYxjL/jrx2f4o/g3WLFo9e9TtdKNGvXmmljvhGO2EfdWEksP5hBgfuppZ+bdn9N0/unuppZ+bdn9N0/us8HytquxgfuppZ+bdn9N0/unuppZ+bdn9N0/us8DabGB+6mln5t2f03T+6e6mln5t2f03T+6zwNpsYH7qaWfm3Z/TdP7p7qaWfm3Z/TdP7rPA2mxgfuppZ+bdn9N0/unuppZ+bdn9N0/us8DabGoc2UdL+X8QyxZ0tKlnUhjuMwwyeb3dpS+zl/Zbit4vjUjt+NCENnw/H8fhsjkXuppZ+bdn9N0/us2uLOzu5qE91aUa01tU9tRjUpwmjSqbIy+OXb/hm2TTQ2w+OyMYfzfsbTYwP3U0s/Nuz+m6f3T3U0s/Nuz+m6f3WeBtNjA/dTSz827P6bp/dPdTSz827P6bp/dZ4G02MD91NLPzbs/pun9091NLPzbs/pun91ngbTYwP3U0s/Nuz+m6f3T3U0s/Nuz+m6f3WeBtNjA/dTSz827P6bp/deNm7RNnzPOB1suZk0o21xYV5pJ6lOXL8tOMYyzQml/ilrQj+MINqi5Sr1KFSFWlHZNCO2EYb4Rh7kYQimv9zGw/ren/pc/wDuD9zGw/ren/pc/wDuG7M16TckZKuIWeYsZmo3HsY3E9Kha1rmelR27Pa1JaMk0acm3/jn2S/CPx+DILPELHEbGjilheUbizuKUtalXpzwmknpxhthNCaHwjCMPjtfY/qb1n+5n/yi8/tyfROf7mNh/W9P/S5/9wfuY2H9b0/9Ln/3Cj7W7tb62p3llc0ri3rSwnp1aU8J5J5Y/hGE0PhGH/OD9T+pvWf7mf8Ayifty/Rp/I2hLN+jnD7jC8p6Tbe1trmt+0VJJ8BhV2z+GEu3bPWjGHwhBknuppZ+bdn9N0/us8Hya9pq2qpGtWm/VNHfGO+L1CEIbmB+6mln5t2f03T+6e6mln5t2f03T+6zwWdpsYH7qaWfm3Z/TdP7p7qaWfm3Z/TdP7rPA2mxgfuppZ+bdn9N0/unuppZ+bdn9N0/us8DabGB+6mln5t2f03T+6e6mln5t2f03T+6zwNpsYH7qaWfm3Z/TdP7rHcUo6X7HPWAZUl0qWc1PFrDEbuep7u0oeCNvNbQhDZ7T47fbx+O2Gzw/wA9vw28/GpZ2dW6o31W0oz3NvLPJSrTU4Rnpyz7PFCWb8YQj4ZdsIfj4Yf5G02MJ91NLPzbs/pun9091NLPzbs/pun91ngbTYwP3U0s/Nuz+m6f3T3U0s/Nuz+m6f3WeBtNjA/dTSz827P6bp/dPdTSz827P6bp/dZ4G02MD91NLPzbs/pun9091NLPzbs/pun91ngbTYwP3U0s/Nuz+m6f3T3U0s/Nuz+m6f3WeBtNjT+edCWb9I2H2+F5s0m291bW1b9opySYDClsn8MZdu2StCMfhGLC/wBzGw/ren/pc/8AuFKMWxvSfkTLmOUsuYzmGlb39WelJGSFKpPJRmqR2U4VqkssZKPij/h9pNLt/ltfUsvrfqVipwo2atNLLD2hHZBSMksf5i0p+5jYf1vT/wBLn/3B+5jYf1vT/wBLn/3Cj7q6tbG3qXl7c0rehRljPUq1Z4SSSSw/GMYx+EIf84v0lmlnlhPJNCaWaG2EYR2wjD/NI/qb1n+5n/yip+3L9E2fuY2H9b0/9Ln/ANwz/KOibPmRsDo5cy3pRtrewoTTz06c2X5akYRmmjNN/FNWjH8YxbVEW1+s+oW+n+1aq008u3bsjHbDb9VYSSw3MD91NLPzbs/pun9091NLPzbs/pun91ng+btV2MD91NLPzbs/pun9091NLPzbs/pun91ngbTYwP3U0s/Nuz+m6f3T3U0s/Nuz+m6f3WeBtNjA/dTSz827P6bp/dPdTSz827P6bp/dZ4G02MD91NLPzbs/pun9091NLPzbs/pun91ngbTY1Db0dL9bSHiGTo6VLOFKzwazxOFX3dpfxTVq9xTjL4fabYbIUIR27f8Ai/CGzbHIvdTSz827P6bp/dZtCzs5bybEJbSjC6npy0Zq8KcPaTU5YxjLJGb8YywjNNGEPw2xj/m/Y2mxgfuppZ+bdn9N0/unuppZ+bdn9N0/us8DabGB+6mln5t2f03T+6e6mln5t2f03T+6zwNpsYH7qaWfm3Z/TdP7p7qaWfm3Z/TdP7rPA2mxgfuppZ+bdn9N0/unuppZ+bdn9N0/us8DabGB+6mln5t2f03T+6xDPer7mLSTWs6+btJFC7nsJZ5KHgwOFLwwmjCM3+CvDb/hh+LdYv2a117HVhWs80ZZobow/iP0IwhH+Ipr/cxsP63p/wClz/7g/cxsP63p/wClz/7htu6zPjOXNJ1DAseupamA5moQlwerGnLL+zX1KWMalvNNCG2b2kn8csZoxjtlmhD+TM7q9s7ClCvfXdG3pxnlpwnq1ISSxmmjCEsu2P8AOMYwhCH84xfV/qb1n+5n/wAovP7cv0Tj+5jYf1vT/wBLn/3B+5jYf1vT/wBLn/3ClA/qb1j+5n/yifty/RrXA9HWknLmD2eA4TpWtaVnYUZbehJNl2SaMsksNkIbY1tsfh/m+73U0s/Nuz+m6f3WeD4s9SapNGeeO2Mf5i9bGB+6mln5t2f03T+6e6mln5t2f03T+6zwedpsYH7qaWfm3Z/TdP7p7qaWfm3Z/TdP7rPA2mxgfuppZ+bdn9N0/unuppZ+bdn9N0/us8DabGB+6mln5t2f03T+6e6mln5t2f03T+6zwNpsYH7qaWfm3Z/TdP7rHcuUdL+NZkzXgtTSpZ05MAv7e0km93aUfaQqWdCvGOz2kNnxrRhs2x/Db8NuyG3n40bOzt69e5t7SjSrXU0s9epJThLNVmhLCWEZow+M0YSwhCEY/wAoQh/I2mxhPuppZ+bdn9N0/unuppZ+bdn9N0/us8DabGB+6mln5t2f03T+6e6mln5t2f03T+6zwNpsYH7qaWfm3Z/TdP7p7qaWfm3Z/TdP7rPA2mxgfuppZ+bdn9N0/unuppZ+bdn9N0/us8DabGB+6mln5t2f03T+6e6mln5t2f03T+6zwNpsaJzpq04rpAxiGPZp0iUbq8loy28J5cF9nCEksYxhDZLXhD8ZovB/cxsP63p/6XP/ALhSjEcM0r5DxjMFPLNjjc017cTVZLaae0rU6F1NT/8AuS0K80kKVaMv84STR/CP+UX16GkHqtnpwpUa88JYfxCEIx2Qg8xkljvg0z+5jYf1vT/0uf8A3B+5jYf1vT/0uf8A3Cjq97Z2tShRubujRnuZ/Z0ZalSEsas+yMfDLCP+KOyEY7IfyhF+y7/U3rP9zP8A5RP25fomv9zGw/ren/pc/wDuG1aOT9K1vRp0KeluzhJTlhJLty3T/CENkP8A8rPxBtnqlt9RhLC11Yz7N22O3Zt3qwlhLuYH7qaWfm3Z/TdP7p7qaWfm3Z/TdP7rPBB2q7GB+6mln5t2f03T+6e6mln5t2f03T+6zwNpsYH7qaWfm3Z/TdP7p7qaWfm3Z/TdP7rPA2mxgfuppZ+bdn9N0/unuppZ+bdn9N0/us8DabGB+6mln5t2f03T+6e6mln5t2f03T+6zwNpsahyPR0v5pw/EbytpUs6MbPGcSwyWX3dpTbZba6qUYTfCpDZthJt2fHZt/GP4si91NLPzbs/pun91m1rZ2dlLPJZWlG3lq1J608KVOEkJqk8YzTzx2fjNGMYxjH8YxjtfsbTYwP3U0s/Nuz+m6f3T3U0s/Nuz+m6f3WeBtNjA/dTSz827P6bp/dPdTSz827P6bp/dZ4G02MD91NLPzbs/pun9091NLPzbs/pun91ngbTYwP3U0s/Nuz+m6f3T3U0s/Nuz+m6f3WeBtNjA/dTSz827P6bp/da6zLqqXGbscu8x49n+lXv72aE9apLg8ZITRhLCWH8MteEIfCEFATTSySxnnmhLLLDbGMY7IQg8+lmLAK+CRzLQxuxqYTClNXjfSXEk1v7OXb4pvaQj4dkNkdsdv8AJLsfqFq9PnjUss8ZIxhs2w/j+PopGWEd6fP3MbD+t6f+lz/7g/cxsP63p/6XP/uG7Mr6Tck5xxGrhOAYzNVvaNGFzGhXtK9tPPRjHZCrThWkl9pJt/45Nsvxh8fjBkU97Z07qnY1LujLc1pJqlOjGpCE88suzxTQl/GMIbYbY/y2wfR/qb1mH/qZ/wDKKn7cn0Tj+5jYf1vT/wBLn/3D6MO1QKWFYhbYpY57p07mzrSXFGeOEzR8M8k0JpY7I3GyPxhD8VGDzNpL6vNCMs1pn2R/+0T9uX6MD91NLPzbs/pun9091NLPzbs/pun91ng+LtetjA/dTSz827P6bp/dPdTSz827P6bp/dZ4G02MD91NLPzbs/pun9091NLPzbs/pun91ngbTYwP3U0s/Nuz+m6f3T3U0s/Nuz+m6f3WeBtNjA/dTSz827P6bp/dPdTSz827P6bp/dZ4G02MD91NLPzbs/pun91jujujpfzlkXAc119KlnQqYtYUbuan7u0pvBGeWEdm2FSG3Zt/HZBt5+NnZ2eHWtKxw+0o21tQlhJSo0acJJJJYfhCWWHwhD/lA2mxhPuppZ+bdn9N0/unuppZ+bdn9N0/us8DabGB+6mln5t2f03T+6e6mln5t2f03T+6zwNpsYH7qaWfm3Z/TdP7p7qaWfm3Z/TdP7rPA2mxgfuppZ+bdn9N0/unuppZ+bdn9N0/us8DabGB+6mln5t2f03T+6e6mln5t2f03T+6zwNpsTniOqBSxXELnFL7PdOpc3lae4rTwwmaHinnmjNNHZC42Q+MY/g8nFdUzLWB07eri+ka1tJLu5p2lGarhs8IT1qkdkkkP/qPxjH8FRNM590i4Hj8tPJWcMs3WGZbzRcT4VYYxcXdOlWjdSx/grS20f7ySnCpCHhqx2bJvDGMsIRhGP25NJPWJYQlltM+yH/2i8/ty/RiP7mNh/W9P/S5/wDcH7mNh/W9P/S5/wDcNv6LM0YljeDXGB5ljLLmTLlf+zcVlhDZCpPLDbTuJYf/ANKsnhnh/wDuMP5M1VjpN6zD/wBTP/lE/bl+ifstaqlxlHHLTMeA5/pUL+ymjPRqTYPGeEsYyxlj/DNXjCPwjFsX3U0s/Nuz+m6f3WeD51s9QtXqE8KlqqRnmhDZtj/P8fR6hLCG5gfuppZ+bdn9N0/unuppZ+bdn9N0/us8ETabGB+6mln5t2f03T+6e6mln5t2f03T+6zwNpsYH7qaWfm3Z/TdP7p7qaWfm3Z/TdP7rPA2mxgfuppZ+bdn9N0/unuppZ+bdn9N0/us8DabGB+6mln5t2f03T+68XO9npdyrkvH80UtKllXnwfC7q/lpRy7Sl9pGlSmnhLt9rHZt8Ozbsj/APqLaz8rm2tr22q2d5b069vXkmpVaVWSE0lSSaGyaWaWPwjCMIxhGETabH54ZWqXGG2lxWm8VSrQpzzR2bNsYywjGL6X8ySSU5JadOSWWSWEJZZZYbIQhD8IQg/pRUAAAAAAAAAAAAAAAAAAAAAAAAAAAAAAAAAAAAAAAAAAAAAAAAAAAAAAAAAAAAGMZt0gYTlO6tMJ/YcRxfGL+Wae1wvDKEKtzUkljCE1SPijLJTkhGMNs880sv8ALbGPwf5m3OOI4Bb2lLB8q3eK4ne0p60ltNWktqNCnJCEak9evNtkpwl8UIfDxRjGPwhGG2MK7BlDR+NaQbenpAoZjtbfGLvJWJzwwHEr26pQmw6he06kYULmjCeaMYQhV205p/BCSMfDGE0YwfJDP1jnTMeSdI9e+qVMp1LufDLrD555JpMJxqHilo1Zp5PhPLNGaMsJoxjL/FTmhs2werPo80g2+XsT0Q0cPwm8yliVSvLQxirezSXFlaVqkZ56Ubf2cfaVZYzTwkmhNCX/AAxm/DZH1CGzeo86hjOeK2PYbimJYVUx/MOj25urDGbG2lp0617Z3UkI0b+2kmjLJGaMskNssIw//JLDZ+DKMuZZxXNONZuzRcYfjOULPM1ja2VKnLWp0cQjPShUhNdx8EZ4Up9k8sku2MZtkm2MIfCDNcv5Uw7AaVpUjGa+xK2sKWHT4pcySRuq9GT4whPPLCG34xjH/wDfxe0pGP0Nj4MLwPCsGjXqWFlRpV7uaWe7uJacsKt1UllhLCpVmhCEZ5tkIQ2xfeDyqAAAAAAAAAAAAAAAAAAAAPlxPFMNwayqYli+IW1jaUdntK9xVlp05dsYQhtmmjCENsYwhD/nGDFqmlnJlbFr7LOE4rC7xq2oXE9G29hVlp3NSjLGM9OlVjL7OpNLH4TSyTRjD47YfCOzVWWcZzDpJwe3xLH8dur3JmNWU1vmKfG7ahZWUtWrCEslPDoQpwrRmp1Y+DxVIxlmjD4TRmeoSqbWfXmkHGc3Yzg+XMgXNvhUMXw25xSOI4th1Web2FOpLTl9lQjPTjNGaM8J4TTR2eHZHZHb8NdXEmkXMl5a2suK3l5mvIVatg2YaOFV6Ftd4jh1zCnPTurear/BTnmlpyRjDbLH4TwhNLHYznA9HWL45lTC8MzfXxPCMeybcVLTC8cwytSkr3FvJCEslSWEYTy+GpThLCenPLsjNLH4fhF+GjXJ9978RzpTwbGcNtKeHVrOtdY5PJ/aOMV6tWSeNWrJJHZTkkhT2SwjCWP8WyEsssIba7YQHsZRyjf3GAXGFxwe7yThv7bRurO3s76WbEqsZJ4T1Kl3WlmqSzRqxhCE0PFPGMu3bPGMdkM6w3CcKwahPa4RhtrY0alWevPTt6MtOWapPHxTzxhLCEIzRjGMYx/GMX1jzGO1UAUAAAAAAAAAAAAAAAAAAAYjV0jWNbNM2U8v4Fi2OXNrVlpYjc2dOnC1w+MdkdlWrUnlljPCEYRjJJ4p9n4wg+TSHpBxnJ8lefCMr0b6lY2n7beXeIYhCwtZJYxjCSlTqRkn9pWnjLGEJIQhCG2G2aHihCNdkRkOa8djl/Ar/ELaFGre0bStXtbapGbbXnkkjN4YSyQmnm/CG3wyxi1Rj+ljNmZ9E0mesvYVXwCxlvpbTGY1Yyz31raQjCnc1qUJZo+ynpT+L4TwjN4ZfFshH4PGxDMV3QuK2mzAcfyPCjjtCWfD5czUK0cStKlKn4KlhQlkmhHb7SEdsskPF4p5tsJvgzzLuSMx1MRmzLbXlrg+FZsoUL7MOXbqxjXmlupqUIVYU6njlhJGeEYSz7ZJtsZdv4xi9bIQ3qb3xyVceyBnHGcZtsqYvm3BM1UbOrb3eG+xrXFKrSowpezqwqTybac0sITwnhHwwjNNt2bdr1MgaO77Dco4Nh2M3d7hs1lf3eIRwuzuZY28KVeerGWzrbIRhVpyS1IQ2Q+HilhsjGEIM0wHAsMyzg1nl/BqM9GxsKUtC3pz1Z6kZJIfhDxTxjNGEP8AnH8Pg9B52qvmw7DcOwexoYXhNhb2VnbSQp0be3pS06dOWH4QlllhCEIf8oPpBQAAAAAAAAAAAAAAAAAAB/FatRt6M9xcVZKVKnLGeeeeaEssssPxjGMfhCDzbfNeWLzA6uZrPMOHXGEUJKk9S+o3UlShLLJt8cY1JYxl+GyO34/yB6ry8y5jwzKeC3GO4tNV/Z6HhlhJSpxnqVZ5poSyU5JYfGaaaaaWWEP84teZ101W/ulieJaPp/2nEMNkpXF5Rv7K4ta1vY1IxljeU6NaSWarJJthNthDwxhCPxY5m3LGNU6Nvku90g4xi2A51lpz4Rjd3PJPWw3GKcYVqEYT05ZIexq+H+GEIfCMuyEYeKD1CX6qbX0aRtKeJYjZzYda0cYyz/ZFza1sz2FxCSnfy4RVnhCNzQrW9SeEJZY/CaMs3ihCM23wxhDb+2lXArjEMSp4FbZPxjGMsY7YVK0KeCzSyyXWKTbJadS9q+KWaFOEkJJoTRj4Yxhtm8UYSwe7kHIWasMpS4XjuD5bwnCpqNSXEqGH3FW/rY3XnljLNUuK1enLPCXZGMdkYzzR+EIzQhDZHYmFYXYYJhlrg+F28KFnZUZKFClCaMYSU5YbJZdsYxjHZCEPxirt2bhiOXMg4pVwHBrLSFjc+M3NjhtXDb61kjtw/EJJowhCpWozwj46kJZJfjGOzbNP8PizalSpUKUlChTlp06csJJJJIbJZZYQ2QhCEPwg/seIx2qgAAAAAAAAAAAAAAAAAAAA8Ohm/C62cLrJE8lxRxK2sqd/J7WSEKdxRmmjLGalHb/F4ZoQhNCMIbPFD8drAL7TLc4pXtMOsMIrWGHZluK+F4Pi1C7pVr320sZpP2mFlGWMY0ITyx/j2zRhCEIzSywjtVhCMTa2VimPWGFwq0Izwub+S1q3lLD6NST9puKdP/F7OSaaG34xhDb8IbZobYw2tMY/nufO+VMsZszTRkssh4tjdWniEtKtPJGSz8M9OhC9jCMPDLGvLD2kIR8MNssJtsNu348fztXxrCcE/ioy6XMo4nLbQwenPCWvfR2wlrwlljs/+nrUf7zx/wCGX+H47YNrZOyTDLlxjlSnW8OE4/XhiEuD1qMsYWVepL/9RLCaE0ZZpZ5v4oywhshHxbIxhF6u71N7V9hkzK2ZsbzLkvRli9tDLM1hb4nb1sPrQq2uEY5JVjGlNbzSxjLLGMsITT05Y7IQh+EPF8dsUMm08Rqy4hm+4jitetaWklewqxhVw6nc0Yxn9vRpTy/wzxnjt8UY7dksv4bHvWNhY4ZbSWWG2VC0t6f+ClQpwpyS/wD6lhCEIPoeYx2mwAUVAAAAAAAAAAAAAAAAAAAeVmDNGBZYoU6+NX0KPt6klKjSkpzVa1aeaaWWEJKckIzzx8U0sPhCOzb8Qfre4/g+HYph+C31/To3uKxqQs6U+2Ea0acvinhLH8NsIfHZt2vjzNm3C8s5fxrH6tWS5hgdpUurihRqSxqQ8MkZoSxh/wAMY7P5tRST5/0oSZkyPmiS1wLMWW6suK5euZpZZbyM8as81tc7JJpqUtPww9lNLCM0Y/xeLZt2R/DL+T8LxXK2A55yDlOhLi9CM2DZswiPgp1MRpzx9ne0riaaMIT1pJ9tSWeeO2MP5/xQev0w91Nr2s33Web7ALKy0jS4DcZYzfGnhtzLhVKtTucJrXEYQt6kKs9SaFeWE8ZYRmhJTjCMYRhDZtg8TCqmZ87YJhOiufKda1xrImM2FO+xf21CS2oU7aaWaSvSl8ftoxrUYbIQ9nCX+ObbNshFsDBdD9vhlXDrbEM54/i+DYLWkr4XhN7PRjRt55P/ALfinlpwq1vB8PBCeeMIbIfjGEIspkypg9LNdTOdGnUp4lWsoWFaaSpGElWlLP4pfHL+E00sYxhCP4whNGCu2BsflQyfhcuK3GL4jUuMVrT3kL60lxCMtaXDqkKcKf8A9LCMu2lCMIRjHZHbtmm+Pxe6DwqAAAAAAAAAAAAAAAAAAA8jM2bMt5Nw2OLZoxq1w218XglnrT7I1J/5SSSw/inmj/KWWEYx/wAgeuNR32nnDLfE7PGcJrUcbyritOph9rPaUp6dzRxiSO2W1qy1Nnh9rLGEJfFLLsjD4/CMIv8AK2e9KOI49NhFtgFng2P4PS/b6mX693JcW+N2M8fD4qF3CSWNKrJNCMuyMPDtjDxfCMIw9fpiptZdmbSFb4ZfYdgWXbKhjuL4rVuKVGhLeyUaNOFDZ7earVj4vD4PFCEZYSzTbY7PD+MYYFpAkzFeXeJaNKNey/Y8ft6OI5U/u5KdvC4tJ5KlbD54ywhCMJvZwmhGP8pp4f8ADsfjkSyy1pFss82VzkrD8UrWOYKl9aYbmG19nG2uK9vSnnp1Nsk8af8Aee0hGaWWaEYfGHih+OZ6PNFmHZWwqeljGGYNNcVcVjjFK0sbbw2WHV4yQkhC2lm+MuyEIx8WyEYzTTR2S7dkK/xA3vJo1cw6Qs45VxmrkDGMszZZr1619d4lGjL44T0Zqcbaj7OeaNWWaaaWaM2yEuySH847IZxg2T8LwivLfV6lximIUqlxNRv8RjLWuaFOtP45qNOp4YRlpQ+EISw/lLCHx2PdHmMVQBQAAAAAAAAAAAAAAAAAAAfPiNjRxPD7nDbiarLSuqM9GealUjJPCWaEYRjLND4wj8fhGAPKp57yVWzFHKNLNuET43CEduHy3lONxDZDbGHg27dsIfHZs27Pi8LMWl/LeW7+9trrDsYr2WFVKdHFMVtrSE9nh088IRhCrN4oTR2QmljN4JZvDCaHi2NPYZhObbb9j0W4To+w27vNHGK2+LVbqnd0rG4xO38U0aE9CHh2eOeX4VZ5oywjGWaXbtm2w9bC8sYzmLN+LZwy9k+OK2V9dwuI4Pmqvc4fLguJ+CEJ6saHsp6VzCMJZJoTyxjGWPwlmht2vf6YQU2vrw/C8152qZmvrjMt1Q0i5WvYTYdLa3dalh89r4YT2+y38cac9KvLCMJppoTTbYxhth4YQfXUyBmnSZWv8Zv6FjYYHnOzs5cQkv6NaTF8NkpQh7S0oQjL4ISRqS+KE8Yw2RmjN4Zv4YtoYLlSjaXdpmLGZ6V7mSnh8LC5xGlJGjCtJ4vHGX2cI+Hwwm/DbtjD/P4x2++p+r6Gx5uE5fwzCIy16FCWrextqNrWv6sksbm5kpQjCT2tSEIRmjDbGP8AltjH/N6QPKoAAAAAAAAAAAAAAAAAAAAAAAAAAAAAAAAAAAAAAAAAAAAAAAAAAAAAAAAAAAAAAAAAAAAAAAAADVN/jeHZB02X2KZvuqVjhuasKtLXDcRuJoSUKVe3mqRntpqkfhJGaFSE8u2MITbIw/GD9c84vh2lK0uciZCxiwxO/tJqGIXM00Y1sMmlp1pJv2S6q09uz2sNv8EPFHZLGMYbPhHY2KYThWN2VTDcaw21v7OtDZUt7qjLVpz/AP7lmhGEX+YTg2EYDZSYbgeFWeHWdPb4Le0oS0acu3/KWWEIQetvuow7J2jOTD62NY1m39jvb/Ms9GriOH0ZPHhlOajshS9lTqS7YzSyyyQjPHZ4oywj4ZfhCGe/gDzGO1UAAAAAAAAAAAAAAAAAAAAABqTMue8StNJF7gWa832uTsvYNa0MWoTywkjUxil4tk8I1qnwklln2SzUpJIzzeKGybZHY/DOtzDNWcssWGYr+9hkPM9pNLZS0JrjD6v9pwh4qctaaWMlSEs9PxRkkm2fxyw2w27GS6WskXuZrHDMxZcsrW4zNle8lxHCpbjwwkrRh8KlCaaPwlhPLtht/lNCWP8AJ9GGZXzJma3r1dKU2F3FGvVoXFrg9lJGNGwnpT+OSf8AaI7KlWpthLtmhCSX+HZCX8Yx9bYb1GGYPkPH8Syhd6Orue5s8byVict3l7H61GaMlxCM0alGrGf/AI5oyzT0q0IR2x2xjH/FBm2H6I8gWGMS5hp5dpS337RG9jJC4rRtZLqP+KtJbTTxpST7fj44SQm/57WZCkZoq7ABQAAAAAAAAAAAAAAAAAAAAAAaRyTjtjgGBZh0Y47nO3yhmWyxS7uZr25jRlnuLavcTVZbqj7b+CfxSTRl2/HwTQ+MPhCEfhyphGc874TRnwHNFHFqWTsw1a2BYzjdGe5tsYtp6c0PFP4YyTTz0o1JoS1Zf4Yxlhs/nGG6MaytlnMkaMcxZdwvFI28YzUf22zp1/Zx/wA5fHCOz/0elJJJTklp05ISyywhCWWENkIQ/wAoPX6lNjFsjaPcMyXYVqftpr69vb2pid5cVIR8M15Uh/eVKVOMYwowjHb/AAyx/n+MWVg871QAAAAAAAAAAAAAAAAAAAAAGstJVKzx3SFkrJeZJJamX8She3VW2qR/ub27oSyRo0akP+OWEJqk/gj8IxlhthHZseDpUvsz1qFTR5Xy1YZeyxj0ZsGwrE5K0s80l/Dw1LaapSkh4aVCeaSMkIbYzbdm2Eu2EI7NznkrAs94R/Y+O0q3hp1Zbi2uLerGlcWteX4yVaVSHxknhH8I/wDpHbCMYPGwTRThWHYtbY5juY8wZovbCO2xqY3dyVZbSbZsjPTp05JKfj2R/wAcZYz/AOUYPUIwUYpo/wAv5vq4rb3eZ8jXcuKVqM9DHsax++t7qNWlGWO22sZKE0YSUppowjGHgpy7IfGE83xbLyrlnDsnYBaZbwmpcT2VjLGS3hcVPaTSSRmjGEkI/wD9ZYR2Qh/KEIQeuKRjtVAFAAAAAAAAAAAAAAAAAAAAAal0+4PjlG0wjPmDZmx7DKGXriM2JyYZdTSxjZz7IT1vZRhGnUjSjsmjLNLGEZPHD/KMNtPzr0KN1QqW1zSlq0q0kadSSeG2WaWMNkYRh/OEYKwjsiNA6QrvSngtjg2cK2A081XeX6st5hePZfpR8V3bVIQhVoXNptjNLLUp7Y+OlGeWE0JY+GWD28raIMZwipf3uSMcs8DwfM8YXlae4weaGNWNOrsmmtqdaaeEJJYRjN4YTyRjTjGPwjGG1s3J+VbHJWXrXLOGXV3Xs7LxS2/7VUhPPTpxmjGWnCMIQ/hlhHwy7dsYSwhCMYvaV/V9FNj8aVnb0p5a0KUs1aWnCl7aaEI1Iyw/lGb8Y/5v2B5VAAAAAAAAAAAAAAAAAAAAAAaYyhkjK2l+XHsyaSMPhjd9Sxm+wylaXNWf2WGUaNSNOSnSpwjCEk0ZYSzxnh/FGM0I7fwY9WyvmC3vsUwrCqlfG8a0WYhb4rl+rXnjUr3OHXFOM09hUnj8ZpvDLPLLGPx2wpxbIx3RbiE+YrvNWQs732U7/FPBDE5KNpRura7jLDZCpGlVhslq7NkPHCPxhCG2EWQZOyZYZOtbqWje3mI32I143WIYjezwmuLutshDxTRlhCWEISwhLLLLCEssIQhCD3+pTY87MmQ7DO9zhOZpcUxvL2KWlCaSW4sKklG4jQqwhGe3q+KWaGzbCEfw2yzQ2yxhFk9lhmH4dGvNY2VChNdVPbV56dOEs1apshCM88Yf4ptkIQ2x+Pwg+oeNqoAAAAAAAAAAAAAAAAAAAAAA1rpjwO9s5cL0qZew6F5jOTZ6lxNbwlhGa7sZ5dlxRhGP4TeH+OWP+cuz+bZT/IwhNCMs0IRhH4RhFWEdg09l3R7LpGytmXM+O1LK0q5+ha39pLhtaNWWwhSpQ/ZqsKmyXx1oTbJppoQhDbCEvxhDbHNcLyldYtQyvj+d6dGXNGAU5ozV7CtNCnNPPT8FSEdsIRmknhsmjLGGyE0Ifjs2x9rLuXMFynhVPBMv2ULSxpT1KlOhCeaaWSM88Z5oS+KMdkPFNHZLD4Q/CEIQemRiMXy3lbEMLzVmbNGJXlvPPjlW3ko0beSaEtOhQkjLJGeMY/xVI+KO2MNkNkIQgygFAAAAAAAAAAAAAAAAAAAAAAAAB41zlPB7rNVlnOanVp4pY2tWylqU5/DCrRqRhGMlSH/FCE0u2Xb+EYxi9kAAAAAAAAAAAAAAAAAAAAAAAAAAAAAAAAAAAAAAAAAAAAAAAAAAAAAAAAAAAAAAAAAAAAAAAAAAAAAAAAAAAAAAAAAAAAAAAAAAAAAAAAAAAAAAAAAAAAAAAAAAAAAAAAAAAAAAAAAAAAAAAAAAAAAAAAAAAAAAAAAAAAAAAAAAAAAGndHuWa2cbPMmL3mbs1W2J0MzYnbWlzQx26jTt5KVeMKcsttPUjbzSyw+HhmpxljD4Rg3E1vhOjbPGBU8XwvCNIdhZ4ZjGKXWIzzUsDmjf0IV6kZ5padea4jShNDbshNNRm2fj4VYRUeJZ6eJcNyrgEMwVMEkzBiVW9tJ6mI4lLhlhGazqxpVa01aaWaMsJowhGWSWSaMYzbPhCEZofTZaev7XwjB7vAMr0sUvsTx6tl6pRtcUkqW9OvJTnn9rTuISRhVoxhLLHxeGWPhjGPhjGHhj7tzopoYZJl2vkLFpcDvMs0q1tbTXNvNeUa9CtsjVkrye0knnjGaWE/ihUlj4tsY7duxj2k2wzNTv9HFrWzNSmxifMs80L2SxhJQlmjaXEYSwoeOMfZ/8MZY1IzxhGP8cI7Iw9Q/TEZJhmkTFql3mLAcdy1aYfjmAWtK+9lTxWFSzr21WE3hqwuJ6dOMkss0k8J/FT2ywl2whNthBjltrA2dXAs4Yh/Z+C4hd5SsJMRjLgmPS39pd0p4TbIS14UpYyTwmkmhNLGn8P4Yw2wi+3GNC1xmbD8crZlzPQvMcxqrZTTXUmG+CzpUrWpCpSofss1WaM1KM3ijPLNV2zRmj8YbIbPzxLQxjOPRzZdY9nehWvM1YJRwaaNvhXsaFnCnNUjCanTjWmmjCMJ/jLNPGO3bHxbIwllf+UfhnjPWlOws8n3uF5fwfDpsbx62tZ6FXFpp5qlCpJGaWlVj+yzQpxm+PjjJGaMkZYeGM/ijs+/FtKWbbXGMy4PhWQrK9nypY299fVJ8ajSlqQqUY1JqdGHsJozTw8MYQ8UJZZvxjGWPwe/nPI1xmfB8HtLDGKdhf4Ff2uI2dzVtY16UatHbDZPShPJGaWMIxhshPCMPh8fg/G20e3EmKZsxe7xunUr5rsLazqwp2kZJKE9KhNSjPLCM80ZoTRm8UJYx+GzZtj+KkIw2DzMD0s4hiGJ5d/tfKUuF4Pm22rXGFXU2IwqXEPZ0oVYS3FCEkJacZqfimh4KlTZs2R2Rj8PDwbWQy/jOMYPQoQwOfDsdvpbC0hb4/SrYpSmm2wpz17GEn93JNGH8qk00sJpfFLCMYwhlMujCSEmRadTGITyZLpT0ZpY23/8AMhNaxoR/4/7v8fF/xf5f839ZMyNmjJtGzwC3zrRucuYbGaW1tp8L2XsKXx8FGe59rGSaSXbs2woyzbJZYeL8Yxf+U/ljv/jZjkuEXea62Q6NPL2G41Uwe8uY4vCNxCEt17CNelRhR2TywjGEYyzTyTf4oQhNCEJo+hlvNWf7/TDmjLF9aYXNgWG29lUpQlvo+1oS1JasYTyy/s8I1Jp4yw8Us08ISbP4YzbYv6r6H/baPcWyH7xeH+1MWrYp+1/sm32ftLv9o8Hg8fx2f4dvih/ns/k9uhkzELDSJfZ2w3GreS1xa0t7bELGtZTVJ540PaeznpVoVJYU/wD7nxhGSfb4fhs27T+BlgDy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Times and Satisfaction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Correlation Coefficient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Approximately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-0.99999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indicates a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strong negative correlation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between wait times and satisfaction scores.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Insights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Longer wait times lead to lower satisfaction.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Conclusion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Reducing wait times may enhance patient satisfaction, highlighting a key area for healthcare improvement.</a:t>
            </a:r>
            <a:endParaRPr lang="en-US" sz="5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399032"/>
            <a:ext cx="19513296" cy="10972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254000" indent="-254000">
              <a:lnSpc>
                <a:spcPts val="10400"/>
              </a:lnSpc>
              <a:spcAft>
                <a:spcPts val="500"/>
              </a:spcAft>
              <a:buSzPct val="100000"/>
              <a:buFont typeface="+mj-lt"/>
              <a:buAutoNum type="arabicPeriod" startAt="1"/>
            </a:pPr>
            <a:r>
              <a:rPr lang="en-US" sz="9800" spc="98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About the dataset</a:t>
            </a:r>
            <a:endParaRPr lang="en-US" sz="9800" dirty="0"/>
          </a:p>
          <a:p>
            <a:pPr algn="l" marL="254000" indent="-254000">
              <a:lnSpc>
                <a:spcPts val="10400"/>
              </a:lnSpc>
              <a:spcAft>
                <a:spcPts val="500"/>
              </a:spcAft>
              <a:buSzPct val="100000"/>
              <a:buFont typeface="+mj-lt"/>
              <a:buAutoNum type="arabicPeriod" startAt="1"/>
            </a:pPr>
            <a:r>
              <a:rPr lang="en-US" sz="9800" spc="98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Relevant inquiries</a:t>
            </a:r>
            <a:endParaRPr lang="en-US" sz="9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Gender Distribution by Department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Emergency Department Dominance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patient count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with significant male and female representation.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Balanced Gender Distribution in Cardiology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Equal access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cardiology services among genders.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Data Gaps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Need for additional data on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Gastroenterology, General Practice, Neurology, Orthopedics, Physiotherapy, and Renal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departments.</a:t>
            </a:r>
            <a:endParaRPr lang="en-US" sz="5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AIDAQEBAQAAAAAAAAAAAAYIBQcJBAMCAf/EAE8QAQABAwICAw0FBAYHBwUBAAABAgMEBQYHERI3dAgTFiE1Nld1lrGys9MiMUF2tBQYMlYVQlFhkpUjVIGTpdHjFyQzcZTC0kNSVaHBNP/EABwBAQACAgMBAAAAAAAAAAAAAAABBAMHAgYIBf/EAEARAQABAgIIBAQEAwYFBQAAAAABAxECNQQGBzEyQXFyBVGywhITIbEWM1SRF2GSFCJSotHSFUJEU2IkNKHB4v/aAAwDAQACEQMRAD8A6pgAAAAAAAAAAAAAAAAAAAAAAAAAAAAAAAAAAAAAAAAAAAAAAAAAAAAAAAAAAAAAAAAAAAAAAAAAAAAAAAAAAAAAAAAAAAAAAAAAAAAAAAAAAAAAAAAAAAAAAAAAAAAAAAI9u3iDsvYtFmvdm4sTTpyOfeqLkzNdcR98xRTE1TEc48fLkkKkfdZXrt3i9kUXLlVVNnAxqLcTP8NPRmrlH+2qZ/2y7Hqt4JT8f0/+y1cU4cMYZmbb/paLRfq4VMXwRdZb94jgx/PWL/6e/wD/AAP3iODH89Yv/p7/AP8ABQUbK/hn4Z/3an74f9rB8/Ev7Y7oLg3kXqLFvfmDFVyYpiblu7RTE/31VUxER/fMtg27lu9bpvWblNduumKqaqZ5xVE/dMT+MOYLoBwCvXb/AAd2vXeuVV1RhzRE1Tz+zTcqppj/AGRER/sdR1v1R0bV/RqekaNUxT8WL4ZjFbymbxaI8mSnUnHNpbAGlNjbI2fxmncG8+Ke2tL3Vk0a/qOl4WBrFijOxNKx8XIrsUUWLF2maLVdcW++XK4p6dc1xE1TTTRFOd1TWt5zvGnhRwvyNG0mnQ9Isajm6nruLkapEW7ty5bs49u1TkWa6qp71XVNyq7MUxTTT0aulzp6AzNnDTu3+Mu5NT1XbW3tQ0vTbOoXt06jtfXJtRcqtVV4uHdvxexudUTRFfQtz0a+n0Yqqp51TEVz5N7ca947e07ijkaRpejX8jZWo6XhaXbyabtNF+Mm3j1Vd/qpqmfvvVRE0xHKIj7NXLxhu0ab1DeHFnA3PrXDvWdY2t+3Z+2MnXdF1HB0nJoowptXYt3LN+3Vlc78xFy3NN2iuzzmKpminxQyvc05e89S4JbQ1be+5MfW83P0jEybeTRi3bV7vdVmiYi/Xdv3ZvXefOarn2Iq5/wQDZ4AAAAAAAAAAAAAAAAAAAAAAAAAAAAAAAAAAAAAAAAAAAAAAAAAAAAAAAAAAAAAAAAAAAAAAAAAAAAAAAAAAAAAAAAAAAAAAAAAAAAAAAAAAAAAAAAAAAAAAAAAAAAAAAAAAAAAAAAAAAAAAAAAAAAAAAAAAAAAAAAAAAAAAAAAAAAAAAAAAAAAAAAAAAAAAAAAAAAAAAAAAAAAAAAAAAAAAAAAAAAAAAAAAAAAAAAAAAAAAAAAAAAAAAAAAAAAAAAACnXdZ7O3HRxDjc1rSsm/pudh2aKMi1bmuim5RE0zRVMfwz90xz++J8X3TyuKPuav+N4/ANM/teDBGL6TExM2+k/z5bvJxx4fjizmT/RWqf8A43K/3NX/ACP6K1T/APG5X+5q/wCTpsO9/wAUMf6WP6//AMsPyP5uZljQ9ayr1GPjaPnXrtyYpot28euqqqf7IiI5zLoFwe2/qW1uGW3tC1iz3nNxsSO/Wpnx26qqpr6M/wB8dLlP98JiOtay64VNYqOChNKMGHDN995mbW8o85ZMFP4JugGqcIrNWu524dmb83PsrJ1e53/VLeizhXMfNv8AKIi9XZzcbIt0XOVPKa7VNE1+Lp9LlTy+mt8JcPUM/A1zQt57m23rmFhRp1eraffx8jIy8WKpqi1fjNs37dzlXM1RVNHTpmZimqIqqiZ2OmsjXepcENtZm3NL0XTta1vSc/RtUq1vE1zEvWq9QjPr6ffr9VV+3ctVzdi5cprpqtzR0a+VNNMRTy8dHc/7ar0XdGkanujcup3N4ZmHn6pm5eTYm/XfxqbUU1UdGzTbtxV3mmZopoimOcxRFEcojaACN52w9F1HetjfWVdyqs2xpGRoneOnT3ivHvXKLlczHR6XS524iJiqI5TPi/GPlw42FY4a7Yx9oafuLV9V07AiLWBTqX7PNeHj0xEUWKKrNq3NVFMR4pudOv8AtqlK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hN3bpxtpaXRm3MS9mZWVkW8PBw7MxFzKybk8qLdMz4o/GZqnxU001TP3M21zxp2vVuHA29n3tLy9T0/RNZtZ2o4OLTVXcv4s27luuIt0/auxHfImq3HOaqelTEVc+UzG8fTee9d9bQ2Dqe59T2/oWHn4l7Gox7VjUL2darouXqKKprmbNiaZiKp5RHP+3n+Ca2db0bI1XI0LH1fCu6liW6buRh0ZFFV+zRV/DVXbielTE/hMxylX/cu0M/L2lv7/s92rqWlbf1KrSo0zTKNIu41VWXbvU/tGRaw6qaa7dPR73E/YpiqbdVXKY+1Ow+EGHqG2atW2huLQMu3rdvJrzcrXIsXKsbXOnV4sjv3KaabnLlTNmaudHKOjHQ5cuUxFkNlCO8Rtaz9t8Ptz7i0uumjN0vRs3NxqqqYqppu27FddEzE+KY50x4mZ06/cydPxcm7y6d2zRXVyjxc5piZcEvSAAAAAAAAAAAAAAAAAAAAAAAAAAAAAAAAAAAAAAAAAAAAAAAAAAAAAAAAAAAAAAAAAAAAAAAAAAAAAAAAAAAAAAAAAAAAAAAAAAAAAAAAAAAAAAAAAAAAAAAAAAAAAAAAAAAAAAAAAAAAAAAAAAAAAAAAAAAAAAAAAAAAAAAAAAAAAAAAAAAAAAAAAAAAAAAAAAAAAAAAAAAAAAAAAAAAAAAAAAAAAAAAAAAAAAAAAAAAAAAAAAAAAAAAAAAAAAAAAAAAAAAAAAACH8Y+qLfH5b1P9LcSTRvI+D2a18MI3xj6ot8flvU/wBLcSTRvI+D2a18MJ5I5vYAhIAAAAAAAAAAAAAAAAAAAAAAAAAAAAAAAAAAAAAAAAAAAAAAAAAAAAAAAAAAAAAAAAAAAAAAAAAAAAAAAAAAAAAAAAAAAAAAAAAAAAAAAAAAAAAAAAAAAAAAAAAAAAAAAAAAAAAAAAAAAAAAAAAAAAAAAAAAAAAAAAAAAAAAAAAAAAAAAAAAAAAAAAAAAAAAAAAAAAAAAAAAAAAAAAAAAAAAAAAAAAAAAAAAAAAAAAAAAAAAAAAAAAAAAAAAAAAAAAAAAAAAAAACH8Y+qLfH5b1P9LcSTRvI+D2a18MI3xj6ot8flvU/0txJNG8j4PZrXwwnkjm9gCEgAAAAAAAAAAAAAAAAAAAAAAAAAAAAAAAAAAAAAAAAAAAAAAAAAAAAAAAAAAAAAAAAAAAAAAAAAAAAAAAAAAAAAAAAAAAAAAAAAAAAAAAAAAAAAAAAAAAAAAAAAAAAAAAAAAAAAAAAAAAAAAAAAAAAAAAAAAAAAAAAAAAAAAAAAAAAAAAAAAAAAAAAAAAAAAAAAAAAAAAAAAAAAAAAAAAAAAAAAAAAAAAAAAAAAAAAAAAAAAAAAAAAAAAAAAAAAAAAAAAAAAAAAIfxj6ot8flvU/0txJNG8j4PZrXwwjfGPqi3x+W9T/S3Ek0byPg9mtfDCeSOb2AISAAAAAAAAAAAAAAAAAAAAAAAAAAAAAAAAAAAAAAAAAAAAAAAAAAAAAAAAAAAAAAAAAAAAAAAAAAAAAAAAAAAAAAAAAAAAAAAAAAAAAAAAAAAAAAAAAAAAAAAAAAAAAAAAAAAAAAAAAAAAAAAAAAAAAAAAAAAAAAAAAAAAAAAAAAAAAAAAAAAAAAAAAAAAAAAAAAAAAAAAAAAAAAAAAAAAAAAAAAAAAAAAAAAAAAAAAAAAAAAAAAAAAAAAAAAAAAAAAAAAAAAAAAh/GPqi3x+W9T/AEtxJNG8j4PZrXwwjfGPqi3x+W9T/S3Ek0byPg9mtfDCeSOb2AISAAAAAAAAAAAAAAAAAAAAAAAAAAAAAAAAAAAAAAAAAAAAAAAAAAAAAAAAAAAAAAAAAAAAAAAAAAAAAAAAAAAAAAAAAAAAAAAAAAAAAAAAAAAAAAAAAAAAAAAAAAAAAAAAAAAAAAAAAAAAAAAAAAAAAAAAAAAAAAAAAAAAAAAAAAAAAAAAAAAAAAAAAAAAAAAAAAAAAAAAAAAAAAAAAAAAAAAAAAAAAAAAAAAAAAAAAAAAAAAAAAAAAAAAAAAAAAAAAAAAAAAAAAh/GPqi3x+W9T/S3Ek0byPg9mtfDCN8Y+qLfH5b1P8AS3Ek0byPg9mtfDCeSOb2AISAAAAAAAAAAAAAAAAAAAAAAAAAAAAAAAAAAwO/NwZO1Nma1uXDsWr1/TMK7lW7d3n0K5op58p5ePkrF++dvT+UtE/xXf8A5LE8ZeqjdnqjJ+CXPFtLULwPw/xXRKtTTKUY5jFaL33Wjylgq45wzFlhf3zt6fylon+K7/8AI/fO3p/KWif4rv8A8leh3z8H+B/p4/ef9WH5uPzWF/fO3p/KWif4rv8A8m1+AfG7XeLmZrOPq+kYGFTplqzXRONNczXNc1RPPpTP3dH/APakay3cVeVN19nxPiuuu616teFaB4PW0jRqMYceG1p+vPFEefk506mKcURMrVANJrQAAAAAAAAAAAAAAAAAAAAAAAAAAAAAAAAAAAAAAAAAAAAAAAAAAAAAAAAAAAAAAAAAAAAAAAAAAAAAAAAAAAAAAAAAAAAAAAAAAAAAAAAAAAAAAAAAAAAAAAAAAAAAAAAAAAAAAAAAAAAAAAAAAAAAAAAAAAAAAAAAAAAAAAAAAAAAAAAAAAAAAAAAAAAAAAAAAAAAAAAAAAAAAAAAAAAAAAAAAAAAAACH8Y+qLfH5b1P9LcSTRvI+D2a18MI3xj6ot8flvU/0txJNG8j4PZrXwwnkjm9gCEgAAAAAAAAAAAAAAAAAAAAAAAAAAAAAAAAAIbxl6qN2eqMn4Jc8XQ7jL1Ubs9UZPwS54tz7Mv8A2Nfv/wDqFavvgAbMYBZbuKvKm6+z4nxXVaVlu4q8qbr7PifFddV12yHSOmH14WSlxwtUA87LgAAAAAAAAAAAAAAAAAAAAAAAAAAAAAAAAAAAAAAAAAAAAAAAAAAAAAAAAAAAAAAAAAAAAAAAAAAAAAAAAAAAAAAAAAAAAAAAAAAAAAAAAAAAAAAAAAAAAAAAAAAAAAAAAAAAAAAAAAAAAAAAAAAAAAAAAAAAAAAAAAAAAAAAAAAAAAAAAAAAAAAAAAAAAAAAAAAAAAAAAAAAAAAAAAAAAAAAAAAAAAAACH8Y+qLfH5b1P9LcSTRvI+D2a18MI3xj6ot8flvU/wBLcSTRvI+D2a18MJ5I5vYAhIAAAAAAAAAAAAAAAAAAAAAAAAAAAAAAAAACG8ZeqjdnqjJ+CXPF0I4311W+Em66qJ5TOm3af9k+Kf8A9S57t0bMo/8AQ1p/8/bCtX3wANlsAst3FXlTdfZ8T4rqtKyHcWV1Rr+5rcT9mrDx6pj++K6uXvl1XXWL+A6R0w+rCyUuOFsAHnZcAAAAAAAAAAAAAAAAAAAAAAAAAAAAAAAAAAAAAAAAAAAAAAAAAAAAAAAAAAAAAAAAAAAAAAAAAAAAAAAAAAAAAAAAAAAAAAAAAAAAAAAAAAAAAAAAAAAAAAAAAAAAAAAAAAAAAAAAAAAAAAAAAAAAAAAAAAAAAAAAAAAAAAAAAAAAAAAAAAAAAAAAAAAAAAAAAAAAAAAAAAAAAAAAAAAAAAAAAAAAAAAAQ/jH1Rb4/Lep/pbiSaN5HwezWvhhG+MfVFvj8t6n+luJJo3kfB7Na+GE8kc3sAQkAAAAAAAAAAAAAAAAAAAAAAAAAAAAAAAAABBeOXVFur1dX74c+XQbjl1Rbq9XV++HPlunZll9bv8A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AQri1tDVd77XsaLpOLpWXVRqWHmX8XU7lVGPk2bN2K67VU027n8XRiPHRVHjnnBAlmo6lp2kYlefq2oY2Fi25piu/kXabdumZmIjnVVMRHOZiI/vmHpV53xqOh4XCPe+3LGwtM2fm6Dn4E6jiaZRbqxbkV37VVu/brt27c1xVRH9aimqOXKY+7ntPh1uzXt92MndlVrT8fbOZVMaJbopqqy71qmeU371fT6FMVTE8rcU9KmOXSnnzpjlOG0XH74x9UW+Py3qf6W4kmjeR8Hs1r4YRvjH1Rb4/Lep/pbiSaN5HwezWvhhH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GP1vSrusYX7Lj6zqGlXqa4uW8rBroi5bqjxfw3Ka7dcTEzHRroqj8eXOImMgAgt7g/t3L27q+hahqmr5l/X8m1l6lqd69bnLyLluumq3EzFEW6KaYpimKKKKaYp58o5zMstt/Yul7X17VdZ0PNzsbH1ivv+TpkV0Thxkz/FkUUTT0qK6v63Rqimr75p5+NJBN5EP4x9UW+Py3qf6W4kmjeR8Hs1r4YRvjH1Rb4/Lep/pbiSaN5HwezWvhg5I5vYAhIAAAAAAAAAAAAAAAAAAAAAAAAAAAAAAAAACC8cuqLdXq6v3w58ug3HLqi3V6ur98OfLdOzLL63f7YVq++ABspgFju4t849y9isfMlXFY7uLfOPcvYrHzJdX10yLSOkeqGSlxwtkA86LgAAAAAAAAAAAAAAAAAAAAAAAAAAAAAAAAAAAAAAAAAAAAAAAAAAAAAAAAAAAAAAAAAAAAAAAAAAAAAAAAAAAAAAAAAAAAAAAAAAAAAAAAAAAAAAAAAAAAAAAAAAAAAAAAAAAAAAAAAAAAAAAAAAAAAAAAAAAAAAAAAAAAAAAAAAAAAAAAAAAAAAAAAAAAAAAAAAAAAAAAAAAAAAAAAAAAAAAAAAAAAAACH8Y+qLfH5b1P9LcSTRvI+D2a18MI3xj6ot8flvU/0txJNG8j4PZrXwwnkjm9gCEgAAAAAAAAAAAAAAAAAAAAAAAAAAAAAAAAAILxy6ot1erq/fDny6DccuqLdXq6v3w58t07Msvrd/thWr74AGymAWO7i3zj3L2Kx8yVcVju4t849y9isfMl1fXTItI6R6oZKXHC2QDzouAAAAAAAAAAAAAAAAAAAAAAAAAAAAAAAAAAAAAAAAAAAAAAAAAAAAAAAAAAAAAAAAAAAAAAAAAAAAAAAAAAAAAAAAAAAAAAAAAAAAAAAAAAAAAAAAAAAAAAAAAAAAAAAAAAAAAAAAAAAAAAAAAAAAAAAAAAAAAAAAAAAAAAAAAAAAAAAAAAAAAAAAAAAAAAAAAAAAAAAAAAAAAAAAAAAAAAAAAAAAAAAAIfxj6ot8flvU/0txJNG8j4PZrXwwjfGPqi3x+W9T/S3Ek0byPg9mtfDCeSOb2AISAAAAAAAAAAAAAAAAAAAAAAAAAAAAAAAAAAgvHLqi3V6ur98OfLoNxy6ot1erq/fDny3Tsyy+t3+2FavvgAbKYBY7uLfOPcvYrHzJVxWO7i3zj3L2Kx8yXV9dMi0jpHqhkpccLZAPOi4AAAAAAAAAAAAAAAAAAAAAAAAAAAAAAAAAAAAAAAAAAAAAAAAAAAAAAAAAAAAAAAAAAAAAAAAAAAAAAAAAAAAAAAAAAAAAAAAAAAAAAAAAAAAAAAAAAAAAAAAAAAAAAAAAAAAAAAAAAAAAAAAAAAAAAAAAAAAAAAAAAAAAAAAAAAAAAAAAAAAAAAAAAAAAAAAAAAAAAAAAAAAAAAAAAAAAAAAAAAAAAAAh/GPqi3x+W9T/S3Ek0byPg9mtfDCN8Y+qLfH5b1P9LcSTRvI+D2a18MJ5I5vYAhIAAAAAAAAAAAAAAAAAAAAAAAAAAAAAAAAACC8cuqLdXq6v3w58ug3HLqi3V6ur98OfLdOzLL63f7YVq++ABspgFju4t849y9isfMlXFY7uLfOPcvYrHzJdX10yLSOkeqGSlxwtkA86LgAAAAAAAAAAAAAAAAAAAAAAAAAAAAAAAAAAAAAAAAAAAAAAAAAAAAAAAAAAAAAAAAAAAAAAAAAAAAAAAAAAAAAAAAAAAAAAAAAAAAAAAAAAAAAAAAAAAAAAAAAAAAAAAAAAAAAAAAAAAAAAAAAAAAAAAAAAAAAAAAAAAAAAAAAAAAAAAAAAAAAAAAAAAAAAAAAAAAAAAAAAAAAAAAAAAAAAAAAAAAAAACH8Y+qLfH5b1P9LcSTRvI+D2a18MI3xj6ot8flvU/0txJNG8j4PZrXwwnkjm9gCEgAAAAAAAAAAAAAAAAAAAAAAAAAAAAAAAAAILxy6ot1erq/fDny6DccuqLdXq6v3w58t07Msvrd/thWr74AGymAWO7i3zj3L2Kx8yVcVju4t849y9isfMl1fXTItI6R6oZKXHC2QDzouAAAAAAAAAAAAAAAAAAAAAAAAAAAAAAAAAAAAAAAAAAAAAAAAAAAAAAAAAAAAAAAAAAAAAAAAAAAAAAAAAAAAAAAAAAAAAAAAAAAAAAAAAAAAAAAAAAAAAAAAAAAAAAAAAAAAAAAAAAAAAAAAAAAAAAAAAAAAAAAAAAAAAAAAAAAAAAAAAAAAAAAAAAAAAAAAAAAAAAAAAAAAAAAAAAAAAAAAAAAAAAAAIfxj6ot8flvU/0txJNG8j4PZrXwwjfGPqi3x+W9T/S3Ek0byPg9mtfDCeSOb2AISAAAAAAAAAAAAAAAAAAAAAAAAAAAAAAAAAAgvHLqi3V6ur98OfLoNxy6ot1erq/fDny3Tsyy+t3+2FavvgAbKYBY7uLfOPcvYrHzJVxWO7i3zj3L2Kx8yXV9dMi0jpHqhkpccLZAPOi4AAAAAAAAAAAAAAAAAAAAAAAAAAAAAAAAAAAAAAAAAAAAAAAAAAAAAAAAAAAAAAAAAAAAAAAAAAAAAAAAAAAAAAAAAAAAAAAAAAAAAAAAAAAAAAAAAAAAAAAAAAAAAAAAAAAAAAAAAAAAAAAAAAAAAAAAAAAAAAAAAAAAAAAAAAAAAAAAAAAAAAAAAAAAAAAAAAAAAAAAAAAAAAAAAAAAAAAAAAAAAAAAh/GPqi3x+W9T/S3Ek0byPg9mtfDCN8Y+qLfH5b1P9LcSTRvI+D2a18MJ5I5vYAhIAAAAAAAAAAAAAAAAAAAAAAAAAAAAAAAAACC8cuqLdXq6v3w58ug3HLqi3V6ur98OfLdOzLL63f7YVq++ABspgFju4t849y9isfMlXFY7uLfOPcvYrHzJdX10yLSOkeqGSlxwtkA86LgAAAAAAAAAAAAAAAAAAAAAAAAAAAAAAAAAAAAAAAAAAAAAAAAAAAAAAAAAAAAAAAAAAAAAAAAAAAAAAAAAAAAAAAAAAAAAAAAAAAAAAAAAAAAAAAAAAAAAAAAAAAAAAAAAAAAAAAAAAAAAAAAAAAAAAAAAAAAAAAAAAAAAAAAAAAAAAAAAAAAAAAAAAAAAAAAAAAAAAAAAAAAAAAAAAAAAAAAAAAAAAACH8Y+qLfH5b1P9LcSTRvI+D2a18MI3xj6ot8flvU/0txJNG8j4PZrXwwnkjm9gCEgAAAAAAAAAAAAAAAAAAAAAAAAAAAAAAAAAILxy6ot1erq/fDny6DccuqLdXq6v3w58t07Msvrd/thWr74AGymAWO7i3zj3L2Kx8yVcVju4t849y9isfMl1fXTItI6R6oZKXHC2QDzouAAAAAAAAAAAAAAAAAAAAAAAAAAAAAAAAAAAAAAAAAAAAAAAAAAAAAAAAAAAAAAAAAAAAAAAAAAAAAAAAAAAAAAAAAAAAAAAAAAAAAAAAAAAAAAAAAAAAAAAAAAAAAAAAAAAAAAAAAAAAAAAAAAAAAAAAAAAAAAAAAAAAAAAAAAAAAAAAAAAAAAAAAAAAAAAAAAAAAAAAAAAAAAAAAAAAAAAAAAAAAPhn5+FpeFkalqOVaxsXFt1Xr967VFNFuimOdVVUz90REcwfcahuccdR1LhnuDfej7cpwL2karRp9ixn1VV9+tVXLMU3a6Y6E0TVReiehznlPLnM/c2jZ1vRsjVcjQsfV8K7qWJbpu5GHRkUVX7NFX8NVduJ6VMT+EzHKUzEwI5xj6ot8flvU/0txJNG8j4PZrXwwjfGPqi3x+W9T/AEtxJNG8j4PZrXwwckc3sAQkAAAAAAAAAAAAAAAAAAAAAAAAAAAAAAAAABBeOXVFur1dX74c+XQbjl1Rbq9XV++HPlunZll9bv8A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EO4j7L13e2Np2Dpm48LT8TFyqcrMxczTq8uzndDx27dyKL9qehFURVNPPlVMUxPi5xMxCJsK6a1tLiVe4e8ScDOopy8jP3Dbu4tvC0O/auXq++40zkW4qu3Ola5UzypiJ5dCqZrmPFGweEGHqG2atW2huLQMu3rdvJrzcrXIsXKsbXOnV4sjv3KaabnLlTNmaudHKOjHQ5ctlDlOK8WEP4x9UW+Py3qf6W4kmjeR8Hs1r4YRvjH1Rb4/Lep/pbiSaN5HwezWvhhH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AAAAQ/jH1Rb4/Lep/pbiSaN5HwezWvhhG+MfVFvj8t6n+luJJo3kfB7Na+GE8kc3sAQkAAAAAAAAAAAAAAAAAAAAAAAAAAAAAAAAABBeOXVFur1dX74c+XQbjl1Rbq9XV++HPlunZll9bv9sK1ffAA2UwCx3cW+ce5exWPmSrisd3FvnHuXsVj5kur66ZFpHSPVDJS44WyAedFwAAAAAAAAAAAAAAAAAAAAAAAAAAAAAAAAAAAAAAAAAAAAAAAAAAAAAAAAAAAAAAAAAAAAAAAAAAAAAAAAAAAAAAAAAAAAAAAAAAAAAAAAAAAAAAAAAAAAAAAAAAAAAAAAAAAAAAAAAAAAAAAAAAAAAAAAAAAAAAAAAAAAAAAAAAAAAAAAAAAAAAAAAAAAAAAAAAAAAAAAAAAAAAAAAAAAAAAAAAAAAAABD+MfVFvj8t6n+luJJo3kfB7Na+GEb4x9UW+Py3qf6W4kmjeR8Hs1r4YTyRzewBCQAAAAAAAAAAAAAAAAAAAAAAAAAAAAAAAAAEF45dUW6vV1fvhz5dBuOXVFur1dX74c+W6dmWX1u/2wrV98ADZTALHdxb5x7l7FY+ZKuKx3cW+ce5exWPmS6vrpkWkdI9UMlLjhbIB50XAAAAAAAAAAAAAAAAAAAAAAAAAAAAAAAAAAAAAAAAAAAAAAAAAAAAAAA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AAAAQ/jH1Rb4/Lep/pbiSaN5HwezWvhhG+MfVFvj8t6n+luJJo3kfB7Na+GE8kc3sAQkAAAAAAAAAAAAAAAAAAAAAAAAAAAAAAAAABBeOXVFur1dX74c+XQbjl1Rbq9XV++HPlunZll9bv9sK1ffAA2UwCx3cW+ce5exWPmSrisd3FvnHuXsVj5kur66ZFpHSPVDJS44WyAedFwAAAAAAAAAAAAAAAAAAAAAAAAAAAAAAAAAAAAAAAAAAAAAAAAAAAAAAAAAAAAAAAAAAAAAAAAAAAAAAAAAAAAAAAAAAAAAAAAAAAAAAAAAAAAAAAAAAAAAAAAAAAAAAAAAAAAAAAAAAAAAAAAAAAAAAAAAAAAAAAAAAAAAAAAAAAAAAAAAAAAAAAAAAAAAAAAAAAAAAAAAAAAAAAAAAAAAAAAAAAAAAABD+MfVFvj8t6n+luJJo3kfB7Na+GEb4x9UW+Py3qf6W4kmjeR8Hs1r4YTyRzewBCQAAAAAAAAAAAAAAAAAAAAAAAAAAAAAAAAAEF45dUW6vV1fvhz5dBuOXVFur1dX74c+W6dmWX1u/2wrV98ADZTALHdxb5x7l7FY+ZKuKx3cW+ce5exWPmS6vrpkWkdI9UMlLjhbIB50XAAAAAAAAAAAAAAAAAAAAAAAAAAAAAAAAAAAAAAAAAAAAAAAAAAAAAAAAAAAAAAAAAAAAAAAAAAAAAAAAAAAAAAAAAAAAAAAAAAAAAAAAAAAAAAAAAAAAAAAAAAAAAAAAAAAAAAAAAAAAAAAAAAAAAAAAAAAAAAAAAAAAAAAAAAAAAAAAAAAAAAAAAAAAAAAAAAAAAAAAAAAAAAAAAAAAAAAABitZ3FhaHm6Rg5dq/Xc1rN/YcebdMTFNzvVy5zr5zHKno26vu5zzmPF+LKoHxH2xwgu14m6OIu1NJzsm3ft4+Ncu6ZOVk37lUVU0Wabduiq5f/iqmLfRqjxdLl9nnEwJLc3NgWt12Nn1Wr85mRgXNRoriKZtxbouU0TE/a6UVc645fZ5T4/Hzjky6D7CjhpjZ+TY2NsW5oN+7aiq/cjaOTpNN2imfFE3LmPbprmJq8VPOZ++Yj704JABAAAh/GPqi3x+W9T/S3Ek0byPg9mtfDCN8Y+qLfH5b1P8AS3Ek0byPg9mtfDCeSOb2AISAAAAAAAAAAAAAAAAAAAAAAAAAAAAAAAAAAgvHLqi3V6ur98OfLoNxy6ot1erq/fDny3Tsyy+t3+2FavvgAbKYBY7uLfOPcvYrHzJVxWO7i3zj3L2Kx8yXV9dMi0jpHqhkpccLZAPOi4AAAAAAAAAAAAAAAAAAAAAAAAAAAAAAAAAAAAAAAAAAAAAAAAAAAAAAAAAAAAAAAAAAAAAAAAAAAAAAAAAAAAAAAAAAAAAAAAAAAAAAAAAAAAAAAAAAAAAAAAAAAAAAAAAAAAAAAAAAAAAAAAAAAAAAAAAAAAAAAAAAAAAAAAAAAAAAAAAAAAAAAAAAAAAAAAAAAAAAAAAAAAAAAAAAAAAAAAIPxYtYUaZpOpZW+dC2ne03VLWXjahq9uK7M3IoribcRVetRM10VV0z9qfszVyiJ5VROGG3Xq2q6JpFzVNLxtGuxj87mRXq2qVYGPZsxEzVXN2mzd5cvF99MRy5zzjl45jeI5sTeXhDq13D/wC1fYm5+hYm5+yaFjd7v0faiOnVP7Zf+xHPl/DHjmPH+EzxrfYeXnbz3de37Tqu0qsPH0+dKqt7d1qdUpv3JuRciq9d71aimaI8VFPRqn/S1zzjnynZBIAIAAEP4x9UW+Py3qf6W4kmjeR8Hs1r4YRvjH1Rb4/Lep/pbiSaN5HwezWvhhP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EJ4padmZeFoepWtKv6phaNrFjUc/BsUTcu3rNFNcRVRbj/xKrddVFyKI8c97+zE1combIRt3Ur2JxJ3Tout6pkftGdONmaRjXr9XeqsOmzRRXNiiZ6POm70++dGOf2qJq8U0pgeTQL93cvE2vdmkaLquBpVjR6sDKyc/BvYNWbfm7TXbpizepouVRap759uaYj/AEsxTM/a5bCQexq1zP4wXsDSNRv5GJp2iTRq1qnIqrx7GTXepqx6Zo59Gm7NEXpnlEVdGaefi6KcEgAgB5tR1LTtIxK8/VtQxsLFtzTFd/Iu027dMzMRHOqqYiOczER/fMPSCH8Y+qLfH5b1P9LcSTRvI+D2a18MI3xj6ot8flvU/wBLcSTRvI+D2a18MJ5I5vYAhIAAAAAAAAAAAAAAAAAAAAAAAAAAAAAAAAACC8cuqLdXq6v3w58ug3HLqi3V6ur98OfLdOzLL63f7YVq++ABspgFju4t849y9isfMlXFY7uLfOPcvYrHzJdX10yLSOkeqGSlxwtkA86LgAAAAAAAAAAAAAAAAAAAAAAAAAAAAAAAAAAAAAAAAAAAAAAAAAAAAAAAAAAAAAAAAAAAAAAAAAAAAAAAAAAAAAAAAAAAAAAAAAAAAAAAAAAAAAAAAAAAAAAAAAAAAAAAAAAAAAAAAAAAAAAAAAAAAAAAAAAAAAAAAAAAAAAAAAAAAAAAAAAAAAAAAAAAAAAAAAAAAAAAAAAAAAAAAAAAAAAAAwG7cbZepW9O0Peul6dqNrUsyLOHjZ2FGTbryIt11x9mqmqmmYoprnpTy/s5+Nn2veJ+2NhX7+mbp3lrW48OrDy7dGLa0zVM+ib96qmuim3bx8aqaprmK6p52qYuTEeOej0oTG8SbS52ltrNxtj6Hg4el11Y13Nx8HEw+82e9U1xFdVPQpi3E9KunnHPn9rny/FnGv8AYeLsKNev5u39P3hOpVYveqsrX8bWp6NiK4maKLuoR0aedUxM00TEzy58p5eLYBIMLu/T8DU9Cv4+pbZvbhsRNNdWmW6rX/eeU/w1U3q6LVdMc+fRrq6Pi+6ZiGaYzX9Gva3iUWMbXdT0i/auRdt5WBXRFymeUxMTTcort10zEz4q6Ko+6Y5TETEQK/bhnB0rg/xEwLdunSrOHruLfp0GKKqf6Gs13ceqLfR5dDlVMV3P9DNVrnVPQqq8ctw8Ot2a9vuxk7sqtafj7ZzKpjRLdFNVWXetUzym/er6fQpiqYnlbinpUxy6U8+dMfLI4R6Bnbc1bQNS1XV8y9ruTay9R1K7dt/tWRctVU1W/wCG3FqimmKKaYpot00xEfdzmZZTb+xdL2vr2q6zoebnY2PrFff8nTIronDjJn+LIoomnpUV1f1ujVFNX3zTz8bnMxMIePjH1Rb4/Lep/pbiSaN5HwezWvhhG+MfVFvj8t6n+luJJo3kfB7Na+GHHkc3sAQkAAAAAAAAAAAAAAAAAAAAAAAAAAAAAAAAABBeOXVFur1dX74c+XQbjl1Rbq9XV++HPlunZll9bv8A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Gv8AjH363pOi5mm6lTiavi6xZu6ZRGn/ALZdycjoVx3mi3N+zT9qibkVVV1xTTR0p50zyqjYDXm79xbA3HpNWfd37g6De27rVWPY1HNqpsWrGo26KqarVUX+hTdpmiuqKopmOdMz0aqZiKomN5Lz8ON+7i3JqmDY1zUsO5Y1bRv6WwqLWg1YVVVPfIoqibn7bkR0qJmnpU9GP46ZiqeUtltR8HdO2hjZuNaxOLO3936npOl/0dh2dKu2qKcfE6dNVdc2qb12qa6q4oiquaop5U0RFMeOZ24Yt6IAEJAAQ/jH1Rb4/Lep/pbiSaN5HwezWvhhG+MfVFvj8t6n+luJJo3kfB7Na+GE8kc3sAQkAAAAAAAAAAAAAAAAAAAAAAAAAAAAAAAAABBeOXVFur1dX74c+XQbjl1Rbq9XV++HPlunZll9bv8A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EE37TxRu69oFWy9E03J07Ezov5dd7XbmJVdo7zdpmi7bpsVxNvpVUTExNczVFP2IiOlE7RPiHtC7vLD0rT6rOLlYGPqdrI1HBypnvOZjRTVE0VRymK+jVVTcimqOjM0Rz5femN4+WiYHEHM3fGv7nt6Zpmn2NPrxKMDTtXv5tF+9Vcpq77XFyxZppmmmmaYmKZmenPOYiIhMWm+EnDDJ2Vum1kWti4GiWsDRqtLy8+1GPP8ASl2L0TavW+9zNymOhEzXNyKKqpqpiYq6ETG5Cd5AAgAAQ/jH1Rb4/Lep/pbiSaN5HwezWvhhG+MfVFvj8t6n+luJJo3kfB7Na+GE8kc3sAQkAAAAAAAAAAAAAAAAAAAAAAAAAAAAAAAAABBeOXVFur1dX74c+XQbjl1Rbq9XV++HPlunZll9bv8A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Gj914W387dG9MjeG1tfzNUpi1Y27n4+3M/MnEt041FVNeLfs2aqbNcX6rkzVTVTV0ojn90N4CYmwh/Dze07k0fTcTU9P1zG1mjT7VzPjN0HNwrcXujTFyIuXrVNuqelM+KmqfxmPFCYAiQAAABD+MfVFvj8t6n+luJJo3kfB7Na+GEb4x9UW+Py3qf6W4kmjeR8Hs1r4YTyRzewBCQAAAAAAAAAAAAAAAAAAAAAAAAAAAAAAAAAEF45dUW6vV1fvhz5dBuOXVFur1dX74c+W6dmWX1u/2wrV98ADZTALHdxb5x7l7FY+ZKuKx3cW+ce5exWPmS6vrpkWkdI9UMlLjhbIB50XAAAAAAAAAAAAAAAAAAAAAAAAAAAAAAAAAAAAAAAAAAAAAAAAAAAAAAA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AAAAQ/jH1Rb4/Lep/pbiSaN5HwezWvhhG+MfVFvj8t6n+luJJo3kfB7Na+GE8kc3sAQkAAAAAAAAAAAAAAAAAAAAAAAAAAAAAAAAABBeOXVFur1dX74c+XQbjl1Rbq9XV++HPlunZll9bv9sK1ffAA2UwCx3cW+ce5exWPmSrisd3FvnHuXsVj5kur66ZFpHSPVDJS44WyAedFwAAAAAAAAAAAAAAAAAAAAAAAAAAAAAAAAAAAAAAAAAAAAAAAAAAAAAAAAAAAAAAAAAAAAAAAAAAAAAAAAAAAAAAAAAAAAAAAAAAAAAAAAAAAAAAAAAAAAAAAAAAAAAAAAAAAAAAAAAAAAAAAAAAAAAAAAAAAAAAAAAAAAAAAAAAAAAAAAAAAAAAAAAAAAAAAAAAAAAAAAAAAAAAAAAAAAAAAAAAAAAAABD+MfVFvj8t6n+luJJo3kfB7Na+GEb4x9UW+Py3qf6W4kmjeR8Hs1r4YTyRzewBCQAAAAAAAAAAAAAAAAAAAAAAAAAAAAAAAAAEF45dUW6vV1fvhz5dBuOXVFur1dX74c+W6dmWX1u/2wrV98ADZTALHdxb5x7l7FY+ZKuKx3cW+ce5exWPmS6vrpkWkdI9UMlLjhbIB50XAAAAAAAAAAAAAAAAAAAAAAAAAAAAAAAAAAAAAAAAAAAAAAAAAAAAAAA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AAAAQ/jH1Rb4/Lep/pbiSaN5HwezWvhhG+MfVFvj8t6n+luJJo3kfB7Na+GE8kc3sAQkAAAAAAAAAAAAAAAAAAAAAAAAAAAAAAAAABBeOXVFur1dX74c+XQbjl1Rbq9XV++HPlunZll9bv9sK1ffAA2UwCx3cW+ce5exWPmSrisd3FvnHuXsVj5kur66ZFpHSPVDJS44WyAedFwAAAAAAAAAAAAAAAAAAAAAAAAAAAAAAAAAAAAAAAAAAAAAAAAAAAAAAAAAAAAAAAAAAAAAAAAAAAAAAAAAAAAAAAAAAAAAAAAAAAAAAAAAAAAAAAAAAAAAAAAAAAAAAAAAAAAAAAAAAAAAAAAAAAAAAAAAAAAAAAAAAAAAAAAAAAAAAAAAAAAAAAAAAAAAAAAAAAAAAAAAAAAAAAAAAAAAAAAAAAAY3X8zXMLBivbui2dTza7lNFNq/mfstmimfvruXOjXVFMRH9WiuZmY8XLnMZJC+Km5dx7c0DHp2tgZVzN1HLow5zLOl5GoRp1uqmqa8mqxYpqrudGKeVNPiiaqqec8uaY3iO6/xg1zS9rbpv16BhYO4trZeHj5ONORVl4ldGRXb6Fyi5FNqqqJornxTTTMVR90xymdk2db0bI1XI0LH1fCu6liW6buRh0ZFFV+zRV/DVXbielTE/hMxylpPc+g4Wbwe3No+zMbdep63nZWJl52bqeh5tjLzcib9vndii9ZtxVFNNH8FuOjRTTEco++Zfwgw9Q2zVq20NxaBl29bt5Nebla5Fi5Vja506vFkd+5TTTc5cqZszVzo5R0Y6HLlymIshmuMfVFvj8t6n+luJJo3kfB7Na+GEb4x9UW+Py3qf6W4kmjeR8Hs1r4YceRzewBCQAAAAAAAAAAAAAAAAAAAAAAAAAAAAAAAAAEF45dUW6vV1fvhz5dBuOXVFur1dX74c+W6dmWX1u/2wrV98ADZTALHdxb5x7l7FY+ZKuKx3cW+ce5exWPmS6vrpkWkdI9UMlLjhbIB50XAAAAAAAAAAAAAAAAAAAAAAAAAAAAAAAAAAAAAAAAAAAAAAAAAAAAAAA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bCtX3wANlMAsd3FvnHuXsVj5kq4rHdxb5x7l7FY+ZLq+umRaR0j1QyUuOFsgHnRcAAAAAAAAAAAAAAAAAAAAAAAAAAAAAAAAAAAAAAAAAAAAAAAAAAAAAAAAAAAAAAAAAAAAAAAAAAAAAAAAAAAAAAAAAAAAAAAAAAAAAAAAAAAAAAAAAAAAAAAAAAAAAAAAAAAAAAAAAAAAAAAAAAAAAAAAAAAAAAAAAAAAAAAAAAAAAAAAAAAAAAAAAAAAAAAAAAAAAAAAAAAAAAAAAAAAAAAAAAAAAAAAQ/jH1Rb4/Lep/pbiSaN5HwezWvhhG+MfVFvj8t6n+luJJo3kfB7Na+GE8kc3sAQkAAAAAAAAAAAAAAAAAAAAAAAAAAAAAAAAABBeOXVFur1dX74c+XQbjl1Rbq9XV++HPlunZll9bv9sK1ffAA2UwCx3cW+ce5exWPmSrisd3FvnHuXsVj5kur66ZFpHSPVDJS44WyAedFwAAAAAAAAAAAAAAAAAAAAAAAAAAAAAAAAAAAAAAAAAAAAABX3uy782tk6FRRcqorq1WZjlMxziLNfP3wqL+1ZP8ArF3/ABytl3aHmnt71jc+VKpLf2oOGP8AgdOf54vvKpW4n0/asn/WLv8Ajk/asn/WLv8Ajl8x3P4Y8mJ9P2rJ/wBYu/45Xh7lm937g3pnOuaqqMnKpqmefPn32qfdMKNLvdyh1PYfbcr43Qdo+GP+EYZ/88P2xM1HibiAaMWg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AGwrV98ADZTALHdxb5x7l7FY+ZKuKx3cW+ce5exWPmS6vrpkWkdI9UMlLjhbIB50XAAAAAAAAAAAAAAAAAAAAAAAAAAAAAAAAAAAAAAAAAAAAAAFde7Q809vesbnypVJW27tDzT296xufKlUl6A1ByOn1xeqVStxgDubELvdyh1PYfbcr41IV3u5Q6nsPtuV8boO0fJ478P2xM1HibiAaKWg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AGwrV98ADZTALHdxb5x7l7FY+ZKuKx3cW+ce5exWPmS6vrpkWkdI9UMlLjhbIB50XAAAAAAAAAAAAAAAAAAAAAAAAAAAAAAAAAAAAAAAAAAAAAAFde7Q809vesbnypVJW27tDzT296xufKlUl6A1ByOn1xeqVStxgDubELvdyh1PYfbcr41IV3u5Q6nsPtuV8boO0fJ478P2xM1HibiAaKWg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AGwrV98ADZTALHdxb5x7l7FY+ZKuKx3cW+ce5exWPmS6vrpkWkdI9UMlLjhbIB50XAAAAAAAAAAAAAAAAAAAAAAAAAAAAAAAAAAAAAAAAAAAAAAFde7Q809vesbnypVJW27tDzT296xufKlUl6A1ByOn1xeqVStxgDubELvdyh1PYfbcr41IV3u5Q6nsPtuV8boO0fJ478P2xM1HibiAaKWg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AGwrV98ADZTALHdxb5x7l7FY+ZKuKx3cW+ce5exWPmS6vrpkWkdI9UMlLjhbIB50XAAAAAAAAAAAAAAAAAAAAAAAAAAAAAAAAAAAAAAAAAAAAAAFde7Q809vesbnypVJW27tDzT296xufKlUl6A1ByOn1xeqVStxgDubELvdyh1PYfbcr41IV3u5Q6nsPtuV8boO0fJ478P2xM1HibiAaKWg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AGwrV98ADZTALHdxb5x7l7FY+ZKuKx3cW+ce5exWPmS6vrpkWkdI9UMlLjhbIB50XAAAAAAAAAAAAAAAAAAAAAAAAAAAAAAAAAAAAAAAAAAAAAAFde7Q809vesbnypVJW27tDzT296xufKlUl6A1ByOn1xeqVStxgDubELvdyh1PYfbcr41IV3u5Q6nsPtuV8boO0fJ478P2xM1HibiAaKWgAAAAAAAAAAAAAAAAAAAAAAAAAAAAAAAAAAAAAAAAAAAAAAAAAAAAAAAAAAAAAAAAAAAAAAAAAAAAAAAAAAAAAAAAAAAAAAAAAAAAAAAAAAAAAAAAAAAAAAAAAAAAAAAAAAAAAAAAAAAAAAAAAAAAAAAAAAAAAAAAAAAAAAAAAEP4x9UW+Py3qf6W4kmjeR8Hs1r4YRvjH1Rb4/Lep/pbiSaN5HwezWvhhPJHN7AEJAAAAAAAAAAAAAAAAAAAAAAAAAAAAAAAAAAQXjl1Rbq9XV++HPl0G45dUW6vV1fvhz5bp2ZZfW7/AGwrV98ADZTALHdxb5x7l7FY+ZKuKx3cW+ce5exWPmS6vrpkWkdI9UMlLjhbIB50XAAAAAAAAAAAAAAAAAAAAAAAAAAAAAAAAAAAAAAAAAAAAAAFde7Q809vesbnypVJW27tDzT296xufKlUl6A1ByOn1xeqVStxgDubELvdyh1PYfbcr41IV3u5Q6nsPtuV8boO0fJ478P2xM1HibiAaKWgAAAAAAAAAAAAAAAAAAAAAAAAAAAAAAAAAAAAAAAAAAAAAAAAAAAAAAAAAAAAAAAAAAAAAAAAAAAAAAAAAAAAAAAAAAAAAAAAAAAAAAAAAAAAAAAAAAAAAAAAAAAAAAAAAAAAAAAAAAAAAAAAAAAAAAAAAAAAAAAAAAAAAAGO17S6tY025g/0pn4NFUxNyvCuxau10R99HT5TVRE/d0qJprj+rVTPjB6NR1LTtIxK8/VtQxsLFtzTFd/Iu027dMzMRHOqqYiOczER/fMPSrlkXqbPcgY+RkXa5po73XXXXVNdUxGpRMzMzzmZ/v8Avltrh1uzXt92MndlVrT8fbOZVMaJbopqqy71qmeU371fT6FMVTE8rcU9KmOXSnnzpjlOG0D98Y+qLfH5b1P9LcSTRvI+D2a18MI3xj6ot8flvU/0txJNG8j4PZrXwwjkjm9gCEgAAAAAAAAAAAAAAAAAAAAAAAAAAAAAAAAAILxy6ot1erq/fDny6DccuqLdXq6v3w58t07Msvrd/thWr74AGymAWO7i3zj3L2Kx8yVcVju4t849y9isfMl1fXTItI6R6oZKXHC2QDzouAAAAAAAAAAAAAAAAAAAAAAAAAAAAAAAAAAAAAAAAAAAAAAK692h5p7e9Y3PlSqStt3aHmnt71jc+VKpL0BqDkdPri9UqlbjAHc2IXe7lDqew+25XxqQrvdyh1PYfbcr43Qdo+Tx34ftiZqPE3EA0UtAAAAAAAAAAAAAAAAAAAAAAAAAAAAAAAAAAAAAAAAAAAAAANAcce6G3Vwu3pRtrRtG0rKx6sK1ldPJpuTX0qqq4mPs1xHL7Mfg17++Zv8A/lnb/wDgv/UY7uvetez6ox/juNIt76vaseEaX4XQr1qETixYYmZ+v1n91XHjxRimIlv/APfM3/8Ayzt//Bf+ofvmb/8A5Z2//gv/AFGgB9j8IeCfp8P/AM/6uHzMXm3/APvmb/8A5Z2//gv/AFFusK9Vk4djIriIqu2qa5iPu5zES5jOm2leS8Ps9v4Ya62geD6D4Vh0edDpxg+L4r2v9bfDb7s1HFOK93qAa1ZwAAAAAAAAAAAAAAAAAAAAAAAAAAAAAAAAAAAAAAAAAAAAAAAAAAAAAAAAAAAAAAAAAAAAAAAAAAAAAAAAAAAAAAAAAAAAAAAAAAAAAAAAAAAAAAAB/KqYqpmmfumOT+gIXPCjbs8ObfDH9t1H+i7U0zF7vlv9o+zf79H2uh0f4vF/D939/jZDb+xdL2vr2q6zoebnY2PrFff8nTIronDjJn+LIoomnpUV1f1ujVFNX3zTz8aSCbyIfxj6ot8flvU/0txJNG8j4PZrXwwjfGPqi3x+W9T/AEtxJNG8j4PZrXwwckc3sAQkAAAAAAAAAAAAAAAAAAAAAAAAAAAAAAAAABBeOXVFur1dX74c+XQbjl1Rbq9XV++HPlunZll9bv8AbCtX3wANlMAsd3FvnHuXsVj5kq4rHdxb5x7l7FY+ZLq+umRaR0j1QyUuOFsgHnRcAAAAAAAAAAAAAAAAAAAAAAAAAAAAAAAAAAAAAAAAAAAAAAV17tDzT296xufKlUlbbu0PNPb3rG58qVSXoDUHI6fXF6pVK3GAO5sQu93KHU9h9tyvjUhXe7lDqew+25Xxug7R8njvw/bEzUeJuIBopaAAAAAAAAAAAAAAAAAAAAAAAAAAAAAAAAAAAAAAAAAAAAAAUt7r3rXs+qMf47jSLdXdc3e+cWuh0eXetLx6OfP7/HXP/wDWlXpXVeLeDaN2QpVOKQB95wHTbSvJeH2e38MOZLploV3v+iaff6PR75i2q+XPny50RLVO1CP7miz/ADx+1Yoc3uAaiWAAAAAAAAAAAAAAAAAAAAAAAAAAAAAAAAAAAAAAAAAAAAAAAAAAAAAAAAAAAAAAAAAAAAAAAAAAAAAAAAAAAAAAAAAAAAAAAAAAAAAAAAAAAAAAAAAAAAEP4x9UW+Py3qf6W4kmjeR8Hs1r4YRvjH1Rb4/Lep/pbiSaN5HwezWvhhPJHN7AEJAAAAAAAAAAAAAAAAAAAAAAAAAAAAAAAAAAQXjl1Rbq9XV++HPl0G45dUW6vV1fvhz5bp2ZZfW7/bCtX3wANlMAsd3FvnHuXsVj5kq4rHdxb5x7l7FY+ZLq+umRaR0j1QyUuOFsgHnRcAAAAAAAAAAAAAAAAAAAAAAAAAAAAAAAAAAAAAAAAAAAAAAV17tDzT296xufKlUlbbu0PNPb3rG58qVSXoDUHI6fXF6pVK3GAO5sQu93KHU9h9tyvjUhXe7lDqew+25Xxug7R8njvw/bEzUeJuIBopaAAAAAAAAAAAAAAAAAAAAAAAAAAAAAAAAAAAAAAAAAAAAAAUl7rTrdu+rsb3VNMtzd1p1u3fV2N7qmmXpbVnJ9G7MP2UqnFIA+64Dpdtrzc0rsVj5cOaLpdtrzc0rsVj5cNVbUPytG64/asUObJANQrAAAAAAAAAAAAAAAAAAAAAAAAAAAAAAAAAAAAAAAAAAAAAAAAAAAAAAAAAAAAAAAAAAAAAAAAAAAAAAAAAAAAAAAAAAAAAAAAAAAAAAAAAAAAAAAAAAAACH8Y+qLfH5b1P8AS3Ek0byPg9mtfDCN8Y+qLfH5b1P9LcSTRvI+D2a18MJ5I5vYAhIAAAAAAAAAAAAAAAAAAAAAAAAAAAAAAAAACC8cuqLdXq6v3w58ug3HLqi3V6ur98OfLdOzLL63f7YVq++ABspgFju4t849y9isfMlXFY7uLfOPcvYrHzJdX10yLSOkeqGSlxwtkA86LgAAAAAAAAAAAAAAAAAAAAAAAAAAAAAAAAAAAAAAAAAAAAACuvdoeae3vWNz5Uqkrbd2h5p7e9Y3PlSqS9Aag5HT64vVKpW4wB3NiF3u5Q6nsPtuV8akK73codT2H23K+N0HaPk8d+H7YmajxNxANFLQAAAAAAAAAAAAAAAAAAAAAAAAAAAAAAAAAAAAAAAAAAAAACkvdadbt31dje6pplubutOt276uxvdU0y9Las5Po3Zh+ylU4pAH3XAdLttebmldisfLhzRdLttebmldisfLhqrah+Vo3XH7VihzZIBqFYAAAAAAAAAAAAAAAAAAAAAAAAAAAAAAAAAAAAAAAAAAAAAAAAAAAAAAAAAAAAAAAAAAAAAAAAAAAAAAAAAAAAAAAAAAAAAAAAAAAAAAAAAAAAAAAAAAAAQ/jH1Rb4/Lep/pbiSaN5HwezWvhhG+MfVFvj8t6n+luJJo3kfB7Na+GE8kc3sAQkAAAAAAAAAAAAAAAAAAAAAAAAAAAAAAAAABBeOXVFur1dX74c+XQbjl1Rbq9XV++HPlunZll9bv9sK1ffAA2UwCx3cW+ce5exWPmSrisd3FvnHuXsVj5kur66ZFpHSPVDJS44WyAedFwAAAAAAAAAAAAAAAAAAAAAAAAAAAAAAAAAAAAAAAAAAAAABXXu0PNPb3rG58qVSVtu7Q809vesbnypVJegNQcjp9cXqlUrcYA7mxC73codT2H23K+NSFd7uUOp7D7blfG6DtHyeO/D9sTNR4m4gGiloAAAAAAAAAAAAAAAAAAAAAAAAAAAAAAAAAAAAAAAAAAAAABSXutOt276uxvdU0y3N3WnW7d9XY3uqaZeltWcn0bsw/ZSqcUgD7rgOl22vNzSuxWPlw5oul22vNzSuxWPlw1VtQ/K0brj9qxQ5skA1CsAAAAAAAAAAAAAAAAAAAAAAAAAAAAAAAAAAAAAAAAAAAAAAAAAAAAAAAAAAAAAAAAAAAAAAAAAAAAAAAAAAAAAAAAAAAAAAAAAAAAAAAAAAAAAAAAAAAAIfxj6ot8flvU/0txJNG8j4PZrXwwjfGPqi3x+W9T/S3Ek0byPg9mtfDCeSOb2AISAAAAAAAAAAAAAAAAAAAAAAAAAAAAAAAAAAgvHLqi3V6ur98OfLoNxy6ot1erq/fDny3Tsyy+t3+2FavvgAbKYBY7uLfOPcvYrHzJVxWO7i3zj3L2Kx8yXV9dMi0jpHqhkpccLZAPOi4AAAAAAAAAAAAAAAAAAAAAAAAAAAAAAAAAAAAAAAAAAAAAArr3aHmnt71jc+VKpK23doeae3vWNz5UqkvQGoOR0+uL1SqVuMAdzYhd7uUOp7D7blfGpCu93KHU9h9tyvjdB2j5PHfh+2Jmo8TcQDRS0AAAAAAAAAAAAAAAAAAAAAAAAAAAAAAAAAAAAAAAAAAAAAApL3WnW7d9XY3uqaZbm7rTrdu+rsb3VNMvS2rOT6N2YfspVOKQB91wHS7bXm5pXYrHy4c0XS7bXm5pXYrHy4aq2oflaN1x+1Yoc2SAahWAAAAAAAAAAAAAAAAAAAAAAAAAAAAAAAAAAAAAAAAAAAAAAAAAAAAAAAAAAAAAAAAAAAAAAAAAAAAAAAAAAAAAAAAAAAAAAAAAAAAAAAAAAAAAAAAAAAAEP4x9UW+Py3qf6W4kmjeR8Hs1r4YRvjH1Rb4/Lep/pbiSaN5HwezWvhhPJHN7AEJAAAAAAAAAAAAAAAAAAAAAAAAAAAAAAAAAAQXjl1Rbq9XV++HPl0G45dUW6vV1fvhz5bp2ZZfW7/bCtX3wANlMAsd3FvnHuXsVj5kq4rHdxb5x7l7FY+ZLq+umRaR0j1QyUuOFsgHnRcAAAAAAAAAAAAAAAAAAAAAAAAAAAAAAAAAAAAAAAAAAAAAAV17tDzT296xufKlUlbbu0PNPb3rG58qVSXoDUHI6fXF6pVK3GAO5sQu93KHU9h9tyvjUhXe7lDqew+25Xxug7R8njvw/bEzUeJuIBopaAAAAAAAAAAAAAAAAAAAAAAAAAAAAAAAAAAAAAAAAAAAAAAUl7rTrdu+rsb3VNMtzd1p1u3fV2N7qmmXpbVnJ9G7MP2UqnFIA+64Dpdtrzc0rsVj5cOaLpdtrzc0rsVj5cNVbUPytG64/asUObJANQrAAAAAAAAAAAAAAAAAAAAAAAAAAAAAAAAAAAAAAAAAAAAAAAAAAAAAAAAAAAAAAAAAAAAAAAAAAAAAAAAAAAAAAAAAAAAAAAAAAAAAAAAAAAAAAAAAAAACH8Y+qLfH5b1P9LcSTRvI+D2a18MI3xj6ot8flvU/0txJNG8j4PZrXwwnkjm9gCEgAAAAAAPjmZNOHh38yuImmxbquTznlHKmOf3/AIfcmImZtA+wrN++tgejzI/zOn6R++tgejzI/wAzp+k7V+CPHv0/+bB/uY/m4PNZkVm/fWwPR5kf5nT9I/fWwPR5kf5nT9I/BHj36f8AzYP9x83B5rMjTXCbuj8Tinuqdr2tqXNNqjFuZMXq82LvPozTHRinoR4/tc/v/BuV8LxDw3SvCq39n0zB8OK17XifpPSZhzjFGKLwAKKQAAAAAAAAAAAAAAAAAEF45dUW6vV1fvhz5dBuOXVFur1dX74c+W6dmWX1u/2wrV98ADZTALHdxb5x7l7FY+ZKuKx3cW+ce5exWPmS6vrpkWkdI9UMlLjhbIB50XAAAAAAAAAAAAAAAAAAAAAAAAAAAAAAAAAAAAAAAAAAAAAAFde7Q809vesbnypVJW27tDzT296xufKlUl6A1ByOn1xeqVStxgDubELvdyh1PYfbcr41IV3u5Q6nsPtuV8boO0fJ478P2xM1HibiAaKWgAAAAAAAAAAAAAAAAAAAAAAAAAAAAAAAAAAAAAAAAAAAAAFJe6063bvq7G91TTLc3dadbt31dje6ppl6W1ZyfRuzD9lKpxSAPuuA6Xba83NK7FY+XDmi6Xba83NK7FY+XDVW1D8rRuuP2rFDmyQDUKwAAAAAAAAAAAAAAAAAAApbxj4v8TNA4nbh0fR95ahiYWLl9CzZt1x0aKejTPKPF/e+74B4BX1hr4qFDFGGcMX+t/OI5RPm4Y8cYIvK6Q59/wDbvxf/AJ+1T/HT/wAj/t34v/z9qn+On/k7Z/DPxH/vYP8AN/ox/PjydBBz7/7d+L/8/ap/jp/5MltrjdxYzNx6ViZW+tTuWb+bYt3KJrjlVTVciJj7v7JcKmzXxCnhnHNbB9Pr/wA3+ifnx5L5ANcswAAAAAAAAAAAAAAAAAAAAAAAAAAAAAAAAAAAAAAAAAAAAAAAAAAAAAAAAAAAAAAAAAAAAAAAAAAAAAAAAAAAAAAAAACH8Y+qLfH5b1P9LcSTRvI+D2a18MI3xj6ot8flvU/0txJNG8j4PZrXwwnkjm9gCEgAAAAADG7l83NV7Ff+XLJMbuXzc1XsV/5cstD83D1j7kuaID1c+eAA3N3JfW7a9XZPupXaUl7kvrdtersn3UrtNE7Rs4jsw/eVujwgDoTKAAAAAAAAAAAAAAAAAAgvHLqi3V6ur98OfLoNxy6ot1erq/fDny3Tsyy+t3+2FavvgAbKYBY7uLfOPcvYrHzJVxWO7i3zj3L2Kx8yXV9dMi0jpHqhkpccLZAPOi4AAAAAAAAAAAAAAAAAAI5xA3zpfDnbGRuvWMXKyMTGrt0V0Y1NM3JmuqKY5RVMR98x+KRtQd1Xdqt8HNQopiOVzLxaZ5/2d8if/wCQ+l4PouDTfEKGjVeHHiwxPSZ+rjim0TLBfvlcN/5e3L/uLH1j98rhv/L25f8AcWPrKdjdX8PvBP8ADi/qlW+diXE/fK4b/wAvbl/3Fj6x++Vw3/l7cv8AuLH1lOw/h94J/hxf1SfOxOhvDDiloXFfScvWdAwc/Fs4eR+zV05lFFNU1dGKucRRVVHLlVH4pmrx3GF2qdna/ZmI6NGp01R/bzm1TH/8hYdp3WLQaXhvidbRaHDhn6c+USs4J+LDEyAPiuQAAAAAAAAAAAAAAAAACuvdoeae3vWNz5Uqkrbd2h5p7e9Y3PlSqS9Aag5HT64vVKpW4wB3NiF3u5Q6nsPtuV8akK73codT2H23K+N0HaPk8d+H7YmajxNxANFLQAAAAAAAAAAAAAAAAAA15xS43bX4TZWn4m4NP1LKr1G3cuW/2Oi3V0YomInpdOunlz5+Llz+6Ww1Te7S849tdiv/ADIdi1V8NoeLeKU9E0mJ+CYxXtNt0TLhUxThw3hNv3yuG/8AL25f9xY+sfvlcN/5e3L/ALix9ZTsba/h94J/hxf1Sr/OxLifvlcN/wCXty/7ix9Y/fK4b/y9uX/cWPrKdh/D7wT/AA4v6pPnYnSva24sLdu3dO3Np1u7bxtSx6ci1Rd5dOmmqOfKrlMxzj8eUyyqC8DeqLavq6j3ynTR2n0cOj6XVo4N2HFiiOkTMLUTeLgCokAAAAAAAAAAAAAAAAABSXutOt276uxvdU0y3N3WnW7d9XY3uqaZeltWcn0bsw/ZSqcUgD7rgOl22vNzSuxWPlw5oul22vNzSuxWPlw1VtQ/K0brj9qxQ5skA1CsAAAAAAAAAAAAAAAAAADn7x764d09t/8AZS6BOfvHvrh3T23/ANlLZGzPMavZ7sLDX4UBAbrVRltoedmi+scb5tLEsttDzs0X1jjfNpYNJ/Jx9J+yY3ulQDymvgAAAAAAAAAAAAAAAAAAAAAAAAAAAAAAAAAAAAAAAAAAAAAAAAAAAAAAAAAAAAAAAAAAAAAAAAAAAAAAAAAAAAAAAAi3EHdmXtXTcG3pOPYv6trWoWdK06jI6Xeab1zn9u50fHNFFNNVUxExM9Hlzjnzjy7S3TuC5uzWNibur02/qOnY2PqGPl4GPcx7WTjXZqp8dquu5NFVFduqJ/0lUTE0z4vHCbcx++MfVFvj8t6n+luJJo3kfB7Na+GEb4x9UW+Py3qf6W4kmjeR8Hs1r4YOSOb2AISAAAAAAMbuXzc1XsV/5cskxu5fNzVexX/lyy0PzcPWPuS5ogPVz54ADc3cl9btr1dk+6ldpSXuS+t216uyfdSu00TtGziOzD95W6PCAOhMoAAAAAAAAAAAAAAAAACC8cuqLdXq6v3w58ugvHWumjhDuqqqeUTp9Uf7ZmIhz6bq2Z5fW7/bCtX3wANksAsd3FvnHuXsVj5kq4rG9xbXTG5dyW5n7U4NmYj+6Lk8/fDq+umRaR0j1QyUuOFswHnRcAAAAAAAAAAAAAAAAAAGne6v6nsztuL8bcTTvdX9T2Z23F+N9vVrONG78P3ccfDKkID0wogALbdxf5p7h9Y2/lQsUrr3F/mnuH1jb+VCxTzlrlnmkdY9MLtPggAdZcwAAAAAAAAAAAAAAAAAFde7Q809vesbnypVJW27tDzT296xufKlUl6A1ByOn1xeqVStxgDubELvdyh1PYfbcr41IV3u5Q6nsPtuV8boO0fJ478P2xM1HibiAaKWgAAAAAAAAAAAAAAAAABU3u0vOPbXYr/zIWyVN7tLzj212K/8yHctQs9pdMXpljq8Eq4gPQKmAA6DcDeqLavq6j3ynSC8DeqLavq6j3ynTy54tmFfvxeqV/DugAfPSAAAAAAAAAAAAAAAAAApL3WnW7d9XY3uqaZbm7rTrdu+rsb3VNMvS2rOT6N2YfspVOKQB91wHS7bXm5pXYrHy4c0XS7bXm5pXYrHy4aq2oflaN1x+1Yoc2SAahWAAAAAAAAAAAAAAAAAABz9499cO6e2/wDspdAnP3j31w7p7b/7KWyNmeY1ez3YWGvwoCA3WqjLbQ87NF9Y43zaWJZbaHnZovrHG+bSwaT+Tj6T9kxvdKgHlNfAAAAAAAAAAAAAAAAAAAAahzu6m4UadnZGn5OVqcXsW7XZuRGFMx0qZmJ5Tz/th8P3suEP+t6r/wChn/mp1u/zs1r1jk/NqYlvGjs78Ix08OKZx3mI/wCaP9FWa2Jdv97LhD/req/+hn/mfvZcIf8AW9V/9DP/ADUkGT+HPg/nj/qj/aj52Je/bPdIcM9269hbb0fJ1GrNz7nerMXMSaaZq5TPjnn4vubRc/eAnXDtbtv/ALKnQJrnXLwPRfAdLp0NFvbFhvN5v9bzHlHkz08c44vIA6gyAAAAAAAAAAAAAAAAAAAAAAAAAAAAAAAAAAAAAAAAAAAAAAAAAAAAAAAAAAAAIXxR23rOuYGjart7Goy9R25q+Pq9rEquRb/aqaIqprtU11fZpqqorq6M1co58ucxHjj5bR0bXM/fGtcQdd0W9o0ZeDjaVhYOTds3Mim1aquV13Lk2aq6KelXc5RTTXV4qec8pnlE5E3+lhCuNlu/c4Pb3pxsiLNcbfz6pqmjpc6YsVzVTy/vpiaef4c+f4MdpO1eK86VhTRxaxKaZx7fKJ25amYjox+PfWwcnGxs3Gu4eZj27+PfoqtXbV2iKqLlFUcqqaqZ8UxMTMTEv3RRRbopt26KaaKYimmmmOUREfdEQX+iLIL4KcWfS3h+zdv6p4KcWfS3h+zdv6qeBcsgfgpxZ9LeH7N2/qngpxZ9LeH7N2/qp4FyyB+CnFn0t4fs3b+qeCnFn0t4fs3b+qngXLIH4KcWfS3h+zdv6p4KcWfS3h+zdv6qeBcsgfgpxZ9LeH7N2/qvll7L4qZuLew8ji1iTav26rVcRtu3EzTVHKf/AKv9ktgvJqmraVomHVqGs6li4GLTVTRVeyb1NuiKqqoppjpVTEc5mYiP75TGKcM3gsrl+5Zh/wA//wDCp+ufuWYf8/8A/Cp+usDuXde39oYNGobh1GnFtXbkWbVMW67t29cn7qLduiJruVff9mmJnxS/O1d4bc3rp1eq7Z1KnLsW7tWPdibddq5au0/xUXLdyKa6Ko/sqiJ8cPvfinxr9Tj/AHcfl4PJoD9yzD/n/wD4VP1z9yzD/n//AIVP11krGbh5N2/YxsuzduY1cW79FFyKqrVUxExTVEfwzymJ5T+Ew+yPxV41+px/ufLw+TQmy+5i1XYGt07h2zxIosZtNquzFdeixcjo1ffHKq9y/BP/AAU4s+lvD9m7f1U8Hy9M0/SfEKnztKxzjxWted9nKMMR9IQPwU4s+lvD9m7f1TwU4s+lvD9m7f1U8FW5ZA/BTiz6W8P2bt/VPBTiz6W8P2bt/VTwLlkD8FOLPpbw/Zu39U8FOLPpbw/Zu39VPAuWQPwU4s+lvD9m7f1TwU4s+lvD9m7f1U8C5ZA/BTiz6W8P2bt/VR3f1ni/tLbc61Y4qYd6v9v0/E6Pg7ap8WRmWbEzzm5P3RdmeXLx8uXi++NvPjl4eHn2Jxs7Es5NmaqK5t3rcV09KmqKqZ5T4ucVRExP4TESXLIT4KcWfS3h+zdv6p4KcWfS3h+zdv6qeBcsgfgpxZ9LeH7N2/qngpxZ9LeH7N2/qp4FyyB+CnFn0t4fs3b+qeCnFn0t4fs3b+qngXLIH4KcWfS3h+zdv6p4KcWfS3h+zdv6qeBcsgfgpxZ9LeH7N2/qngpxZ9LeH7N2/qp4FyzWG5eGXEbduhZm3Na4r41zCzrfe71NG3rdFU084nxTF7nH3NafuU4vpEr/AMq/6yzTC7m3jt/aFrHua3lXqbmZXNvGx8bFu5WRfqiOcxRZs01V1co8czFPKI+/k+noPjXiHhuCaeiVZwRM3tHmicGGd6v/AO5Ti+kSv/Kv+sfuU4vpEr/yr/rLEbe3Fou69Isa7t7ULebg5MTNu7RzjxxPKaZiYiaaomJiaZiJiYmJiJezFzcPOt1XsLLs5FFNdVuqq1ciuIrpnlVTMx+MTExMfhMLv4r8a/U4v3R8vD5K1/uU4vpEr/yr/rJRsLuctw8Nc7K1HanE63YvZlqLN2buh03ImmJ5/dVe8XjbyGDSdYvFdMpTQr18WLDO+J3SRgwx9YhA/BTiz6W8P2bt/VPBTiz6W8P2bt/VTwfGu5WQPwU4s+lvD9m7f1TwU4s+lvD9m7f1U8C5ZA/BTiz6W8P2bt/VPBTiz6W8P2bt/VTwLlkD8FOLPpbw/Zu39U8FOLPpbw/Zu39VPAuWQPwU4s+lvD9m7f1TwU4s+lvD9m7f1U8C5ZqHdlni/t/UNsYdriph3I13WY0yurwdtU97p/Zci90vHcnn47ERy8X3/f4uUyLwU4s+lvD9m7f1U2yMPDy6rFeViWb1WNc79Zm5biqbVzlNPTp5/wANXKqqOcePlMx+L7FyyB+CnFn0t4fs3b+qeCnFn0t4fs3b+qngXLIH4KcWfS3h+zdv6p4KcWfS3h+zdv6qeBcsgfgpxZ9LeH7N2/qngpxZ9LeH7N2/qp4FyyB+CnFn0t4fs3b+qeCnFn0t4fs3b+qngXLIH4KcWfS3h+zdv6rB7z4Qb739ode3dycVMe9hXLlF2qi3t+i3M1Uzzjxxe5tsDLQ0ipo1TDWpTbFhm8THKS11Zv3K8T0gz/lU/XP3K8T0gz/lU/Xbx3XxN2RsrIjD3FrNVnI7zORXasYt7JrtWefLvtymzRVNujn/AF6+VPinx+JIMPUMHUcGzqmBmWcjDyLVN61ft1xVRXbmOcVRVHimJjx832vxV41+pxfu4/Lw+St37leJ6QZ/yqfrn7leJ6QZ/wAqn66ymLl4udjW8zCybWRj3qYrt3bVcV0V0z90xVHimP74fU/FXjX6nF+58vD5NN7C4F7u4a4eVgbU4oWcezmXYvXabmg03OdURyiYmq94vElHgpxZ9LeH7N2/qp4Pj6TpVbTKs16+L4sU75nfLlERH0hA/BTiz6W8P2bt/VPBTiz6W8P2bt/VTwYLlkD8FOLPpbw/Zu39U8FOLPpbw/Zu39VPAuWQPwU4s+lvD9m7f1TwU4s+lvD9m7f1U8C5ZA/BTiz6W8P2bt/VPBTiz6W8P2bt/VTwLlkD8FOLPpbw/Zu39VHdUs8X8HfWgbUp4qYdVvVsDUcuu54O2o6E49WNERy754+ff58fOOXR/Hn4tvPjcw8O7lWc67iWa8nHprotXqrcTXbpr5dKKavviJ6NPOI+/ox/YXLIT4KcWfS3h+zdv6p4KcWfS3h+zdv6qeBcsgfgpxZ9LeH7N2/qngpxZ9LeH7N2/qp4FyyB+CnFn0t4fs3b+qeCnFn0t4fs3b+qngXLIH4KcWfS3h+zdv6p4KcWfS3h+zdv6qeBcsgfgpxZ9LeH7N2/qngpxZ9LeH7N2/qp4FyzTO/uBG7eJeNiYm6+KNq/awblVyzFrQaLfKqqIiefRvePxQhf7lOL6RK/8q/6yzSLa3xP2JtzXLW3NZ3Dax8+7XaomiLVyuizVcnlbi9cppmiz0p/h75VTz/Dm+vonj/ieg0ooaNWxYcMco/m4zgwz9ZaO/cpxfSJX/lX/WP3KcX0iV/5V/1llcrKxcHHuZmbk2sexZpmu5du1xRRRTH3zMz4oj++X0pqprpiuiqKqao5xMTziY/tWfxX41+pxfufLw+Ss37lOL6RK/8AKv8ArNgbJ4O754faJG3ttcVLFnCi7Xeim5t+i5PSq5c/HN7n+DbQqaZ474j4hT+TpVaceG97T5pjBhj6wgfgpxZ9LeH7N2/qngpxZ9LeH7N2/qp4PlXTZA/BTiz6W8P2bt/VPBTiz6W8P2bt/VTwLlkD8FOLPpbw/Zu39U8FOLPpbw/Zu39VPAuWQPwU4s+lvD9m7f1TwU4s+lvD9m7f1U8C5ZA/BTiz6W8P2bt/VPBTiz6W8P2bt/VTwLlmocezxfvcQ9Q2dPFTDi1h6Nh6nF3wdtfaqvX8i3NPR75zjlFiJ58/633Ry5zIvBTiz6W8P2bt/VTaMPDpzKtQpxLMZVdumzVfi3HfKrdMzNNE1ffNMTVVMR93OZ/tfYuWQPwU4s+lvD9m7f1TwU4s+lvD9m7f1U8C5ZA/BTiz6W8P2bt/VPBTiz6W8P2bt/VTwLlkD8FOLPpbw/Zu39U8FOLPpbw/Zu39VPAuWQPwU4s+lvD9m7f1TwU4s+lvD9m7f1U8C5ZA/BTiz6W8P2bt/VQzfvc77h4lZWJmbs4mWsi7hW6rVmbehxaiKZnnP8N6OfjbvFnRdNr6DVivo2KcOKOcb/qThifpKs/7lmH/AD//AMKn65+5Zh/z/wD8Kn67b+VufWducTrGha9lU3NB3NYinR7s26af2bOtUzNzHqqiOdXfKPt0zVMzzpqiPwTPKzcPAtRfzsuzj25rptxXduRRTNVUxFNPOfxmZiIj8Zl9b8U+NfqcX7uPy8Hkrb+5Zh/z/wD8Kn65+5Zh/wA//wDCp+uswI/FXjX6nH+58vD5NZ7e4bcR9r6Jh7e0fivi28LAtRZsUVbdoqmmmPuiZm9zlkPBTiz6W8P2bt/VTwfEqVcdXHNTHN5mbzP85crIH4KcWfS3h+zdv6p4KcWfS3h+zdv6qeDhcsgfgpxZ9LeH7N2/qngpxZ9LeH7N2/qp4FyyB+CnFn0t4fs3b+qeCnFn0t4fs3b+qngXLIH4KcWfS3h+zdv6p4KcWfS3h+zdv6qeBcsgfgpxZ9LeH7N2/qo7tyzxf1rcm69FucVMO3RoGfj4lFXg7anvkXMOxfmeXfI5eO9Mcuc/dz8XPlG3nxs4eHj37+Tj4lm1eyqqa79yi3FNV2qKYpiapjx1TFMRETP4REfgXLIT4KcWfS3h+zdv6p4KcWfS3h+zdv6qeBcsgfgpxZ9LeH7N2/qngpxZ9LeH7N2/qp4FyyB+CnFn0t4fs3b+qeCnFn0t4fs3b+qngXLIH4KcWfS3h+zdv6p4KcWfS3h+zdv6qeBcsgfgpxZ9LeH7N2/qngpxZ9LeH7N2/qp4FyzQW9O5f1Xf+uV7i3LxMi/m126LU1W9Fiino0xyiIiL3Jgv3KsX0h1f5V/1lmkR0zivsPWNwW9s4Ot1VZuRVdoxqq8S9bsZVVv/AMSmxfqoi1emn8Yoqn7p/sl9uhrJ4to9PDRo18UYcMWiI5Q4zgwzvhpP9yrF9IdX+Vf9Y/cqxfSHV/lX/WWUv5uHi3LFnJy7NmvJr73ZpuXIpm7XymejTE/xTyiZ5R+ES+zL+K/Gv1OL9z5eHyVl/cqxfSHV/lX/AFm2MLZPFPAw7GDj8W8XvWNaptUdLbluZ6NMREc5774/FDYQoad4xp3icYY0urOP4d1+V0xhjDuQPwU4s+lvD9m7f1TwU4s+lvD9m7f1U8HzrpsgfgpxZ9LeH7N2/qngpxZ9LeH7N2/qp4FyyB+CnFn0t4fs3b+qeCnFn0t4fs3b+qngXLIH4KcWfS3h+zdv6p4KcWfS3h+zdv6qeBcsgfgpxZ9LeH7N2/qngpxZ9LeH7N2/qp4FyzUOx7PF/dOn6jmXuKmHZnD1nUtMpp8HbVXOnGyrlmKvFcjlzijny8fLn98/ekXgpxZ9LeH7N2/qpti4eHhU10YWJZx6btyu9XFq3FEVXK5mquueX31TMzMz98zPN9i5ZA/BTiz6W8P2bt/VPBTiz6W8P2bt/VTwLlkD8FOLPpbw/Zu39U8FOLPpbw/Zu39VPAuWQPwU4s+lvD9m7f1TwU4s+lvD9m7f1U8C5ZA/BTiz6W8P2bt/VPBTiz6W8P2bt/VTwLlkD8FOLPpbw/Zu39VrXcfcm5G69czNxa1xFpu52dc77erp0foRNXKI8URf5R9ywtVVNFM111RTTTHOZmeURDH2txaBf0Sdy2NbwbmkxaqvznUZFFWP3unn0qu+RPR5RynnPP8ABc0LxHS/Dsc1NExzgmYtMx9PoicMTvV4/csw/wCf/wDhU/XP3LMP+f8A/hU/Xbw2vxN2TvHUbuk6BrNV3Ns2YyZsX8S/jV12ZnlF23F6invlHP8Ar0c6fHHj8cJFXm4dvKt4NzLs05N6iq5bszciK66aeXSqin75iOcc5/DnD6f4p8aj/qcf7o+Xg8lbf3LMP+f/APhU/XfbC7ji1p+ZYz8XiD0b2NdpvW6p0mZ5VUzExPKb/j8cLJDjOtHjOKLTpOK3U+Xh8kD8FOLPpbw/Zu39U8FOLPpbw/Zu39VPB8K7lZA/BTiz6W8P2bt/VPBTiz6W8P2bt/VTwLlkD8FOLPpbw/Zu39U8FOLPpbw/Zu39VPAuWQPwU4s+lvD9m7f1TwU4s+lvD9m7f1U8C5ZA/BTiz6W8P2bt/VPBTiz6W8P2bt/VTwLlkD8FOLPpbw/Zu39VHeHdni/vLYug7rv8VMOxc1bAs5dVvwdtVdCa6Ynlzi5HPlz+/lDbz44eHh6di2sHT8SzjY1imKLVmzbiiiimPuimmPFEf3QXLIT4KcWfS3h+zdv6p4KcWfS3h+zdv6qeBcsgfgpxZ9LeH7N2/qngpxZ9LeH7N2/qp4FyyB+CnFn0t4fs3b+qeCnFn0t4fs3b+qngXLIH4KcWfS3h+zdv6p4KcWfS3h+zdv6qeBcsgfgpxZ9LeH7N2/qngpxZ9LeH7N2/qp4Fyytub3HFrUMy/n5XEHpXsm7VeuVRpMxzqqmZmeUX/F45YvVe5H27odvHu6vxPs4lGXk28SzVd0yYiu9cnlRRH+n++Z+5aZpnfvEXQ9fpt7K3htnK0zbe6MivSsDWMjLt2r05VM/YvU40/wCkotxciOjdnlyq6MzTETEz97DrP4zEWjScVurj8vD5Ib+5Zh/z/wD8Kn65+5Zh/wA//wDCp+u3Hws3RqWt6NkaHuWaadybcv8A9G6rTEcouV0xzt5FMf8A2XaOjXH/AJzH4JqmdafGo/6nF+58vB5K87c7k3I2prmHuLReItNrOwbnfbNdWj9OIq5THjib/KfvbK8FOLPpbw/Zu39VPB8zTfEtL8RxxU0upOOYi0TP1+iYwxh3IH4KcWfS3h+zdv6p4KcWfS3h+zdv6qeCndNkD8FOLPpbw/Zu39U8FOLPpbw/Zu39VPAuWQPwU4s+lvD9m7f1TwU4s+lvD9m7f1U8C5ZA/BTiz6W8P2bt/VPBTiz6W8P2bt/VTwLlkD8FOLPpbw/Zu39Vhd74fF3auy9f3Ra4qYV+vR9Lys+m1O3bVPfJtWqq4p599nlz6PLnyn/yltZ8snGxs3Gu4eZj27+PfoqtXbV2iKqLlFUcqqaqZ8UxMTMTElyz56ZeuZGm4mReq6Vy7Yt11Ty5c5mmJmXpfmiii3RTbt0U00UxFNNNMcoiI+6Ih+kJAAAAAAAAAAAAAAAAAAAAAAAAAAAAAAAAAAAAAAAAAAAAAAAAAAAAAAAAAAAABGN28QNJ2nlYmk/sOo6vrGfTVXi6XpliLuTcopmIquT0ppot0RMxzrrqpp/DnM+J/N27x1HQMfEtaPtXL1XU821Xeoxqr1GNZsW6Iibld+/VzotxT0ojxdKZmfFExzmJsJQ0frXEHHt8QLG48XH1jL2VqdcaDqWblWoq06xm27kxYybMV1TMRF3nbqr6EUTPRmKpmHkjf2DvTceyeI9/OuXNp3MuvTMrT666KqNJ1qOlTZu1V0eKumqappiqZmn7VuqOXOGVr4ecQcfb2p8IbOn6TmbS1K5fpsaxdzaqMjCxL1ya67U4/e575dpmquKKoqin+Gavu5TyiLb0MdY1nfF7XtN1TUtKua/uHh7k5WBrODjU27d7Nw8qiJs5+NRVNNE1TTRHOmJj/wCpTHL7ko25tnVd061u7dGRp+s7Qw9zYOLhWrdN63Z1Ca7UXIqy56E1xar5V00U85mrlRzmI8UJrt/amnaDaxLkzVnaljYFrTq9UyaKJyr9mjxxFddMRz8czP8A5+NmkTPkWeDS9D0rRpv3MDCs2r+XVTXl5FNumLuVcppimLl2qIia6uURHOXvBxSAAAAAAAAAAAAAAAAAAAAPLqeqabo2Fc1LV9QxsHEs8u+X8i7Tbt085iI51VTERzmYiP75hFrnFnZl7Vs7bOk6rGXrWNYyK7ON3i7TbyblmmZrt2rs097uVUz4qqaKpmPHzjxTy1VtnWdw8SdHx9S1/XcrN2ZrWFVj7ir1vGsYWFTduxFNFvToi3F6ard2eh0rkzTVMeKqanKMKLp9mcQdZ3drOj7c2Bk4+lRq+m5OqTqOraddrq7xbuU26e9WJrtzVNU1xXFVU8ujynlPPxa6yKOIu5MzFxadVzMzdewr17Rtw2dKv2MbL1HTsmLddvKx6rv2LddVNuiZjnTPiriKqZ5JzofDrV9c2ppembvv6npGvbNyLmJpeuaZetUX8jHoiKaLlMTFdPRuW4piu3XTymqmfF90vhw12fneHE70t6NrOm4lvTr2Heytcro/pHWL927RXN27RRPK3RRFvlTExTP2uUU00xHObxAzG0do5+RoGRpc6Pl7J039ts5WHj4edTVqV2aK4ruXMu9TVcpqm7MRFUdKuZp5865meUTrTdJ0rRrFeLpGm4uDZuXa79dvHs026arlc9KuuYpiImqZmZmfvmXrHGZukAQAAAAAAAAAAAAAAAAAAAiN3iNg3t01bT2/oWra5k4t2m1qOTh27cYunzPKeV27crppmuImJmijpV8vviHk4h8QdZ2fRfr0ja9nOtYOJ+25mXqGoRgYtFMzMUWrdyaK++Xq5pmIoiIiOcc6o6URM2kSHdeuzt/Qs/UMaLN3Ns4l6/i41yaud+uiiaujFNEVV1fdHPo0zLVGv8WN2bn4TUb629pV/QMGnOpxNZm7NNedi4kTFvJvWopqnvVdqvpeKuJq6NPS5RPiYbUNxZdjIvcbNB1/Y8WddsU16fTuaxenUsS5at9C5gWKaKonn3yJ500R0ulXVzirxJ5t3ZG47mo1blxszF0fSt2WLGduHbuVgzfqpyqrURdi3c6dMUTXExTXzoq5zTz++ZcrRG9G946LuvbA3jrOs421NX3bom6rOHdx8vTe83si1dtWYtd7uxcro526qYiuK4noxNVXPlz5spsDh3nabtHRtO1nLzdNqws/L1CdLw8mmceLV+u7NOHe5RMXbdFNyI5R4ulTHKZiITTQdC0zbOjYe39Gs12cHAtU2Me3XdruTRRH3R0q5mqYj++fu8TION0vNp2m6do+DY0vScDHwsPGoi3Zx8e1Tbt26Y+6KaaYiIj+6HpBAAAAAAAAAAAAAAAAAAAD8Xr1nHs15GRdotWrdM11111RTTTTH3zMz4ohjcfde2MzQ7u5sPcOnZGkWKLldzOs5VFyxTTRz6czcpmafFynn4/wBlWL3LuPTNp6Lka7q1V39nsdGmKLVua7l2uqqKaLdFMeOqqqqqmmI/tlrzevGrH8EtT1Lh9X+06hptFrIzLOfhZGLex8G5M0zmW7N6imq7RRzirnEdGYifGjm7dsa1bs4+y83iDrGraDvWm3XpGt5ddFd7TdYtzF6xMV26aI7zd6P2YiPFNPKJjpQ5Rh80XejiNxT1LUcOrTsWzrG2f6IycW9ufAyIot59OkXa4icmxex7lcRTTPiqmmrpRE1c+jMRz+3FXQsjUNSt6FjbP1jWNsa7gXL0W9FqppoytUq5U27mbd6VNUW4oiiqKpnozMc6ulMUwzuwdhbq0y1Tpeu6PtvSdKqs3KdSsafkXc+9rd+umaarmRev26a4p5TM8pmuqfFE1REcp2JpWl4GiaZi6PpePFjDwrNFixaiqZii3THKmnnMzM8oiPvlN7bhEdubB1S7oOjYXELW69ZycHTbum52LRPPT9QoqmIi5es1xPTuRTRT45nlzqr8XjTa1atWLVFixbpt27dMUUUURypppiOURER90P2OEzdIAAAAAAAAAAAAAAAAAAAAMHY3fpd7eGVsiujIs6ljYVvPo77REW8izVVNM1Wp5/a6NURFUTEculH380AzuMuTql/E07A0i9gaduXIv6Xo+rWMu1eze/UzVR+0xhTTMzYiumft86piIiaqaYnmmImS7ZWqa9gaXF2xNcZOfRi3cy1p9m5R+05Fu3/F3uiqqOfjmI5+KOdUc5jm0xr++6977U2xuzdNmjC2Hq2t3beoU2r1dE0YfRrt2IzZiY6NM36Y75ET0Y50xVzjnz8ev72v61pOifas08XNo6nTjRo9uuKb+dPOKb8U0zy/7ves/6Tp/w0/Z8fOG1tnbJjbmRrly3e6Ok6/fjUKdHvWaZjCv3Kf8AvFMVRVNNVNdX2ppiOUT0uUzEuXDvRvavwNmbW3Nre5dl8MtXxo2zVgY+p497T70XcXSNcouzNqrHqpmaaZmmIqrt0zyiI+6Ol49sWNm29Ru06hu/InVb97ExKL+BdmLunW8mzM19/s2q6fs1zXPPpTPPlTT93JnsHAwdMxqMLTcKxiY9v+C1Ytxbop/8qYiIh6HGZuWAEJAAAAAAAAAAAAAAAAAAAYrcG6NC2xYt39azos9/uUWrNqi3VdvXq6qqaYii3RE11z0qqY8UTy5+MH1zdf0fTtU0/Rc7Pt2c3VZuRh2q+cTem3T0q4pn7ucR4+XPm8e5t26Xtnb+ta/du0ZMaHiXMrIsWblM3I6NE1RTMf1Znl+LUVFe/wDihRuTY+6KMXQtxbbu06rt7JqpppzJrm7XVjZPKiqq1Tb6Md6qpiapn7XS5c+U/Db+z9L1Xa2g752DtOxTq9iatG3ZpE9C3c1G3XPe821kVVTEV3qK+dymuuecx+P2ocvhjmi7Nbvyt852gYWFxGp0HI2xu+bem5NOlWr1vJ0m9kTEY9yLtdyqL9MVzTE1RRbmJmJiOXOGE0q5ufe2iaTwrr2nexda2JrOBbztX79YoxrFvGqpqov2qen36ZvWY5RHe4p+3Vzq5RLYGi8H8fTLunY2obz1/V9G0W9Rf0vSc2uzNnHro/8AD6VdNuLt7oeLoRXXMRyj75iJSmjamj2t13N52bdy3qV7CjAvVUXJii7apr6VPTp+6qqmZmIn74iqYTeCz5WNn6XTquRq+o3MjVb1eZGdiU6hNN6nTrkW4t/91iaedqJiJmeU8+dVXj8bOg4JAAAAAAAAAAAAAAAAAAAYjc27Nt7N02dW3RrWLpuL0uhTXer5Tcr/AAoopj7VdU/hTTEzP9gMuNR53HnTMfU8PWdJvWdb2rqtu5p+LXiWq7eTZ1iiedOLdpucuj32mYinpU08pjx+KYl/L2++KOo69VpGNoGHo2v6Pa/b7m37+XRkY+t4Nc9HpWMuKKZtXaKomnlMdHnMdLxTExy+GUXS7c3ELH0zO07Qtu4VjXdX1W7kWrNinNos2bcWOXf6rt2el0eh0oiaYpqq5zy6P3zEC4gUbizMvUuGlm/hfsev49nUdqf6Oi3jxkYldFy9p9c0xETFXe4qiZ/CquP6vJ8diYW2uIuFvnCydlafql7B3BczsTTdw4ve5xsi/j2q67dznRXNv/Sd8iaqaaomPHHSj75nw84WadtbSq7WsaZo1WRd1WdYtYmDjdHC06/NEURGNTV46eURM9LlEzVVVPKnnyifpBvYmzd3DxC3jtXWbuwNY2zVtm/fvZ2XqU2aenFdmq3ONZ73XVN2mqqqmqauUU8qI/GeUTjRtn6XpF+nOv3MjVNQtXMiqzn6jNN7JsW71fTqs27nRiabUeKIpj8KYjx8mdHGZSAIAAAAAAAAAAAAAAAAAAAHn1HBs6np+TpuRVdptZVmuzXVauTRXFNUTEzTVHjifH4pgGKt772Ve3FO0bW7dIr1uInnp9OZbnIjlHOY6HPnziPHy5c+XjYLcXF/be28/NxsrTtYv4WlXLdnVNVxsSK8PTq64iYi7V0oqnlFVM1dCmroxVHS5NPaZpO7cb9j4W6Tw+03LzOHGq4+rXcq3l2sHI1PH6VU2K7EdHl066fFdrqmmJmmqnnzq5xltL2xrO4t36tvDb2z51XCzsuMidH3VfydPp0XU+hEV3Zsd6rtZMTFNFUV0zM0z4qao583P4YhF3r0/S9172ubmzsjcuVY4i7WzYq06nFy71rT68XoxXj8sfpzbrtX6YmKqqoqq5zMc46MQ9dzYG6eJl7P1nPsYOBoe88PDp1CjPs3qNX02i1Ed8xLETT0Iom5T0ormY5TVNXRq+zLaGi7Us4mXibi1mu1m7kt6fGBk6jaomzF6jpdOae9xPR6MVfdz5zH9vjnnn0fF5FmN0nb+maRNN+xYpu5s41nFvZ92imcnJotRMUd9uRETVMc5n+znM/2skDikAAAAAAAAAAAAAAAAAAAAAAAAAAAAAAAAAAAAAAAAAAAAAAAAAAAAAAAAAAAAAAAAAAAAAAAAABqnP1vTtg8bM7VN35VrB03dWlYmLpuo5FUUWLV/HquTXjVXJ8VE1RciunnMRVymPvh9d86vp3FLEydibC1jA1PPxKrGoZNVUze0yqm3eoq/ZMq7b58u+xz+xHSnlTMzHLxTsbVNJ0rW8K5putabi5+Hejlcx8qzTdt1/8AnTVExL+aTo2kaDhUaboelYenYdvn0MfEsU2bdPP+ymmIiHK/NCHbO4Z0afe1rWt2/sebn7lrs3dR0+zR09Mt1WeUWu9W7lPOaqaaaImueXSmmJ6NPiiJ79wOMzdIAAAAAAAAAAAAAAAAAAAAADUm5d96licSM3Qt17vxdnbe0bFsatYrpiibmsWulyrib1zxUU018qarVFE11dKOVXKeT4b1yY3VvLbGBuLPzY2HufEqpwqbFWRp93+k4jpW6b1VM0XIprt9KaKKuX26Y5xz5JLxa2Rm7mwdM3FtzCxcjc218ynUdKpyOjFF6Y8VyxVVPipiunnHP8Kopn8Ho0za+5NzY9+7xSq0vIs37tjIxdHwqJmzgV2q+nRX+0TyuXbnOKedURRT9nlFP3zPK8b0IZo+w9f1LaGXw6y68nD1vZWp05e3tfvWapoyImqblm7Nf9eqaaq7V6InnPOZn+KE20/hHsDA1incNvbtqnO/aJzZojIvTi0ZU/xXqMaqubVFfPx9OKIq/v5pkInFKbACAAAAAAAAAAAAAAAAAAAAAABpHZOu4OgaFuHhjru88faG5cLVMvJqzcmbNNeRjX8iq7TlWe/fYr6VFU08/H0Ko8ceKInw7U0jee99Js16Duizq1rZ24bt7QtZ1uzXk42sY1duqOlX0ZoqrrtTcqim7T9mZpjl+MxujWtrbZ3JNmdxbd0vVJx5mqz+24du/wB7n+2npxPL/YyVFFFuim3boimmmIimmI5REf2Q5fEiyLbG4e6ZsvAvW+/VZ2bm5tzU8zIuRPRqzLkf6S5atzMxZiZ5/Zpn8fvlKwcd6QAAAAAAAAAAAAAAAAAAAAAGsuJVrD13iFsrZe5KKbm39SjNyruNcn/Q5uXYpomzZuR/XpiKrlfQnxTNMc4nlyYHipnbnvWLnDy/trA29tjXpq0bStTovU11UZ8dG5jVXLVEdG1YrqomiI5zVz5c4p5xE7N3nsrQt96R/Q+u2r3Rt3acjGyMe7NrIxb9Pjou2rkeOiuJ+6f9k84mYYbROFOladq2Nrmu7j3BujNwJ54NzW8ui7TiVcuU127duii30+U/xzTNf9kw5RMIRTh/t/d93VcfL3PsbLp1S9Zrsa9rWv52PlTdtTTPPGwaLFUxRaqqmJmOhbp5R44rq8bZe1ds6ds7QMTbek3MivCwaZox4yLnfKqKJqmYoif/ALaYnlEfhERDLiJm6QBAAAAAAAAAAAAAAAAAAAAANS8fdH1yziaRvzRtza9pljb2RNWp0aZlVUzOHXyiu93qYm3cm1PKqaaqZiaOnH9kxtp879izlWLmNk2qbtq9RNu5RXHOmqmY5TEx+MTCYm0jQPELL4p6Lg6NvC9oNvdWXt+7TmaXr237U9LLxrkRF2xk4nOaqablvnPTtTXTFUUz0aYZva3CDWdIuZ+bsjXMPQ9H3PMZl6vI0eqNawbd3lVVjW71VcRRTEzV0YrombczPimY5tm7P2rg7K29i7Z0zKy7+HhdKnH/AGq5Fddu3NUzTbiYiPs0xPRp585imIiZlmk/F5Is+NrDx7VdN6LVNV6m3Frv1URNyaY/Cavvn+19gcUgAAAAAAAAAAAAAAAAAAAAANMbQ2Rtbi/Tr25OJGnxreda1nO0y1iZN2vvWmWbNybdFu1biYiiqaYprmuPtTNUTz+5Hr219wY+dqmlaVcv63rXCzUMfVdv3b9c3L+Tp2RbmqvAuVz46qujTXTTM+PnFuWyNd4W6hXuLL3VsLe+dtPP1ToRqdFnEs5WNlzTHKLk2rscqbvLlHTifHERziUg2dszA2di5VNnNzNRztRvzlahqObXFWRl3uUR0qppiKYiKYimmmmIppiIiIc/iRZjtybDwN75Ok7mp1TW9vapiWKqKcjAuUWcibF2ImvHu9KmqOXOIn7udNUc6ZiUnwtM0/Tpv1YOFYsVZVzv1+u3bimq9c5RE11zH8VXKIjnPj8UPUOF0gAAAAAAAAAAAAAAAAAAAAADWvGPQ83Dp0vipt7TozNZ2bXcyKseKYmrLwa6eWRZiZ+6ro/bpn+2nl+LZT+TEVRNNURMT4piUxNhp7bvD2niNtbcu59duYWJd39GLn4lOm3pu04EWrUfs12LnKnp3oq5VVVRERziKfHEc5mul7SytWsbX1/e9uzTujQLdU1X8C9VFuquu30LkTziJqorjlVNMxyiqI+/lznNbd25ou09Kt6Jt/CjEwbVdy5bsRXVVTRNdc11RT0pnlHSqnlTHij7oiIZMmRF9t7W1DS91bm3RqWZj1165dx6LNnHoqim3YsUTTRNczP2rk9KecxyjlERCUAgAAAAAAAAAAAAAAAAAAAAAAAAYbJ2no+VurC3nVbu29UwcW7hU3LdfRi7ZuTEzRcj+tEVU86ef3TMyzIAAAAAAAAAAAAAAAAAAAAAAAAAAAAAAAAAAAAAAAAAAAAAAAAAAAAAAAAAAAAAAAAAAAAAAAAAAAAAAAAAAAAAAAAAAAAAAAAAAAAAAAAAAAAAAAAAAAAAAAAAAAAAAAAAAAAAAAAAAAAAAAAAAAAAAAAAAAAAAAAAAAAAAAAAAAAANO8Pds3t44e5NXzN3bqxtTsbm1PGxMmxruVNvHotX5i3TTjV3Jx6qaY8XRqtzTMeKYbia30nhtvjQrer6XpHEPAw9M1jVMrUa6rWh1Tn2Iv3Jrqpt36sibUVRz5RVVZq5ff0UxKGEw+PFOm7V0CNwXNEo3BqV3NxK7mo6lTpmBNWHdm1dvVXqqappiqYiaaKaKpmauXiiJqj04XHr+l9I0fL0Da9rVM7U9evbeuWcXVKLmPbv0W66++28iKJi7ZmKaZ6XRpnozM9GZjozncnhTY0yjbt/YWrU6HmbZtXsbGqycerMs37F7lN2i/R3yiuuZqpivpRcpnpc5nnz5I9xNwNzW8/hxi3tzWqtYr3LXVGbRgxRYpqnEyJimLHTme9/wBWaZuTXMTP24nlMco+GRJNM4iatcy9xaDru2sTT9c0DFtZ3ereqxcw7+Ndiro3YyK7duaKaaqK4r6VvnTFPOIq5xCOY3dA4d3Qt4ah/R+i6hl7SwKNRmnRNepz8TLtVxVyim/FqmaK4qoqiqmbfi+zMc4l7dY4LZG5tP1y9uXc9jM1zWruFVVlUab0MO1axbkXLVj9lqu1TVamrpTXTVd51TVPjjlHL56lwY1nXp3Zla9vexezN1aJZ0aqcfSu82MOLdVyYqt25vVVTExX46aq5nnznpcpiml/dHw3xvringYez83S9v6Pp1Wt69jYtdi7q1VdVyxcomqm1dn9lqi3NXj6c0TVNE0x0Zr6U8vfq3FLduLrG5dH0rYWFm17UwcfOzrletTapuRcszcqt2Y7xVNVcdGYjpRTTV98zTPiZ/eexsjc+j6PiYGsW8DP0LPxdRw8m7izftTds845V2oromqmYmY5RXEx4vH4nxxuHuRRqm7NXy9bt3L+68DGw7sW8SaKLFdqxVamumJrqmqKpq6UUzPi5cuc/eiJiwxmh8WdQ1DU9u/0vtKnS9H3bjXsjSsqrUYuZEd7tRdinIsRRFNuarfSqjoXLnLlynlM+LB6N3SG39Z1jR7FiNDr07Xc6nAxIx9ftXtUtVVc4t138GKP9HRVMfhcqqpiqnpUxMzESmnhhRFGxbdzWIro2Xars1Uzjf8A+yKsWbE/1/8AR/f0v639n979bM2NujZtnD0DH3rZyduabNVOLjV6XyzYtePoWa8nvs0VUU8+XOLNNXKmmOl98y/un1R3/ts1ynSMvdd7Ydm3t7TdauaPmZM6vE5ERTld4m/asxZ5V0xMxM01V0VfxREVREVTkNt7q3/n8Yd0bYzsTS6tC03HwrlqKc6e+2KblN2Yrpp/Z4m5VXNMdKmquIo5fZmrnL9X+D/fuHurbD8Iuj/SmrXtU/a/2Tn3vvmX+0dDodPx8v4efSj+3l+DN2NmahgcRM7e2m61j0YurYmPjahg3sKq5XXNjvne67V6LlMW/wDxPHE0V8+j4uXPmfQSwBx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Wait Time Anomalies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Wait Time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Overall mean is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35.93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; Neurology has the highest at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38.11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Efficiency Insights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Renal department shows better efficiency with a wait time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34.09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Consistency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Most departments exhibit consistent wait times, except for Neurology and Renal.</a:t>
            </a:r>
            <a:endParaRPr lang="en-US" sz="5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DAQEBAQEAAAAAAAAAAAgGBwkFBAMCAf/EAEwQAQAABAIIAwYDBQYDBgYDAQABAgMEBQYHCBE3dHWysxI1NhMWIVeW0zF2tBQYIkFWFSMyUZXUQmGUJFWBkpPSFzNDUlNxNKHRcv/EABwBAQABBQEBAAAAAAAAAAAAAAAEAQMGBwgCBf/EAD8RAQAAAwQJAwMDAwIEBgMAAAABAgMEMjVyBgcRMTRxc7GyBUHBUYLCEhMhFlSSF9EUU2GRFSJEUmKB0uHi/9oADAMBAAIRAxEAPwDqmAAAAAAAAAAAAAAAAAAAAAAAAAAAAAAAAAAAAAAAAAAAAAAAAAAAAAAAAAAAAAAAAAAAAAAAAAAAAAAAAAAAAAAAAAAAAAAAAAAAAAAAAAAAAAAAAAAAAAAAAAAx3NukLJeRZaM2bMxWmHRuNvspKkYzTzwh+MYSSwjNGEP89mxkSINa+tVq6YbuSpUmmlo2VrJThGP+GXweLZD/AMZox/8AGLJNFvRKfr9v/wCFqzRllhLGaOzf/GyGz+ebxUm/RDapn94jQx/XVr/09f8A9h+8RoY/rq1/6ev/AOxAo2T/AKZ+mf8ANqf95f8A8Vj9+ZftDWC0N3NaShTz5YwmqRhLCNSnVklhH/nNNLCEIf8AOMWwadSnVpy1aU8s8k8ITSzSx2wjCP4RhH+bmC6BaBq1WvofytPWqTTzQsYSQjNHb/DLNNLLD/whCEP/AAYjpfojZtH7PTtFmqTR/VN+mMJtn0jHbDZCH0XKdSM8dkWfCQdOWljI3/xMx3NlzpDy7h+K6H42UMHwu7xmlRr3tzPNCriUslCaeE1SM1tGShLshH+Pxwh8dsG7rrTJSwbMWLTY1PYwyxNlWTNOCX1LxSz3NKTbC5kn2zRhGMvit5pdkJfhV2fGMNrAF5tAT1jOnTSNbXOH5RjZUcJzHSwG0xrFq9HI2NZhtpKtzGpCnaS0bCaE1GMvs4+KrUq/GMP4acdsYy+ph+lvSvmvMGQst4VlvC8rXWactX2M4pJjlhdVq2HVravb0/Zy0Yz2880s3tZ9kJ/BNCEZZo/hGSYN4jQeddYHE8rZ2oW+G45g+NYLSx6zwLELKxyvileNrPXqy0YxnxinNNZU60k1SSaa3npwmhD+CM3ijCMfcxTPuljGZ86Y5kSXK1tg+TK1zYyWeK2detc4tc29GFSrGFenXkltJPFNCSG2lWjHwzTfCEYQBuAT5i+sDmu6938EwKhJh+KXmWbHMWI30mS8YzFbwmuYTQkt5LfD4wnpQ2yTze0qVfhCEJYSzxjNNJtzRpmnGM6ZFwjM2YMt3eAYle0PFdYfdUatKejUhNGWP8FWWSpLLHZ4pYTywm8M0NsNoMnE/wCa8w1tD2kPSVeWtCjLLmvLlHMOF0/BGEK+K0IQs6kkYw/Gabx2Pw2bY7YsNp4Dc5Z0aYlqu/tM13cXuZMPwiSNb/FWwy/llu7ufbtj8PDJfy/5w8MNsP5grJ8dhjOD4rWvLbC8Vs7yrh1f9lvKdvXlqTW1bwwm9nUhLGMZJ/DNLHwx2R2TQj/No3OGny+yfnK2sMFxjBsWwC2xyyy/e4fYZXxSv+xxrVZKP8eMU5o2VOtJNUkmmt56cJoQ/g8XijCMcf0n5tzpPljST7h3OBZTusFz7hVhWvLPDKsLi/kqwsIxnqz0rilGNSM1aEs00dsJqUns9kNvjgFPD48IpYvRwy2pY/fWd5iMlOELm4s7Wa2o1J/5zSUp6lSaSH/KNSaP/OLQufdDGh6+1hsjyX2ijJ1xLjGHY9d4jCrgVrPC8ry/s0ZalbbJ/eTwjPNGE022MIzR/wA4g31bYxhF7iF5hNnitnXvsP8AZ/tltSryzVbfxw8UntJIR2yeKHxhthDbD8H2NCZt0h3mjibSvWyXk7K1rc5RsMDjZRlso0P2r2snglp3E1OMIzSSS/wyeGEPBD+UfwerUzTp7l0gw0by32RPaYjg82OW2M/2Tdxp2MklaFOa1ntf2rxXM0fHJsrQrUIQ+MfZx+EoNzCe6+sbmK5yvk+3tMPpWmY8wyYj+3XdrlzE8etbONhXhQrzSWdnsuKktSpGEJfFPJLJCO2aaaMISz7L0PZ1zLnnKtXEc14Bc4Zf2l9XsvaVcKu8NkvqckYeC6pW13LCvRknhGEfBP4oyxhNDxTbNsQzkAAAAAAAAAAAAAAAAAAAAAAAAAAAAAAAAAAAAAAAAAAAAAAAAAAAAAAAAAAAAAAAAAAAAAAAAAAAAAAAAAAAAAAAAAAAAAAAAAAAAAAAAAAAAAAAAAAAAAAAAAAAAAAAAAAAAAAAAAAAAAAAAAAAAAAAAAAAAAAAAAAAAAAAAAAAAAAAAAAAAAAAAAAAAAAAAAAAAAAAAAAAAAAAAAAAAAAAAAAAAAAAAAAAAAAAAAAAAAAAAAAAAABHGtjk7MdPSLHM1PCrmthuIWlGWncUqcZ5JakkPDNJNGH4TfCEYbfxhH4fhHZY4+5o/wCtz+gWz/i5JITfxGEYRjs/iOz39t0PZ5nl/XDY5k/2Vin/AHbdf+jN/wD4f2Vin/dt1/6M3/8AjpsM7/1Qn/tYf5//AMrP7H/VzMt8Cxu6rSW1rg99WrVI+GSnTt55ppo/5QhCG2MXQPRFgGJZY0aZewHF6Xsb21spYVqe2EY05poxm8Mf5bYeLZH/AJwZgMZ0l0vqaRUZKEaUJJZY7d+2MY7Nn0h9YrklP9EdrG8l5DwbJGXq2XLGtdXtK6uru9u697NLPWua1zVmqVZp4yyyyx2xnjDZCWEIQhCH8mKR1e8kz5WyplC4v8YuLLJ9x7Sxmq1qU1Srb+LxfsdaPs9k9v8ACnDwQhCOylT/AIvhtjs8YcuMJzVout8fzLJnLAs45gynjsbOGH3N9g0bWeN3bSzRnkpVaV3Qr0o+CaaaMs0JITw8U0PFsjGD7aejzB5M3YNnSN/iVW/wPCbnB6EK1xCpLVo156U889SM0IzzVNtCXZHxQh8ZtsI/DZlIDUl/q3ZZxGnUwyvnPNkmBf29TzJbYJSuLWS0tb6W7hdRnlmhQ9tPJNVhNGNOrVnkh44+GEsYSRlxDStl/DLPEM4YNl2jpVpX2a6E8K2X8Hwqepg2M3VajGlLXmvoUJpbPbGMIVIwu7aP914ppf4oRnooBq3D9Cc1PCcr3tpnLHMr5nwXALXA7rEcDmtp/wBqoU5If3VSnd0K1GaWFTxTSzezhPDbHZNCEYwj7eLaQ8sZAq0MtYna52v61ChJN+0WmVMXxaWpCO34zXFtbVKcZ47IxjL4tsP8oQ2M3Aa8zdoxyVpluMl50xaGNW8+W72TGMPk9lUsalXb4ZoUbqjWpwqwk8UlOeNOaEk0Jqcu3ZsjCP3YhokyvielXDNL9zWv/wC2MKw+fD6NvLVlhaTwmjNsrTyeHbNVklqVZJZvFshLVnhs+O1moDUl/q3ZZxGnUwyvnPNkmBf29TzJbYJSuLWS0tb6W7hdRnlmhQ9tPJNVhNGNOrVnkh44+GEsYSRl9rFdCeVcXwnOWE18QxWnLnXEqWLXVanVpwqWl1Tp0ZKVS3204yy+GNvTnhCeE8PFCO3bCPhbBAYBcaTcv5Imkytj0+f8bv7CnJJWxCnkfE7yFzNGEI+ONWxsf2aaPx+Ps4QhCPw2QjCMHtXWUsHzBmrL2kOetf07zBrK6o2lKaX2Uk1O6hTjP7WnPJ44TQ9lLshtljCMYwjD/LJQGA5k0MZXzRNm+bEL/FKcc6UrGjf+xq04eyha/wDy/ZbZI+GMf+LxeLb/AC2Mhmyhhs2crfPEa9z+322F1MJkp+KX2MaM9WSpGaMPD4vFtkh8duzZt+H83ugNZy6BMt2eD4PY4DmXMWDYlgF5fXmHYzZ1reN5R/bK01W4pRlq0Z6FSnNGbZ4alKbZCWWMNk0ITM7y/hFXA8LpYfcY3iOL15Ns1W+xCeSavXnj+M00KcslOX//AJpySSQ/lLB6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+LGsZwzL2E3eOYzeU7WysqU1avWnjshLLCH/APcf5Qh+MY7IQfawvP8AkrMebr7Bq+FZnw+xs8Kr/tdSxvsLqXdG6ry7PZTz+C4ox2U4/wAUJdsYRm2Rjt8MFYf9R4+DaaI4rkKlm2tlS4tMRvcWqYJY4RUuYe0q3UK0acks88ZYQp/4YzTfCPghCb/FGGyOQ5Tzlf4xjeLZUzHglDCsawmShcT0ra9/aqFe3rQm8FWnUjTpzR/iknlmhNJLsjD+cIwi1Nh2U9IVjlujjmK2f7fNgGe7nGo2NnhNW3uatv7evLWq05Z6s8asJpasKlOSWG3ZDZCNSMYbdhZPoXWYNJGOaQJcMv7PDJ8LtMIso39nVtK1eMlSpUqz+xqwlqSyQjUllhGaWEYxhHZ8PjH1GEFGwhjukbGr/Lej7M+YsLnlkvcLwa9vbaaaWE0stWnQnnkjGEfhGG2WHwezh1epc4fa3NXZ46tGSebZD4bYywjF4VfSAAAAAAAAAAAAAAAAAAAAAAAAAAAAAAAAAAAAAAAAAAAAAAAAAAAAAAAAAAAAAAAAAAAAAAAAAAAAAAAAAAAAAAAAAAAAAAAAAAAAAAAAAAAAAAAAAAAAAAAAAAAAAAAAAAAAAAAAAAAAAAAAAAAAAAAAAAAAAAAAAAAAAAAAAAAAAAAAAAAAAAAAAAAAAAAAAAAAAAAAAAAAAAAAAAAAAAAAAAAAAAAAAAAAAAAAAAAAAAAAAAAAAAAAAAAAAAAAAAAAAAAAAAADD9Me6LPH5bxP9LUZJg3k9jw1LpgxvTHuizx+W8T/AEtRkmDeT2PDUumCvsp7vsAUVAAAAAAAAAAAAAAAAAAAAAAAAAAAAAAAAAAAAAAAAAAAAAAAAAAAAAAAAAAAAAAAAAAAAAAAAAAAAAAAAAAAAAAAAAAAAAAAAAAAAAAAAAAAAAAAAAAAAAAAAAAAAAAAAAAAAAAAAAAAAAAAAAAAAAAAAAAAAAAAAAAAAAAAAAAAAAAAAAAAAAAAAAAAAAAAAAAAAAAAAAAAAAAAAAAAAAAAAAAAAAAAAAAAAAAAAAAAAAAAAAAAAAAAAAAAAAAAAAAAAAAAAAAYfpj3RZ4/LeJ/pajJMG8nseGpdMGN6Y90WePy3if6WoyTBvJ7HhqXTBX2U932AKKgAAAAAAAAAAAAAAAAAAAAAAAAAAAAAAAAAAAAAAAAAAAAAAAAAAAAAAAAAAAAAAAAAAAAAAAAAAAAAAAAAAAAAAAAAAAAAAAAAAAAAAAAAAAAAAAAAAAAAAAAAAAAAAAAAAAAAAAAAAAAAAAAAAAAAAAAAAAAAAAAAAAAAAAAAAAAAAAAAAAAAAAAAAAAAAAAAAAAAAAAAAAAAAAAAAAAAAAAAAAAAAAAAAAAAAAAAAAAAAAAAAAAAAAAAAAAAAAAAAAAAAAAAMP0x7os8flvE/0tRkmDeT2PDUumDG9Me6LPH5bxP9LUZJg3k9jw1Lpgr7Ke77AFFQAAAAAAAAAAAAAAAAAAAAAAAAAAAAAAAAAAAAAAAAAAAAAAAAAAAAAAAAAAAAAAAAAAAAAAAAAAAAAAAAAAAAAAAAAAAAAAAAAAAAAAAAAAAAAAAAABrzSnpsy1oluMPtswYbid1HEpKk9KNnJTm8MJIywj4vHPL/8AdDZs2/zbDSrrq+aZU4e76qTIdFvTqHq3qtOyWmG2Sb9W3ZHZuljHvB4qRjLLtgy798vRx/TuZP8A0aH3T98vRx/TuZP/AEaH3Udjbf8Ap96J/wC2b/KKP+9MsT98vRx/TuZP/RofdP3y9HH9O5k/9Gh91HYf6feif+2b/KJ+9M6WZXzBa5ry7h2ZbGjVpW+J28lzSkqwhCeWWaG2EJtkYw27P8oxeow3Q1uoynyi26IMyaNttKWhaalKTdLNGEOUI7EqEdsNoAiqgAAAAAAAAAAAAAAAAAAAAAAAAAAAAAAAAAAAAAAAAAAADUmcdZnR/kjMt9lXF8PxypeYfPLJVmoW9KanGMZYTQ2RjUhGPwmh/KDbaBdYjfPmfiKXYpsv0M9FsvrltnoWvb+mEkY/xHZ/O2EPlbqzRkhtgob98TRb/wB15k/6Sj90/fE0W/8AdeZP+ko/dRmNl/6eei/Sb/L/APSx+9Msz98TRb/3XmT/AKSj919eE62WjXGcVssHtMMzBLXvrinbUoz2tGEsJ55oSw2xhVj8NsUUPeyD67y5zez70qzaNX/o1OjPPLCbbCEY3v8ApyVhWmjF0iAaLSgAAAAAAAAAAAAAAAAAAAAAAAAAAAAAAAAAAAAAAAAAAAAAAAAAAAAAAAAAAAAAAAAAAAAAAAAAAAAAAAAAAAAAAAAAGH6Y90WePy3if6WoyTBvJ7HhqXTBjemPdFnj8t4n+lqMkwbyex4al0wV9lPd9gCioAAAAAAAAAAAAAAAAAAAAAAAAAAAAAAAAAAAAAAAAAAAAAAAAAAAAAAAAAAAAAAAAAAAAAAAAAAAAAAAAAAAAAAAAAAAAAAAAAAAAAAAAAAAAAAAAAAlXXV80ypw931UlVJV11fNMqcPd9VJl+gmPUeU3hMt1bkU0gOhEMAB0O0NbqMp8otuiDMmG6Gt1GU+UW3RBmTlr1Pja2ebvFPl3QAEFUAAAAAAAAAAAAAAAAAAAAAAAAAAAAAAAAAAAAAAAAAAAAQLrEb58z8RS7FNfSBdYjfPmfiKXYptjas8Tq9OPlKs17rXIDdqKPeyD67y5zez70rwXvZB9d5c5vZ96VGtnD1MseysN7pEA5VTwAAAAAAAAAAAAAAAAAAAAAAAAAAAAAAAAAAAAAAAAAAAAAAAAAAAAAAAAAAAAAAAAAAAAAAAAAAAAAAAAAAAAAAAAAGH6Y90WePy3if6WoyTBvJ7HhqXTBjemPdFnj8t4n+lqMkwbyex4al0wV9lPd9gCioAAAAAAAAAAAAAAAAAAAAAAAAAAAAAAAAAAAAAAAAAAAAAAAAAAAAAAAAAAAADF9JOe7XRvlO5zbe2FW8o21SlJNSpTwlmj454SwjCMfh+MYL1noVLVVloUYbZpowhCH1jHcpGOz+YsoE6fvo5W/ovFf8A16Z++jlb+i8V/wDXpsh/o313+3j/AN5f93j92T6qLE6fvo5W/ovFf/Xpn76OVv6LxX/16Z/Rvrv9vH/vL/ufuyfVRYwbRNpVsNLOD3mM4dhNxYU7O5/ZYyV55ZpppvBCbb8P5bJoM5fAtVlrWKtNZ7RL+meXfD6PcIwjDbAAR1QAAAAAAAAAAAAAAAAAAAAAAAAAAAAAAAAAAAAAAAAAAABKuur5plTh7vqpKqSrrq+aZU4e76qTL9BMeo8pvCZbq3IppAdCIYADodoa3UZT5RbdEGZMN0NbqMp8otuiDMnLXqfG1s83eKfLugAIKoAAAAAAAAAAAAAAAAAAAAAAAAAAAAAAAAAAAAAAAAAAAAgXWI3z5n4il2Ka+kC6xG+fM/EUuxTbG1Z4nV6cfKVZr3WuQG7UUe9kH13lzm9n3pXgveyD67y5zez70qNbOHqZY9lYb3SIByqngAAAAAAAAAAAAAAAAAAAAAAAAAAAAAAAAAAAAAAAAAAAAAAAAAAAAAAAAAAAAAAAAAAAAAAAAAAAAAAAAAAAAAAAAAMP0x7os8flvE/0tRkmDeT2PDUumDG9Me6LPH5bxP8AS1GSYN5PY8NS6YK+ynu+wBRUAAAAAAB+F7WmtrOvcSQhGalSmnhCP4bYQjFWENsdkB+4lL99TGP6Bs/+vn/9h++pjH9A2f8A18//ALGX/wBB+vf8mH+Uv+63+7J9VWiUv31MY/oGz/6+f/2H76mMf0DZ/wDXz/8AsP6D9e/5MP8AKX/c/dk+qrRo3Q1rF4lpUzfNlm4yvbYdTktKl1GrJczVIx8MZYeHZGWGz/F+P/JvJj/qXpdq9Ir/APD2uX9M+zbs2wj/ABHlte5ZoTQ2wAHz1QAAAAAAAAAAAAAAAAAAeTmzMNHKeWsSzNc289elhltPdVKckYQmmllhtjCG34bdjR375+Tf6Qxn/wA9L/3Pren+h+oeqyRqWOlGeEI7I7Nm/wD+4vMZoS71DieP3z8m/wBIYz/56X/uP3z8m/0hjP8A56X/ALn0P6O9c/t4/wDeH+6n7kn1UOJ4/fPyb/SGM/8Anpf+5n2ibTdg2ly6xK2wjBb2x/s2nTnqTXM0kfF44zQhCHhjH/7Y/wD9I1r0a9WsFGa0WijGWSXfHbD67Pr9SE8sY7IRbJAfCewAAAAAAAAAAAAAAAAABqXWm3MYtxFp35G2mpdabcxi3EWnfkfZ0dxey9STyg8z3YoZAdNIIACvtTL0JjfN49mmoJPupl6Exvm8ezTUE5w0vxy0ZviCbTuwAGNvYAAAAAAAAAAAAAAAAAAAAAAAAAAAAAAAAAAAAAAAAAAAAlXXV80ypw931UlVJV11fNMqcPd9VJl+gmPUeU3hMt1bkU0gOhEMAB0O0NbqMp8otuiDMmG6Gt1GU+UW3RBmTlr1Pja2ebvFPl3QAEFUAAAAAAAAAAAAAAAAAAAAAAAAAAAAAAAAAAAAAAAAAAAAQLrEb58z8RS7FNfSBdYjfPmfiKXYptjas8Tq9OPlKs17rXIDdqKPeyD67y5zez70rwXvZB9d5c5vZ96VGtnD1MseysN7pEA5VTwAAAAAAAAAAAAAAAAAAAAAAAAAAAA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B/M08kn+KaENv8AnF/ntqX/AOWT/wA0FdkR/Y/j21L/APLJ/wCaB7al/wDlk/8ANA2RH9j+PbUv/wAsn/mg/qWaWaG2WaEYf8oqbB/oAAAAAAAAAAAAAAAAAAACVddXzTKnD3fVSVUlXXV80ypw931UmX6CY9R5TeEy3VuRTSA6EQwAHQ7Q1uoynyi26IMyYboa3UZT5RbdEGZOWvU+NrZ5u8U+XdAAQVQAAAAAAAAAAAAAAAAAAay0iawOSdGWPy5czBY4xVupreS5hNaUKc8ngmjNCHxmqSx2/wAMf5MY/fE0W/8AdWZP+ko/dfboaOerWqlLWo0JoyzfzCMIb4PMZ5YfxGLeg0X++Jot/wC6syf9JR+6fviaLf8AurMn/SUfurv9Ketf203/AGU/cl+reg0X++Jot/7qzJ/0lH7reFvWluaFO4khGEtWSE8IR/HZGG1At/pNt9MhLG2Uoyfq27Nvvs393qE0Jtz9AHzlQAAAAAAAAAAAAAAAAABAusRvnzPxFLsU19IF1iN8+Z+Ipdim2NqzxOr04+UqzXutcgN2oo97IPrvLnN7PvSvBe9kH13lzm9n3pUa2cPUyx7Kw3ukQDlVPAAAAAAAAAAAAAAAAAAAAAAAAAAAA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Br2+1gNEGG3txh17nSjSuLWrPRrU42teMZJ5YxhND4SbPhGEX4fvG6Fv65of9LcfbfTh6J6nNDbCzVNmSb/Z5/VL9WyRrb943Qt/XND/AKW4+2fvG6Fv65of9LcfbV/8D9U/tqn+E3+x+uX6tkjBsA03aLc0YvbYDgObaN3f3c0ZaNGW3rSxnjCEYx+M0kIQ+EIx+MWcodpslosc0JLRTjJGP87JoRhHZ/8AasIwjuAEdU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Y/na8oWGC/tV7nmjlK0lqywr4lPG3ljLCPwhLLPcQmpSxjN4YbZpJtsNsIQhGMJoZA8nMFTNdGlQrZVs8JvKks8YVrfELmpbSzyRh8Iy1pJKnhjCP8o05tsI/jLs+NYDWVvn7OkuTMPtpr6afEMezLNgOEYzWs5JJq1lGaaMt9GlCEKc00ack8ZYwlhJNGEs3hjLHZHJ8oYzj2H58xvR7j+O18altrC1xawvbmhRp1/ZVJp6c9Op7GSSnN4Z6cIyxhJLHZNsjt2bXgy6IsehgVe9o3mFWmYo5mhmq2tqPtP7PoV4Swljb+LZCaMs8vi8dWEksYzTxm8H/AAxynKeWMepZnxfPGbIWFDEsSt7ewo2dhcVK9G2tqMZ5of3s8lOM8809SaMY+CWEIbIQ2/GMfUdij/dMe6LPH5bxP9LUZJg3k9jw1LpgxvTHuizx+W8T/S1GSYN5PY8NS6YPPse77AFFQAAAAAB8uK+V3nD1OmL6ny4r5XecPU6YvdO/DmOZIDrB88ABu7VC3r1uUXHXTWki3VC3r1uUXHXTWk0NrExn7JflLo3QBgq6AAAAAAAAAAAAAAAAAAw3TLuozZyi56IueLodpl3UZs5Rc9EXPFufVlwNfP8A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A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8A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8A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AAAAMP0x7os8flvE/wBLUZJg3k9jw1LpgxvTHuizx+W8T/S1GSYN5PY8NS6YK+ynu+wBRUAAAAAAfLivld5w9Tpi+p8uK+V3nD1OmL3Tvw5jmSA6wfPAAbu1Qt69blFx101pIt1Qt69blFx101pNDaxMZ+yX5S6N0AYKugAAAAAAAAAAAAAAAAAMN0y7qM2coueiLni6HaZd1GbOUXPRFzxbn1ZcDXz/AB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AA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AE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AAAAAAADD9Me6LPH5bxP9LUZJg3k9jw1LpgxvTHuizx+W8T/S1GSYN5PY8NS6YK+yn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AI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wTOuEZcr4zhkmdKF9j1vjN/Jh9hhU3hjYUZvZTzzT1qMZpZK2yFOabbUhUjLGEvglhHbtzthelSthU2C2OE32CVcVu8TxClb4bQp3tWyjLcwlmnhU/aaX95QhLJJPGM8m2bZthCEduyNYbxiuWLXRvjOM1LPR7l64ybf8As7ith+JYbb0ba1xOnRreyqTxo0Z4yXFOWeMIbK8kI7J4zU9kY+KG3YbdkPFGEY/z2Q2NV6OsYwHFMcyzd0cmU8Jr3eU4z4bUo4jUrU6FvJWkhVtvZxlllhsjGjGFTZ4p/wAI7PD8dqqzKQAHlU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t0xZowe2v8u5avrPGvHc4nLPG8scHvq1W12UK00lS2q0ac0k1WE0sIRp/wAe2SM8JpIyxi2k83HaGY7i0lkyziuG2F1CeEZql/h9S8pxk2R2whJJWpRhHbs+Pij+Efh8dsKw3jWGirBrTCM30rTAaOZ8RwyzwSNrHE8xYRXsa1tsrSxp21CE9GhJNLGHtJ5owpxm2wl8U8YeGWG4WCYJjudrPSFDJ2a8Zy/iFGvhE+I282HYVWtasJpassk3tPHc1YSy/wAUPDsh/FHxfGXw/wAWdkQAU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GI6Sa+UZMKsrXNmT6eaP22+p29hhkbKjczVrmMs0YeGFeMKcsYSQnmjNNNLCEsJvj/KOXNdZzvcMzXhEZ8Sp53y9HBMd8NvcYfgk1xdVK1GEfDWpSy0LiMaE0Ixh4/DCE0NssY7JoyxrDePvyFY4ThV3c22C6F62S6deSE9WvC3wyjTrxlj/DLGFpXnmjGHijGG2XZD4/H4/HNmB5ExH9sxarT98s94tsoRj7HHstf2fQl/ih/FLU/YLfbP/Lw+OPwjGPh+G2GeESAAoAAMP0x7os8flvE/0tRkmDeT2PDUumDG9Me6LPH5bxP9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A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DCdK+YMQy5gmHXdvj0MBsK+KW9tieLQp0p5rG2n2w8cvtYTU5ds/s5IzTyzSywnjNGHw2wzZgufrK9zTWw63yjHBr3Gsr4vbYjWtMRvJ6EkkvgnhCM0JaVSb+KWebwTeGEITQ8UIx8EZY1hvH85ExvLuJYtVoYRpy98q0tCM01j+14VV9nL4of3my0oU5/h8IbYx8P8X4bdjPGLW+Ys0YXSuMRz7hOXcFwu3p+KNzaY3Wu54zxmhCWTwT2tL8duyGyaMYx2QhLGMWUQjCaEIw2/H4/GGwiP9AU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AB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B4uYcnZczTNQrYzh3jurTb+zXlCtUtru38X+KFK4pTS1acJtmyPhmhth8I7YPaYRpXwq9xXBsOllw64xPCrfEadfGcPoSQqT3dnCSfbJ7P8assJ405404bYzwkjCEJoxhLGsN49HCtHOUsJxGli8lneX19bbf2a5xXErrEaltthsmjRmualSNKMYfCPg8O2Gzbt2QZM0poRwfEv2zAsRky1iOD2+FZZhhN/PfWVSzmuLj20s9OnLSqSyzTS0pYT/wAezw/3uyWMdk2zdZHeACgAAw/THuizx+W8T/S1GSYN5PY8NS6YMb0x7os8flvE/wBLUZJg3k9jw1Lpgr7Ke77AFFQAAAAAB8uK+V3nD1OmL6ny4r5XecPU6YvdO/DmOZIDrB88ABu7VC3r1uUXHXTWki3VC3r1uUXHXTWk0NrExn7JflLo3QBgq6AAAAAAAAAAAAAAAAAAw3TLuozZyi56IueLodpl3UZs5Rc9EXPFufVlwNfP8QRq++AA2YsCltSrzTNfD2nVVTSpbUq80zXw9p1VWK6bYDaOUvnKuUr8FVAOdkwAAAAAAAAAAAAAAAAAAal1ptzGLcRad+RtpqXWm3MYtxFp35H2dHcXsvUk8oPM92KGQHTSCAAr7Uy9CY3zePZpqCT7qZehMb5vHs01BOcNL8ctGb4gm07sABjb2AAAAAAAAAAAAAAAAAAn3XN9CYJzeHZqJBV9rm+hME5vDs1Egt+6v8EkzTd0StfAGbLQubVZ3MYTxF3350Mrm1WdzGE8Rd9+dr7WThEnUl8Zl6hebaAaNSgAAAAAAAAAAAAAAAAABKuur5plTh7vqpKqSrrq+aZU4e76qTL9BMeo8pvCZbq3IppAdCIYADodoa3UZT5RbdEGZMN0NbqMp8otuiDMnLXqfG1s83eKfLugAIKoAAAAAAAAAAAAAAAAACLdb3evR5Rb9dRpFu7W93r0eUW/XUaRdKaLYNZskEKpeiAPvvA6bYV5XZ8PT6YOZLpthXldnw9Ppg1RrQuWXnP+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MJ0r5gxDLmCYdd2+PQwGwr4pb22J4tCnSnmsbafbDxy+1hNTl2z+zkjNPLNLLCeM0YfDbDNmDZ4sbzONDC7vI9bAcVv8t47TuKlK7xCMlCSpTlmlqU5406dWMKkIVPhCMIRlm8M38vDGsN4/jImN5dxLFqtDCNOXvlWloRmmsf2vCqvs5fFD+82WlCnP8PhDbGPh/i/DbsZ48HAbzPVxdzyZny5gNhbQkjGSpYY1WvKkZ9sNkIyT2tKEIbNvx8Ufwh8Pjth7xEAF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Bp2M9niGY85ZZxHQ3HNmF2mNUrilJb2WE+wp1p7SjNPNPLcVqU09WMZ5oxnjCaOybZ4v5Q3E8q5vMv5fvqEtaShaXWP3kKMk1OhHxXVxClGMPHNLD4xhTpR/imj+EsIbfwgrCOwYxkTBMu4bi1WvhGg33NrTUIyzX37JhVL2kvih/d7bSvUn+PwjsjDw/wAP47djPHwT45hdPHKWXKlzGXEK9rPeU6Uac2yajJNLLNNCbZ4fhGeX4bdvxhHZsfeRBi+kWTR/Ty9NiWkulYVcGsKkK01O+ljVoTVNkZZYRo/GFab+L+GXwzR8Wzww27GUMXznkO3zldYPfT4/imFXOB3E91aVLKW2n/vZpIyeKaW4o1ZYxhCM2yOyEYbYxIbxqKnh+K2OWsOwOthd3geWs552pUbbB60PZT2uFT04zxoRklj/AHMtWenNGNL4bIVYyxh8YwZxkvDrDKelvMeUMtWNvYYJVwexxWFjbSwp0Le5mqVaU0adKH8MnjlkljN4YQhGMsIx+Mdr3r7R3JjWB1cEzJm7HcXm/aKV3aXteFpRubGvTjtkqUZrehTlhNCPx/ilm2/GEdsIxhH78sZOtctXN/iVTFcQxfFMTjT/AGvEL+al7apJThGFOnCWlJJTkklhGbZCWSHxmmjHbGMYqxj/AAo8/THuizx+W8T/AEtRkmDeT2PDUumDG9Me6LPH5bxP9LUZJg3k9jw1Lpgp7Hu+wBRUAAAAAAfLivld5w9Tpi+p8uK+V3nD1OmL3Tvw5jmSA6wfPAAbu1Qt69blFx101pIt1Qt69blFx101pNDaxMZ+yX5S6N0AYKugAAAAAAAAAAAAAAAAAMN0y7qM2coueiLni6HaZd1GbOUXPRFzxbn1ZcDXz/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DVmbcNyfmy7kzNmXDtIuHT4Fi09pSp2McUlhcTSU55YVqdCzjPGFKaFSbZWllkmjs2Rm2R8MdpsT0h3WZqNnhVplu6urKF/idK1vb61tZbitaUJpZo+0llnlnkhtnhJLGaaSaEsJ4x2fDbCsB5eQ7XIUMer3uX8PzhHEprX2U11j9tjUfDQhPCMZJKuIQ8Mu2aMIxlkjCMdm3ZHZ8NgNN6JM05oxPNNLCMaz5f4/Vkwaapi1lVtbOl/ZWISVoSTSVIUaEk8sZ4eKMks023ZJNH+KE0Iy7kJv4ipAAUV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C0sR0SYZnWvNZZ0zxh2d73wXNzhmSruvWvMRjSkh7OSrQhLPRh4ZIbYQnhJtljGMdsIt+tRaRr7FMczP/ZWB6ALzMt3hcZKUcdur6lhELaWpCE0JrO7+NeOzbGE0aXhjLGGz47XqXepF/Whi707XeLYrV0iU9uWan97hNTFLe3oYvNLN4YyS1KdrGNKSEsvi8UJoQn8UYfy2whttq3RJkbS1lfFsVvc9Z6oXmFXNWpNY4JSr18QhbQmjL4Zv2262V5tkIRh4I7Zfj4vht2Q2kpNvIACioADD9Me6LPH5bxP9LUZJg3k9jw1LpgxvTHuizx+W8T/AEtRkmDeT2PDUumCv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4pFD3fUA1GkAAAAAAAAAAAAAAAAAACBdYjfPmfiKXYpr6QLrEb58z8RS7FNsbVnidXpx8pVmvda5AbtRR72QfXeXOb2feleC97IPrvLnN7PvSo1s4eplj2VhvdIgHKqeAAAAAAAAAAAAAAAAAAAA5u5+9d5j5ved6Z4L3s/eu8x83vO9M8F1VY+Gp5YdkCO8ASVGxtXffPljiKvYqL6QLq7758scRV7FRfTSWszE6XTh5TJVC6ANcrwAAAAAAAAAAAAAAAAAAAAAAAAAAAAAAAAAAAAAAAAAAAAAAAAAAAAAAx7OWa58r2tjJZ4b/aGI4reS2NhbTVfY056sZZp4xqVPDN4JJZJJ5oxhLNH4bIQjGOxkLD9KF1lC0wG2rZvusStKf7dRlsbrDrWvXuaF5NtlpTU4UZJ4+KMYxlhCaWMs3i8M0JoTeGNYbx8uS9JdfNV3gtrd5flsYY5gkcYoTyXntoSzSVJZKtKaEZJfw9pTjCb/i2x+Euz4500pkfHdEmj+6noT49m+6vcPsKVrG5x3AL2h/Z9hGeMZITRhaUqVGlGeE0Y1J4Q2+H+KeMJYbN006lOtTlq0p5Z5J4QmlmljthNCP4RhH+cCMNg/oBQ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YfpNtKMMIscxT45hWFVcu39PEaNbFa8KNnPP4Zqfs6tT/ghNCrGEJ4QjGWaMsfDNs8McwYhpAs8LvLvKst/icLW4p47SqWVOa1nryXNWFKr4qUYS/4P7uNSaE8fhLGWEfj+CsN4xHL+KSaRcz32MUc6ZGnxOjglxhtnh2CYzDFYSyVZ5Iz3Febw0ppoQmlkhCSEkIfjtn/i+Gycr4HTyxlvC8uUrmpcyYXZ0bOWtUhCE1SFOSEvijCH4bdm1huQsgZkyzj1vXxGthkmHYThM2D2s1nUqRq31OFbx0qleSMkstONOWEZYSwmqfGpPHbDbsbGVjFQAeVQ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GvtM9GW9wPCcMt7rE6OJ3eL0IYX+wVqNCf9qklnqQjPWq0a3spJZZJ5pppZIzRhCMuyaE0ZY7BYRpbmjSy5Qu45Ux3G5bW7krRnwKaX+0LGaEs3huKFOaP97NCaMJYyfGEZZ5tss0u2WNYbxj2i3NGYMTxbCIY3j2N3tLHsAjitvTu61jUp055asklWSPsLOhPtl8cnhmjNGE0JptssIwg2w1hoawrR1So1LnKWbb/H77DbeGFzwxOaSneYbQlnm/7PPby06UaO2eWaMfHThPNGHxjGEJdmzybeQAF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70vZmwmxtLTL82kW/wAv4heVIxjZYLay3eL39GNOpD2dvS8M88kYzQ2+1hJHw+D8Zdu2GxGIZk0cWOMX9THsDx3F8tY3PGWea+wu48MteaWWMsv7RbzwmoV9kIwhtnkjNslhCE0NkFYbxgmgma9x2/qZps8n4jaYLJaz4fRxjM2MVb/HL2pTqQlmhGSaaaFrJCeSr46cIwhNN4IwhDZ8N1NZ6JctaS8hVK2TczzYRjWCQjcXlpjlpGa3uJq1Sr7SeS4t47ZYRmmqzxljTm8MISbI/GMGzCbepAAUV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AB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AB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HyYri2F4Hh9fFsaxG2sLK2l8da5uastOlTl27Ns000YQh8Ywh/4g+seHNnbK0mVKed58Xpy4JWoSXNK6jJPD2kk+zweGTZ44zTRjCEssIeKMYwhCEYx2P6y3nDL+bZbv8AsS7rTVbCpCjdW1zaVrW4oTRlhNL46NaWSpLCMI7YRjLCEYfhtNg8nTHuizx+W8T/AEtRkmDeT2PDUumDG9Me6LPH5bxP9LUZJg3k9jw1Lpgr7Ke77AFFQAAAAAB8uK+V3nD1OmL6ny4r5XecPU6YvdO/DmOZIDrB88ABu7VC3r1uUXHXTWki3VC3r1uUXHXTWk0NrExn7JflLo3QBgq6AAAAAAAAAAAAAAAAAAw3TLuozZyi56IueLodpl3UZs5Rc9EXPFufVlwNfP8AEEavvgANmLApbUq80zXw9p1VU0qW1KvNM18PadVVium2A2jlL5yrlK/BVQDnZMAAAAAAAAAAAAAAAAAAGpdabcxi3EWnfkbaal1ptzGLcRad+R9nR3F7L1JPKDzPdihkB00ggAK+1MvQmN83j2aagk+6mXoTG+bx7NNQTnDS/HLRm+IJtO7AAY29gAAAAAAAAAAAAAAAAAJ91zfQmCc3h2aiQVfa5voTBObw7NRILfur/BJM03dErXwBmy0Lm1WdzGE8Rd9+dDK5tVncxhPEXffna+1k4RJ1JfGZeoXm2gGjUoAAAAAAAAAAAAAAAAAASrrq+aZU4e76qSqkq66vmmVOHu+qky/QTHqPKbwmW6tyKaQHQiGAA6HaGt1GU+UW3RBmTDdDW6jKfKLbogzJy16nxtbPN3iny7oACCqAAAAAAAAAAAAAAAAAAi3W93r0eUW/XUaRbu1vd69HlFv11GkXSmi2DWbJBCqXogD77wOm2FeV2fD0+mDmS6bYV5XZ8PT6YNUa0Lll5z/ikUPd9QDUaQAAAAAAAAAAAAAAAAAAIF1iN8+Z+IpdimvpAusRvnzPxFLsU2xtWeJ1enHylWa91rkBu1FHvZB9d5c5vZ96V4L3sg+u8uc3s+9KjWzh6mWPZWG90iAcqp4AAAAAAAAAAAAAAAAAAADm7n713mPm953pngvez967zHze870zwXVVj4anlh2QI7wBJUbG1d98+WOIq9iovpAurvvnyxxFXsVF9NJazMTpdOHlMlULoA1yvAAAAAAAAAAAAAAAAAAAAAAAAAAAAAAAAAAAAAAAAAAAAAAAAAAAAAAAAAADx814fYX2CXVW9sbe4ns6FavbzVaUs8aNT2U0vjkjGH8M2yaaG2Hx2RjD+b2H81KdOtTmpVZJZ5J4RlmlmhthNCP4wjD+cAaDt6n7Noe0M31zP4MOtsSwae9nmjskkljSmlkmnj+EJYVZqfxj8NuxnWB7bnTnmm5sp4zW1tgWG2t34Y7Zf2r2leeWWPx+E0Kc0I7P8p4f5w25t/YWCf2P7vf2PY/2V7H9m/Yf2eT9n9js2ez9ns8Ph2fDw7Nmx/mC4BgWWrGGF5cwWwwqzlmjPC3sraShShNH8Y+GSEIbY/57HqMdqmxj2mPdFnj8t4n+lqMkwbyex4al0wY3pj3RZ4/LeJ/pajJMG8nseGpdMFPY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wA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ABh+mPdFnj8t4n+lqMkwbyex4al0wY3pj3RZ4/LeJ/pajJMG8nseGpdMFfZT3fYAoqAAAAAAPlxXyu84ep0xfU+XFfK7zh6nTF7p34cxzJAdYPngAN3aoW9etyi466a0kW6oW9etyi466a0mhtYmM/ZL8pdG6AMFXQAAAAAAAAAAAAAAAAAGG6Zd1GbOUXPRFzxdDtMu6jNnKLnoi54tz6suBr5/iCNX3wAGzFgUtqVeaZr4e06qqaVLalXmma+HtOqqxXTbAbRyl85VylfgqoBzsmAAAAAAAAAAAAAAAAAADUutNuYxbiLTvyNtNS6025jFuItO/I+zo7i9l6knlB5nuxQyA6aQQAFfamXoTG+bx7NNQSfdTL0JjfN49mmoJzhpfjlozfEE2ndgAMbewAAAAAAAAAAAAAAAAAE+65voTBObw7NRIKvtc30JgnN4dmokFv3V/gkmabuiVr4AzZaFzarO5jCeIu+/Ohlc2qzuYwniLvvztfaycIk6kvjMvULzbQDRqUAAAAAAAAAAAAAAAAAAJV11fNMqcPd9VJVSVddXzTKnD3fVSZfoJj1HlN4TLdW5FNIDoRDAAdDtDW6jKfKLbogzJhuhrdRlPlFt0QZk5a9T42tnm7xT5d0ABBVAAAAAAAAAAAAAAAAAARbre716PKLfrqNIt3a3u9ejyi366jSLpTRbBrNkghVL0QB994HTbCvK7Ph6fTBzJdNsK8rs+Hp9MGqNaFyy85/xSKHu+oBqNIAAAAAAAAAAAAAAAAAAEC6xG+fM/EUuxTX0gXWI3z5n4il2KbY2rPE6vTj5SrNe61yA3aij3sg+u8uc3s+9K8F72QfXeXOb2felRrZw9TLHsrDe6RAOVU8AAAAAAAAAAAAAAAAAAABzdz967zHze870zwXvZ+9d5j5ved6Z4Lqqx8NTyw7IEd4AkqNjau++fLHEVexUX0gXV33z5Y4ir2Ki+mktZmJ0unDymSqF0Aa5XgAAAAAAAAAAAAAAAAAAAAAAAAAAAAAAAAAAAAAAAAAAAAAAAAAAAAAAAAAAAAAGH6Y90WePy3if6WoyTBvJ7HhqXTBjemPdFnj8t4n+lqMkwbyex4al0wV9lPd9gCioAAAAAA+XFfK7zh6nTF9T5cV8rvOHqdMXunfhzHMkB1g+eAA3dqhb163KLjrprSRbqhb163KLjrprSaG1iYz9kvyl0boAwVdAAAAAAAAAAAAAAAAAAYbpl3UZs5Rc9EXPF0O0y7qM2coueiLni3Pqy4Gvn+II1ffAAbMWBS2pV5pmvh7TqqppUtqVeaZr4e06qrFdNsBtHKXzlXKV+CqgHOyYAAAAAAAAAAAAAAAAAANS6025jFuItO/I201LrTbmMW4i078j7OjuL2XqSeUHme7FDIDppBAAV9qZehMb5vHs01BJ91MvQmN83j2aagnOGl+OWjN8QTad2AAxt7AAAAAAAAAAAAAAAAAAT7rm+hME5vDs1Egq+1zfQmCc3h2aiQW/dX+CSZpu6JWvgDNloXNqs7mMJ4i7786GVzarO5jCeIu+/O19rJwiTqS+My9QvNtANGpQAAAAAAAAAAAAAAAAAAlXXV80ypw931UlVJV11fNMqcPd9VJl+gmPUeU3hMt1bkU0gOhEMAB0O0NbqMp8otuiDMmG6Gt1GU+UW3RBmTlr1Pja2ebvFPl3QAEFUAAAAAAAAAAAAAAAAABFut7vXo8ot+uo0i3dre716PKLfrqNIulNFsGs2SCFUvRAH33gdNsK8rs+Hp9MHMl02wryuz4en0wao1oXLLzn/FIoe76gGo0gAAAAAAAAAAAAAAAAAAQLrEb58z8RS7FNfSBdYjfPmfiKXYptjas8Tq9OPlKs17rXIDdqKPeyD67y5zez70rwXvZB9d5c5vZ96VGtnD1MseysN7pEA5VTwAAAAAAAAAAAAAAAAAAAHN3P3rvMfN7zvTPBe9n713mPm953pnguqrHw1PLDsgR3gCSo2Nq7758scRV7FRfSBdXffPljiKvYqL6aS1mYnS6cPKZKoXQBrleAAAAAAAAAAAAAAAAAAAAAAAAAAAAAAAAAAAAAAAAAAAAAAAAAAAAAAAAAAAAAAYfpj3RZ4/LeJ/pajJMG8nseGpdMGN6Y90WePy3if6WoyTBvJ7HhqXTBX2U932AKKgAAAAAD5cV8rvOHqdMX1PlxXyu84ep0xe6d+HMcyQHWD54ADd2qFvXrcouOumtJFuqFvXrcouOumtJobWJjP2S/KXRugDBV0AAAAAAAAAAAAAAAAABhumXdRmzlFz0Rc8XQ7TLuozZyi56IueLc+rLga+f4gjV98ABsxYFLalXmma+HtOqqmlS2pV5pmvh7TqqsV02wG0cpfOVcpX4KqAc7JgAAAAAAAAAAAAAAAAAA1LrTbmMW4i078jbTUutNuYxbiLTvyPs6O4vZepJ5QeZ7sUMgOmkEABX2pl6Exvm8ezTUEn3Uy9CY3zePZpqCc4aX45aM3xBNp3YADG3sAAAAAAAAAAAAAAAAABPuub6EwTm8OzUSCr7XN9CYJzeHZqJBb91f4JJmm7ola+AM2Whc2qzuYwniLvvzoZXNqs7mMJ4i7787X2snCJOpL4zL1C820A0alAAAAAAAAAAAAAAAAAACVddXzTKnD3fVSVUlXXV80ypw931UmX6CY9R5TeEy3VuRTSA6EQwAHQ7Q1uoynyi26IMyYboa3UZT5RbdEGZOWvU+NrZ5u8U+XdAAQVQAAAAAAAAAAAAAAAAAEW63u9ejyi366jSLd2t7vXo8ot+uo0i6U0WwazZIIVS9EAffeB02wryuz4en0wcyXTbCvK7Ph6fTBqjWhcsvOf8Uih7vqAajSAAAAAAAAAAAAAAAAAABAusRvnzPxFLsU19IF1iN8+Z+Ipdim2NqzxOr04+UqzXutcgN2oo97IPrvLnN7PvSvBe9kH13lzm9n3pUa2cPUyx7Kw3ukQDlVPAAAAAAAAAAAAAAAAAAAAc3c/eu8x83vO9M8F72fvXeY+b3nemeC6qsfDU8sOyBHeAJKjY2rvvnyxxFXsVF9IF1d98+WOIq9iovppLWZidLpw8pkqhdAGuV4AAAAAAAAAAAAAAAAAAAAAAAAAAAAAAAAAAAAAAAAAAAAAAAAAAAAAAAAAAAAGLaQc2XeVcNsaeE29Cvi2NYhRwrDpLjxexlrVNv8dTw/GMkkss00YQjCMfDs2w27YfLlLNOYKmbMYyJm6fDa+I4dbW+IW93YW9S3pXNtVjNL8aU89SMk0k9OaEf7yaEYRlj8PjBXZ7j+9Me6LPH5bxP9LUZJg3k9jw1LpgxvTHuizx+W8T/S1GSYN5PY8NS6YHsp7vsAUVAAAAAAHy4r5XecPU6YvqfLivld5w9Tpi9078OY5kgOsHzwAG7tULevW5RcddNaSLdULevW5RcddNaTQ2sTGfsl+UujdAGCroAAAAAAAAAAAAAAAAADDdMu6jNnKLnoi54uh2mXdRmzlFz0Rc8W59WXA18/xBGr74ADZiwKW1KvNM18PadVVNKltSrzTNfD2nVVYrptgNo5S+cq5SvwVUA52TAAAAAAAAAAAAAAAAAABqXWm3MYtxFp35G2mpdabcxi3EWnfkfZ0dxey9STyg8z3YoZAdNIIACvtTL0JjfN49mmoJPupl6Exvm8ezTUE5w0vxy0ZviCbTuwAGNvYAAAAAAAAAAAAAAAAACfdc30JgnN4dmokFX2ub6EwTm8OzUSC37q/wSTNN3RK18AZstC5tVncxhPEXffnQyubVZ3MYTxF3352vtZOESdSXxmXqF5toBo1KAAAAAAAAAAAAAAAAAAEq66vmmVOHu+qkqpKuur5plTh7vqpMv0Ex6jym8JlurcimkB0IhgAOh2hrdRlPlFt0QZkw3Q1uoynyi26IMyctep8bWzzd4p8u6AAgqgAAAAAAAAAAAAAAAAAIt1vd69HlFv11GkW7tb3evR5Rb9dRpF0potg1myQQql6IA++8DpthXldnw9Ppg5kum2FeV2fD0+mDVGtC5Zec/wCKRQ931ANRpAAAAAAAAAAAAAAAAAAAgXWI3z5n4il2Ka+kC6xG+fM/EUuxTbG1Z4nV6cfKVZr3WuQG7UUe9kH13lzm9n3pXgveyD67y5zez70qNbOHqZY9lYb3SIByqngAAAAAAAAAAAAAAAAAAAObufvXeY+b3nemeC97P3rvMfN7zvTPBdVWPhqeWHZAjvAElRsbV33z5Y4ir2Ki+kC6u++fLHEVexUX00lrMxOl04eUyVQugDXK8AAAAAAAAAAAAAAAAAAAAAAAAAAAAAAAAAAAAAAAAAAAAAAAAAAAAAAAAAAAAwvSjlvGccsMGxXL1tJd4jlzF7fF6VpNUhT/AGqWSE0s9KWeb+GWaaSebwxm2Q27NsYQ+MPyyjg2OX+eMa0g47gtbBoXdjbYVZWNzVo1LiWlSmqTz1KkaM08kvinqbISyzzfCXbHZGOyGciu3+NgwrTZTr1ND2d5ba4hRnhl+/mjNGTxbZYUJ4zS7P8AnLCMu3+W3b/J52E5V0rxwqyjJpatJZY29PZCOXKUYwh4Yfz9q2Dc21te21WzvLenXt68k1KrSqyQmkqSTQ2TSzSx+EYRhGMIwi/uSSSnJLTpySyySwhLLLLDZCEIfhCEDb/CmxgvuppZ+bdn9N0/unuppZ+bdn9N0/us8DabGB+6mln5t2f03T+6e6mln5t2f03T+6zwNpsYH7qaWfm3Z/TdP7p7qaWfm3Z/TdP7rPA2mxgfuppZ+bdn9N0/unuppZ+bdn9N0/us8DabGB+6mln5t2f03T+6/itk/StcUalCppbs4yVJYyTbMt0/wjDZH/6rP3yYpi2FYJZzYhjOJWthayzSyTVrmtLTkhNNNCWWHimjCG2MYwhD/nFWE0YR2wNidv3MbD+t6f8Apc/+4P3MbD+t6f8Apc/+4b9zLmvL+ULGTEMw4jLa0qtSFGlLCnPVq1qkfwkp05IRnqTfj/DLCMfhF/OVc4Zczrh0+K5ZxKW7oU6s1vVhGnPSqUqsv+KSpTqQlnkmh/lNCEfjB9v+pvWf7mf/ACi8/tyfRoT9zGw/ren/AKXP/uD9zGw/ren/AKXP/uFHUL2zuatehbXdGrUtp4U68klSE01KaMIRhLNCH+GOyMI7I/yjB+x/U3rP9zP/AJRP25fo0TkvVpxXR/jEceytpEo2t5NRmt4zzYL7SEZJowjGGyavGH4ywZ17qaWfm3Z/TdP7rPB8y1220W6p+7aZ4zzbtsf5i9QlhDcwP3U0s/Nuz+m6f3T3U0s/Nuz+m6f3WeCNtNjA/dTSz827P6bp/dPdTSz827P6bp/dZ4G02MD91NLPzbs/pun9091NLPzbs/pun91ngbTYwP3U0s/Nuz+m6f3T3U0s/Nuz+m6f3WeBtNjA/dTSz827P6bp/dY7n6jpfylluONUNKlnWn/b8PtPD7u0pfhcXlGhGO2NSP4Qqxjs2fHZs+H4w28/G7s7O/oRtr60o3NGM0k8adanCeXxSzQmljsj8NsJoQjCP8owhE2mxhPuppZ+bdn9N0/unuppZ+bdn9N0/us8DabGB+6mln5t2f03T+6e6mln5t2f03T+6zwNpsYH7qaWfm3Z/TdP7p7qaWfm3Z/TdP7rPA2mxgfuppZ+bdn9N0/unuppZ+bdn9N0/us8DabGB+6mln5t2f03T+6e6mln5t2f03T+6zwNpsa1xzR1pJzHg95gOLaVrWrZ39Ga3ryS5dkljNJNDZGG2FbbD4f5Na/uY2H9b0/9Ln/3ClHi5mzjl/KFK3qY3dVpal5PGnbW9ta1bq4rzQhtjCSjRlmnm2Q+MYwl2Qh+Ox9Cx+r2/wBPljJZKs0kI/zGEI7FIyyx3tC/uY2H9b0/9Ln/ANwfuY2H9b0/9Ln/ANwoLL2YsFzXhFDHcvYhTvbG5hGNOrJth8YR2RljCMIRlmhGEYRljCEYRhGEYQi+y1vbO+pzVrK7o3Eks81OaalUhPCE8sdk0sYw/nCMIwjD+UYJn9Tes/3M/wDlFT9uX6Jx/cxsP63p/wClz/7hlORNX3MWjateV8o6SKFpPfyySV/HgcKvihLGMZf8deOz/FH8G6xYtHr3qdrpRo16800sd8Ix2wj7qwklh/MIMD91NLPzbs/pun9091NLPzbs/pun91ng+VtV2MD91NLPzbs/pun9091NLPzbs/pun91ngbTYwP3U0s/Nuz+m6f3T3U0s/Nuz+m6f3WeBtNjA/dTSz827P6bp/dPdTSz827P6bp/dZ4G02MD91NLPzbs/pun9091NLPzbs/pun91ngbTY1Dmyjpfy/iGWLOlpUs6kMdxmGGTze7tKX2cv7LcVvF8akdvxoQhs+H4/j8Nkci91NLPzbs/pun91m1xZ2d3NQnurSjWmtqntqMalOE0aVTZGXxy7f8M2yaaG2Hx2RjD+b9jabGB+6mln5t2f03T+6e6mln5t2f03T+6zwNpsYH7qaWfm3Z/TdP7p7qaWfm3Z/TdP7rPA2mxgfuppZ+bdn9N0/unuppZ+bdn9N0/us8DabGB+6mln5t2f03T+6e6mln5t2f03T+6zwNpsYH7qaWfm3Z/TdP7rxs3aJs+Z5wOtlzMmlG2uLCvNJPUpy5flpxjGWaE0v8UtaEfxhBtUXKVepQqQq0o7JoR2wjDfCMPcjCEU1/uY2H9b0/8AS5/9wfuY2H9b0/8AS5/9w3ZmvSbkjJVxCzzFjM1G49jG4npULWtcz0qO3Z7WpLRkmjTk2/8AHPsl+Efj8GQWeIWOI2NHFLC8o3FncUpa1KvTnhNJPTjDbCaE0PhGEYfHa+x/U3rP9zP/AJRef25PonP9zGw/ren/AKXP/uD9zGw/ren/AKXP/uFH2t3a31tTvLK5pXFvWlhPTq0p4TyTyx/CMJofCMP+cH6n9Tes/wBzP/lE/bl+jT+RtCWb9HOH3GF5T0m29rbXNb9oqST4DCrtn8MJdu2etGMPhCDJPdTSz827P6bp/dZ4Pk17TVtVSNatN+qaO+Md8XqEIQ3MD91NLPzbs/pun9091NLPzbs/pun91ngs7TYwP3U0s/Nuz+m6f3T3U0s/Nuz+m6f3WeBtNjA/dTSz827P6bp/dPdTSz827P6bp/dZ4G02MD91NLPzbs/pun9091NLPzbs/pun91ngbTYwP3U0s/Nuz+m6f3WO4pR0v2OesAypLpUs5qeLWGI3c9T3dpQ8Ebea2hCGz2nx2+3j8dsNnh/nt+G3n41LOzq3VG+q2lGe5t5Z5KVaanCM9OWfZ4oSzfjCEfDLthD8fDD/ACNpsYT7qaWfm3Z/TdP7p7qaWfm3Z/TdP7rPA2mxgfuppZ+bdn9N0/unuppZ+bdn9N0/us8DabGB+6mln5t2f03T+6e6mln5t2f03T+6zwNpsYH7qaWfm3Z/TdP7p7qaWfm3Z/TdP7rPA2mxgfuppZ+bdn9N0/unuppZ+bdn9N0/us8DabGn886Es36RsPt8LzZpNt7q2tq37RTkkwGFLZP4Yy7dslaEY/CMWF/uY2H9b0/9Ln/3ClGLY3pPyJlzHKWXMZzDSt7+rPSkjJClUnkozVI7KcK1SWWMlHxR/wAPtJpdv8tr6ll9b9SsVOFGzVppZYe0I7IKRklj/MWlP3MbD+t6f+lz/wC4P3MbD+t6f+lz/wC4UfdXVrY29S8vbmlb0KMsZ6lWrPCSSSWH4xjGPwhD/nF+ks0s8sJ5JoTSzQ2wjCO2EYf5pH9Tes/3M/8AlFT9uX6Js/cxsP63p/6XP/uGf5R0TZ8yNgdHLmW9KNtb2FCaeenTmy/LUjCM00Zpv4pq0Y/jGLaoi2v1n1C30/2rVWmnl27dkY7YbfqrCSWG5gfuppZ+bdn9N0/unuppZ+bdn9N0/us8HzdquxgfuppZ+bdn9N0/unuppZ+bdn9N0/us8DabGB+6mln5t2f03T+6e6mln5t2f03T+6zwNpsYH7qaWfm3Z/TdP7p7qaWfm3Z/TdP7rPA2mxgfuppZ+bdn9N0/unuppZ+bdn9N0/us8DabGobejpfraQ8QydHSpZwpWeDWeJwq+7tL+KatXuKcZfD7TbDZChCO3b/xfhDZtjkXuppZ+bdn9N0/us2hZ2ct5NiEtpRhdT05aM1eFOHtJqcsYxlkjN+MZYRmmjCH4bYx/wA37G02MD91NLPzbs/pun9091NLPzbs/pun91ngbTYwP3U0s/Nuz+m6f3T3U0s/Nuz+m6f3WeBtNjA/dTSz827P6bp/dPdTSz827P6bp/dZ4G02MD91NLPzbs/pun9091NLPzbs/pun91ngbTYwP3U0s/Nuz+m6f3WIZ71fcxaSa1nXzdpIoXc9hLPJQ8GBwpeGE0YRm/wV4bf8MPxbrF+zWuvY6sK1nmjLNDdGH8R+hGEI/wARTX+5jYf1vT/0uf8A3B+5jYf1vT/0uf8A3Dbd1mfGcuaTqGBY9dS1MBzNQhLg9WNOWX9mvqUsY1LeaaENs3tJP45YzRjHbLNCH8mZ3V7Z2FKFe+u6NvTjPLThPVqQkljNNGEJZdsf5xjGEIQ/nGL6v9Tes/3M/wDlF5/bl+icf3MbD+t6f+lz/wC4P3MbD+t6f+lz/wC4UoH9Tesf3M/+UT9uX6Na4Ho60k5cwezwHCdK1rSs7CjLb0JJsuyTRlklhshDbGttj8P833e6mln5t2f03T+6zwfFnqTVJozzx2xj/MXrYwP3U0s/Nuz+m6f3T3U0s/Nuz+m6f3WeDztNjA/dTSz827P6bp/dPdTSz827P6bp/dZ4G02MD91NLPzbs/pun9091NLPzbs/pun91ngbTYwP3U0s/Nuz+m6f3T3U0s/Nuz+m6f3WeBtNjA/dTSz827P6bp/dY7lyjpfxrMma8FqaVLOnJgF/b2kk3u7Sj7SFSzoV4x2e0hs+NaMNm2P4bfht2Q28/GjZ2dvXr3NvaUaVa6mlnr1JKcJZqs0JYSwjNGHxmjCWEIQjH+UIQ/kbTYwn3U0s/Nuz+m6f3T3U0s/Nuz+m6f3WeBtNjA/dTSz827P6bp/dPdTSz827P6bp/dZ4G02MD91NLPzbs/pun9091NLPzbs/pun91ngbTYwP3U0s/Nuz+m6f3T3U0s/Nuz+m6f3WeBtNjA/dTSz827P6bp/dPdTSz827P6bp/dZ4G02NE501acV0gYxDHs06RKN1eS0ZbeE8uC+zhCSWMYwhslrwh+M0Xg/uY2H9b0/9Ln/3ClGI4ZpXyHjGYKeWbHG5pr24mqyW009pWp0Lqan/APMloV5pIUq0Zf5wkmj+Ef8AKL69DSD1Wz04UqNeeEsP4hCEY7IQeYySx3waZ/cxsP63p/6XP/uD9zGw/ren/pc/+4UdXvbO1qUKNzd0aM9zP7OjLUqQljVn2Rj4ZYR/xR2QjHZD+UIv2Xf6m9Z/uZ/8on7cv0TX+5jYf1vT/wBLn/3DatHJ+la3o06FPS3Zwkpywkl25bp/hCGyH/1WfiDbPVLb6jCWFrqxn2btsduzbvVhLCXcwP3U0s/Nuz+m6f3T3U0s/Nuz+m6f3WeCDtV2MD91NLPzbs/pun9091NLPzbs/pun91ngbTYwP3U0s/Nuz+m6f3T3U0s/Nuz+m6f3WeBtNjA/dTSz827P6bp/dPdTSz827P6bp/dZ4G02MD91NLPzbs/pun9091NLPzbs/pun91ngbTY1DkejpfzTh+I3lbSpZ0Y2eM4lhksvu7Sm2y211Uowm+FSGzbCTbs+Ozb+MfxZF7qaWfm3Z/TdP7rNrWzs7KWeSytKNvLVqT1p4UqcJITVJ4xmnnjs/GaMYxjGP4xjHa/Y2mxgfuppZ+bdn9N0/unuppZ+bdn9N0/us8DabGB+6mln5t2f03T+6e6mln5t2f03T+6zwNpsYH7qaWfm3Z/TdP7p7qaWfm3Z/TdP7rPA2mxgfuppZ+bdn9N0/unuppZ+bdn9N0/us8DabGB+6mln5t2f03T+611mXVUuM3Y5d5jx7P8ASr397NCetUlweMkJowlhLD+GWvCEPhCCgJppZJYzzzQlllhtjGMdkIQefSzFgFfBI5loY3Y1MJhSmrxvpLiSa39nLt8U3tIR8OyGyO2O3+SXY/ULV6fPGpZZ4yRjDZth/H8fRSMsI70+fuY2H9b0/wDS5/8AcH7mNh/W9P8A0uf/AHDdmV9JuSc44jVwnAMZmq3tGjC5jQr2le2nnoxjshVpwrSS+0k2/wDHJtl+MPj8YMinvbOndU7Gpd0ZbmtJNUp0Y1IQnnll2eKaEv4xhDbDbH+W2D6P9Tesw/8AUz/5RU/bk+icf3MbD+t6f+lz/wC4fRh2qBSwrELbFLHPdOnc2daS4ozxwmaPhnkmhNLHZG42R+MIfioweZtJfV5oRlmtM+yP/wAon7cv0YH7qaWfm3Z/TdP7p7qaWfm3Z/TdP7rPB8Xa9bGB+6mln5t2f03T+6e6mln5t2f03T+6zwNpsYH7qaWfm3Z/TdP7p7qaWfm3Z/TdP7rPA2mxgfuppZ+bdn9N0/unuppZ+bdn9N0/us8DabGB+6mln5t2f03T+6e6mln5t2f03T+6zwNpsYH7qaWfm3Z/TdP7rHdHdHS/nLIuA5rr6VLOhUxawo3c1P3dpTeCM8sI7NsKkNuzb+OyDbz8bOzs8OtaVjh9pRtrahLCSlRo04SSSSw/CEssPhCH/KBtNjCfdTSz827P6bp/dPdTSz827P6bp/dZ4G02MD91NLPzbs/pun9091NLPzbs/pun91ngbTYwP3U0s/Nuz+m6f3T3U0s/Nuz+m6f3WeBtNjA/dTSz827P6bp/dPdTSz827P6bp/dZ4G02MD91NLPzbs/pun9091NLPzbs/pun91ngbTYnPEdUCliuIXOKX2e6dS5vK09xWnhhM0PFPPNGaaOyFxsh8Yx/B5OK6pmWsDp29XF9I1raSXdzTtKM1XDZ4QnrVI7JJIf9o/GMfwVE0zn3SLgePy08lZwyzdYZlvNFxPhVhjFxd06VaN1LH+CtLbR/vJKcKkIeGrHZsm8MYywhGEY/bk0k9YlhCWW0z7If/KLz+3L9GI/uY2H9b0/9Ln/3B+5jYf1vT/0uf/cNv6LM0YljeDXGB5ljLLmTLlf+zcVlhDZCpPLDbTuJYf8A2VZPDPD/APcYfyZqrHSb1mH/AKmf/KJ+3L9E/Za1VLjKOOWmY8Bz/SoX9lNGejUmweM8JYxljLH+GavGEfhGLYvuppZ+bdn9N0/us8HzrZ6havUJ4VLVUjPNCGzbH+f4+j1CWENzA/dTSz827P6bp/dPdTSz827P6bp/dZ4Im02MD91NLPzbs/pun9091NLPzbs/pun91ngbTYwP3U0s/Nuz+m6f3T3U0s/Nuz+m6f3WeBtNjA/dTSz827P6bp/dPdTSz827P6bp/dZ4G02MD91NLPzbs/pun914ud7PS7lXJeP5opaVLKvPg+F3V/LSjl2lL7SNKlNPCXb7WOzb4dm3ZH/9RbWflc21te21WzvLenXt68k1KrSqyQmkqSTQ2TSzSx+EYRhGMIwibTY/PDK1S4w20uK03iqVaFOeaOzZtjGWEYxfS/mSSSnJLTpySyySwhLLLLDZCEIfhCEH9KKgAAAAAAAAAAAAAAAAAAAAAAAAAAAAAAAAAAAAAAAAAAAAAAAAAAAAAAAAAAAAxjNukDCcp3VphP7DiOL4xfyzT2uF4ZQhVuakksYQmqR8UZZKckIxhtnnmll/ltjH4P8AM25xxHALe0pYPlW7xXE72lPWktpq0ltRoU5IQjUnr15tslOEvihD4eKMYx+EIw2xhXYMoaPxrSDb09IFDMdrb4xd5KxOeGA4le3VKE2HUL2nUjChc0YTzRjCEKu2nNP4ISRj4YwmjGD5IZ+sc6ZjyTpHr31SplOpdz4ZdYfPPJNJhONQ8UtGrNPJ8J5ZozRlhNGMZf4qc0Nm2D1Z9HmkG3y9ieiGjh+E3mUsSqV5aGMVb2aS4srStUjPPSjb+zj7SrLGaeEk0JoS/wCGM34bI+oQ2b1HnUMZzxWx7DcUxLCqmP5h0e3N1YYzY20tOnWvbO6khGjf20k0ZZIzRlkhtlhGH/1JYbPwZRlzLOK5pxrN2aLjD8ZyhZ5msbWypU5a1OjiEZ6UKkJruPgjPClPsnlkl2xjNsk2xhD4QZrl/KmHYDStKkYzX2JW1hSw6fFLmSSN1XoyfGEJ55YQ2/GMY/8A7+L2lIx+hsfBheB4Vg0a9SwsqNKvdzSz3dxLTlhVuqkssJYVKs0IQjPNshCG2L7weVQAAAAAAAAAAAAAAAAAAAB8uJ4phuDWVTEsXxC2sbSjs9pXuKstOnLtjCENs00YQhtjGEIf84wYtU0s5MrYtfZZwnFYXeNW1C4no23sKstO5qUZYxnp0qsZfZ1JpY/CaWSaMYfHbD4R2aqyzjOYdJOD2+JY/jt1e5Mxqymt8xT43bULKylq1YQlkp4dCFOFaM1OrHweKpGMs0YfCaMz1CVTaz680g4zm7GcHy5kC5t8Khi+G3OKRxHFsOqzzewp1JacvsqEZ6cZozRnhPCaaOzw7I7I7fhrq4k0i5kvLW1lxW8vM15CrVsGzDRwqvQtrvEcOuYU56d1bzVf4Kc80tOSMYbZY/CeEJpY7Gc4Ho6xfHMqYXhmb6+J4Rj2TbipaYXjmGVqUle4t5IQlkqSwjCeXw1KcJYT055dkZpY/D8Ivw0a5PvvfiOdKeDYzhtpTw6tZ1rrHJ5P7RxivVqyTxq1ZJI7KckkKeyWEYSx/i2QlllhDbXbCA9jKOUb+4wC4wuOD3eScN/baN1Z29nfSzYlVjJPCepUu60s1SWaNWMIQmh4p4xl27Z4xjshnWG4ThWDUJ7XCMNtbGjUqz156dvRlpyzVJ4+KeeMJYQhGaMYxjGP4xi+seYx2qgCgAAAAAAAAAAAAAAAAAADEaukaxrZpmynl/AsWxy5tastLEbmzp04WuHxjsjsq1ak8ssZ4QjCMZJPFPs/GEHyaQ9IOM5Pkrz4RlejfUrG0/bby7xDEIWFrJLGMYSUqdSMk/tK08ZYwhJCEIQ2w2zQ8UIRrsiMhzXjscv4Ff4hbQo1b2jaVq9rbVIzba88kkZvDCWSE0834Q2+GWMWqMf0sZszPomkz1l7Cq+AWMt9LaYzGrGWe+tbSEYU7mtShLNH2U9KfxfCeEZvDL4tkI/B42IZiu6FxW02YDj+R4UcdoSz4fLmahWjiVpUpU/BUsKEsk0I7faQjtlkh4vFPNthN8GeZdyRmOpiM2Zba8tcHwrNlChfZhy7dWMa80t1NShCrCnU8csJIzwjCWfbJNtjLt/GMXrZCG9Te+OSrj2QM44zjNtlTF824JmqjZ1be7w32Na4pVaVGFL2dWFSeTbTmlhCeE8I+GEZptuzbtepkDR3fYblHBsOxm7vcNmsr+7xCOF2dzLG3hSrz1Yy2dbZCMKtOSWpCGyHw8UsNkYwhBmmA4FhmWcGs8v4NRno2NhSloW9OerPUjJJD8IeKeMZowh/zj+Hweg87VXzYdhuHYPY0MLwmwt7KztpIU6Nvb0padOnLD8ISyywhCEP+UH0goAAAAAAAAAAAAAAAAAAA/itWo29Ge4uKslKlTljPPPPNCWWWWH4xjGPwhB5tvmvLF5gdXM1nmHDrjCKElSepfUbqSpQllk2+OMaksYy/DZHb8f5A9V5eZcx4ZlPBbjHcWmq/s9DwywkpU4z1Ks800JZKcksPjNNNNNLLCH+cWvM66arf3SxPEtH0/7TiGGyUri8o39lcWta3sakYyxvKdGtJLNVkk2wm2wh4YwhH4sczbljGqdG3yXe6QcYxbAc6y058Ixu7nknrYbjFOMK1CMJ6cskPY1fD/DCEPhGXZCMPFB6hL9VNr6NI2lPEsRs5sOtaOMZZ/si5ta2Z7C4hJTv5cIqzwhG5oVrepPCEssfhNGWbxQhGbb4Ywht/bSrgVxiGJU8Ctsn4xjGWMdsKlaFPBZpZZLrFJtktOpe1fFLNCnCSEk0Jox8MYw2zeKMJYPdyDkLNWGUpcLx3B8t4ThU1GpLiVDD7irf1sbrzyxlmqXFavTlnhLsjGOyMZ5o/CEZoQhsjsTCsLsMEwy1wfC7eFCzsqMlChShNGMJKcsNksu2MYxjshCH4xV27NwxHLmQcUq4Dg1lpCxufGbmxw2rht9ayR24fiEk0YQhUrUZ4R8dSEskvxjHZtmn+HxZtSpUqFKShQpy06dOWEkkkkNksssIbIQhCH4Qf2PEY7VQAAAAAAAAAAAAAAAAAAAAeHQzfhdbOF1kieS4o4lbWVO/k9rJCFO4ozTRljNSjt/i8M0IQmhGENnih+O1gF9plucUr2mHWGEVrDDsy3FfC8Hxahd0q177aWM0n7TCyjLGMaEJ5Y/x7ZowhCEZpZYR2qwhGJtbKxTHrDC4VaEZ4XN/Ja1bylh9GpJ+03FOn/i9nJNNDb8Ywht+ENs0NsYbWmMfz3PnfKmWM2ZpoyWWQ8WxurTxCWlWnkjJZ+GenQhexhGHhljXlh7SEI+GG2WE22G3b8eP52r41hOCfxUZdLmUcTltoYPTnhLXvo7YS14Syx2f9nrUf7zx/wCGX+H47YNrZOyTDLlxjlSnW8OE4/XhiEuD1qMsYWVepL/2iWE0JoyzSzzfxRlhDZCPi2RjCL1d3qb2r7DJmVszY3mXJejLF7aGWZrC3xO3rYfWhVtcIxySrGNKa3mljGWWMZYQmnpyx2QhD8IeL47YoZNp4jVlxDN9xHFa9a0tJK9hVjCrh1O5oxjP7ejSnl/hnjPHb4ox27JZfw2PesbCxwy2kssNsqFpb0/8FKhThTkl/wD1LCEIQfQ8xjtNgAoqAAAAAAAAAAAAAAAAAAA8rMGaMCyxQp18avoUfb1JKVGlJTmq1q0800ssISU5IRnnj4ppYfCEdm34g/W9x/B8OxTD8Fvr+nRvcVjUhZ0p9sI1o05fFPCWP4bYQ+OzbtfHmbNuF5Zy/jWP1aslzDA7SpdXFCjUljUh4ZIzQljD/hjHZ/NqKSfP+lCTMmR80SWuBZiy3VlxXL1zNLLLeRnjVnmtrnZJNNSlp+GHsppYRmjH+LxbNuyP4ZfyfheK5WwHPOQcp0JcXoRmwbNmER8FOpiNOePs72lcTTRhCetJPtqSzzx2xh/P+KD1+mHupte1m+6zzfYBZWWkaXAbjLGb408NuZcKpVqdzhNa4jCFvUhVnqTQrywnjLCM0JKcYRjCMIbNsHiYVUzPnbBMJ0Vz5TrWuNZExmwp32L+2oSW1CnbTSzSV6Uvj9tGNajDZCHs4S/xzbZtkItgYLoft8Mq4dbYhnPH8XwbBa0lfC8JvZ6MaNvPJ/8AL8U8tOFWt4Ph4ITzxhDZD8YwhFlMmVMHpZrqZzo06lPEq1lCwrTSVIwkq0pZ/FL45fwmmljGMIR/GEJowV2wNj8qGT8LlxW4xfEalxitae8hfWkuIRlrS4dUhThT/wCywjLtpQjCEYx2R27Zpvj8Xug8KgAAAAAAAAAAAAAAAAAAPIzNmzLeTcNji2aMatcNtfF4JZ60+yNSf+UkksP4p5o/yllhGMf8geuNR32nnDLfE7PGcJrUcbyritOph9rPaUp6dzRxiSO2W1qy1Nnh9rLGEJfFLLsjD4/CMIv8rZ70o4jj02EW2AWeDY/g9L9vqZfr3clxb43Yzx8PioXcJJY0qsk0Iy7Iw8O2MPF8IwjD1+mKm1l2ZtIVvhl9h2BZdsqGO4vitW4pUaEt7JRo04UNnt5qtWPi8Pg8UIRlhLNNtjs8P4xhgWkCTMV5d4lo0o17L9jx+3o4jlT+7kp28Li0nkqVsPnjLCEIwm9nCaEY/wApp4f8Ox+ORLLLWkWyzzZXOSsPxStY5gqX1phuYbX2cba4r29KeenU2yTxp/3ntIRmllmhGHxh4ofjmejzRZh2VsKnpYxhmDTXFXFY4xStLG28Nlh1eMkJIQtpZvjLshCMfFshGM000dku3ZCv8QN7yaNXMOkLOOVcZq5AxjLM2Wa9etfXeJRoy+OE9GanG2o+znmjVlmmmlmjNshLskh/OOyGcYNk/C8Iry31epcYpiFKpcTUb/EYy1rmhTrT+OajTqeGEZaUPhCEsP5Swh8dj3R5jFUAUAAAAAAAAAAAAAAAAAAAHz4jY0cTw+5w24mqy0rqjPRnmpVIyTwlmhGEYyzQ+MI/H4RgDyqee8lVsxRyjSzbhE+NwhHbh8t5TjcQ2Q2xh4Nu3bCHx2bNuz4vCzFpfy3lu/vba6w7GK9lhVSnRxTFba0hPZ4dPPCEYQqzeKE0dkJpYzeCWbwwmh4tjT2GYTm22/Y9FuE6PsNu7zRxitvi1W6p3dKxuMTt/FNGhPQh4dnjnl+FWeaMsIxlml27ZtsPWwvLGM5izfi2cMvZPjitlfXcLiOD5qr3OHy4LifghCerGh7KelcwjCWSaE8sYxlj8JZobdr3+mEFNr68PwvNedqmZr64zLdUNIuVr2E2HS2t3WpYfPa+GE9vst/HGnPSrywjCaaaE022MYbYeGEH11MgZp0mVr/Gb+hY2GB5zs7OXEJL+jWkxfDZKUIe0tKEIy+CEkakvihPGMNkZozeGb+GLaGC5Uo2l3aZixmele5kp4fCwucRpSRowrSeLxxl9nCPh8MJvw27Yw/z+Mdvvqfq+hsebhOX8MwiMtehQlq3sbaja1r+rJLG5uZKUIwk9rUhCEZow2xj/ltjH/N6QPKoAAAAAAAAAAAAAAAAAAAAAAAAAAAAAAAAAAAAAAAAAAAAAAAAAAAAAAAAAAAAAAAAAAAAAAAAADVN/jeHZB02X2KZvuqVjhuasKtLXDcRuJoSUKVe3mqRntpqkfhJGaFSE8u2MITbIw/GD9c84vh2lK0uciZCxiwxO/tJqGIXM00Y1sMmlp1pJv2S6q09uz2sNv8ABDxR2SxjGGz4R2NimE4VjdlUw3GsNtb+zrQ2VLe6oy1ac/8A+5ZoRhF/mE4NhGA2UmG4HhVnh1nT2+C3tKEtGnLt/wApZYQhB62+6jDsnaM5MPrY1jWbf2O9v8yz0auI4fRk8eGU5qOyFL2VOpLtjNLLLJCM8dnijLCPhl+EIZ7+APMY7VQAAAAAAAAAAAAAAAAAAAAAGpMy57xK00kXuBZrzfa5Oy9g1rQxahPLCSNTGKXi2TwjWqfCSWWfZLNSkkjPN4obJtkdj8M63MM1ZyyxYZiv72GQ8z2k0tlLQmuMPq/2nCHipy1ppYyVISz0/FGSSbZ/HLDbDbsZLpayRe5mscMzFlyytbjM2V7yXEcKluPDCStGHwqUJpo/CWE8u2G3+U0JY/yfRhmV8yZmt69XSlNhdxRr1aFxa4PZSRjRsJ6U/jkn/aI7KlWpthLtmhCSX+HZCX8Yx9bYb1GGYPkPH8Syhd6Orue5s8byVict3l7H61GaMlxCM0alGrGf/jmjLNPSrQhHbHbGMf8AFBm2H6I8gWGMS5hp5dpS337RG9jJC4rRtZLqP+KtJbTTxpST7fj44SQm/wCe1mQpGaKuwAUAAAAAAAAAAAAAAAAAAAAAAGkck47Y4BgWYdGOO5zt8oZlssUu7ma9uY0ZZ7i2r3E1WW6o+2/gn8Uk0Zdvx8E0PjD4QhH4cqYRnPO+E0Z8BzRRxalk7MNWtgWM43RnubbGLaenNDxT+GMk089KNSaEtWX+GMZYbP5xhujGsrZZzJGjHMWXcLxSNvGM1H9ts6df2cf85fHCOz/welJJJTklp05ISyywhCWWENkIQ/yg9fqU2MWyNo9wzJdhWp+2mvr29vamJ3lxUhHwzXlSH95UpU4xjCjCMdv8Msf5/jFlYPO9UAAAAAAAAAAAAAAAAAAAAABrLSVSs8d0hZKyXmSSWpl/EoXt1Vtqkf7m9u6EskaNGpD/AI5YQmqT+CPwjGWG2Edmx4OlS+zPWoVNHlfLVhl7LGPRmwbCsTkrSzzSX8PDUtpqlKSHhpUJ5pIyQhtjNt2bYS7YQjs3OeSsCz3hH9j47SreGnVluLa4t6saVxa15fjJVpVIfGSeEfwj/wCEdsIxg8bBNFOFYdi1tjmO5jzBmi9sI7bGpjd3JVltJtmyM9OnTkkp+PZH/HGWM/8AlGD1CMFGKaP8v5vq4rb3eZ8jXcuKVqM9DHsax++t7qNWlGWO22sZKE0YSUppowjGHgpy7IfGE83xbLyrlnDsnYBaZbwmpcT2VjLGS3hcVPaTSSRmjGEkI/8A2ywjshD+UIQg9cUjHaqAKAAAAAAAAAAAAAAAAAAAAA1Lp9wfHKNphGfMGzNj2GUMvXEZsTkwy6mljGzn2QnreyjCNOpGlHZNGWaWMIyeOH+UYbafnXoUbqhUtrmlLVpVpI06kk8Nss0sYbIwjD+cIwVhHZEaB0hXelPBbHBs4VsBp5qu8v1ZbzC8ey/Sj4ru2qQhCrQubTbGaWWpT2x8dKM8sJoSx8MsHt5W0QYzhFS/vckY5Z4Hg+Z4wvK09xg80MasadXZNNbU6008ISSwjGbwwnkjGnGMfhGMNrZuT8q2OSsvWuWcMuruvZ2Xilt/2qpCeenTjNGMtOEYQh/DLCPhl27YwlhCEYxe0r+r6KbH40rO3pTy1oUpZq0tOFL200IRqRlh/KM34x/zfsDyqAAAAAAAAAAAAAAAAAAAAAA0xlDJGVtL8uPZk0kYfDG76ljN9hlK0uas/ssMo0akaclOlThGEJJoywlnjPD+KMZoR2/gx6tlfMFvfYphWFVK+N41osxC3xXL9WvPGpXucOuKcZp7CpPH4zTeGWeWWMfjthTi2Rjui3EJ8xXeashZ3vsp3+KeCGJyUbSjdW13GWGyFSNKrDZLV2bIeOEfjCENsIsgydkywyda3UtG9vMRvsRrxusQxG9nhNcXdbZCHimjLCEsIQlhCWWWWEJZYQhCEHv9Smx52ZMh2Gd7nCczS4pjeXsUtKE0ktxYVJKNxGhVhCM9vV8Us0Nm2EI/htlmhtljCLJ7LDMPw6NeaxsqFCa6qe2rz06cJZq1TZCEZ54w/wAU2yEIbY/H4QfUPG1UAAAAAAAAAAAAAAAAAAAAAAa10x4He2cuF6VMvYdC8xnJs9S4mt4SwjNd2M8uy4owjH8JvD/HLH/OXZ/Nsp/kYQmhGWaEIwj8IwirCOwaey7o9l0jZWzLmfHallaVc/Qtb+0lw2tGrLYQpUofs1WFTZL460Jtk000IQhthCX4whtjmuF5SusWoZXx/O9OjLmjAKc0Zq9hWmhTmnnp+CpCO2EIzSTw2TRljDZCaEPx2bY+1l3LmC5TwqngmX7KFpY0p6lSnQhPNNLJGeeM80JfFGOyHimjslh8IfhCEIPTIxGL5bytiGF5qzNmjEry3nnxyrbyUaNvJNCWnQoSRlkjPGMf4qkfFHbGGyGyEIQZQCgAAAAAAAAAAAAAAAAAAAAAAAA8a5yng91mqyznNTq08UsbWrZS1Kc/hhVo1IwjGSpD/ihCaXbLt/CMYxeyAAAAAAAAAAAAAAAAAAAAAAAAAAAAAAAAAAAAAAAAAAAAAAAAAAAAAAAAAAAAAAAAAAAAAAAAAAAAAAAAAAAAAAAAAAAAAAAAAAAAAAAAAAAAAAAAAAAAAAAAAAAAAAAAAAAAAAAAAAAAAAAAAAAAAAAAAAAAAAAAAAAAAAAAAAAAADTuj3LNbONnmTF7zN2arbE6GZsTtrS5oY7dRp28lKvGFOWW2nqRt5pZYfDwzU4yxh8Iwbia3wnRtnjAqeL4XhGkOws8MxjFLrEZ5qWBzRv6EK9SM80tOvNcRpQmht2QmmozbPx8KsIqPEs9PEuG5VwCGYKmCSZgxKre2k9TEcSlwywjNZ1Y0qtaatNLNGWE0YQjLJLJNGMZtnwhCM0PpstPX9r4Rg93gGV6WKX2J49Wy9Uo2uKSVLenXkpzz+1p3EJIwq0Ywllj4vDLHwxjHwxjDwx9250U0MMky7XyFi0uB3mWaVa2tprm3mvKNehW2RqyV5PaSTzxjNLCfxQqSx8W2Mdu3Yx7SbYZmp3+ji1rZmpTYxPmWeaF7JYwkoSzRtLiMJYUPHGPs/8AhjLGpGeMIx/jhHZGHqH6YjJMM0iYtUu8xYDjuWrTD8cwC1pX3sqeKwqWde2qwm8NWFxPTpxkllmknhP4qe2WEu2EJtsIMcttYGzq4FnDEP7PwXELvKVhJiMZcEx6W/tLulPCbZCWvClLGSeE0k0JpY0/h/DGG2EX24xoWuMzYfjlbMuZ6F5jmNVbKaa6kw3wWdKla1IVKVD9lmqzRmpRm8UZ5Zqu2aM0fjDZDZ+eJaGMZx6ObLrHs70K15mrBKODTRt8K9jQs4U5qkYTU6ca000YRhP8ZZp4x27Y+LZGEsr/AMo/DPGetKdhZ5PvcLy/g+HTY3j1taz0KuLTTzVKFSSM0tKrH9lmhTjN8fHGSM0ZIyw8MZ/FHZ9+LaUs22uMZlwfCshWV7PlSxt76+qT41GlLUhUoxqTU6MPYTRmnh4Ywh4oSyzfjGMsfg9/OeRrjM+D4PaWGMU7C/wK/tcRs7mraxr0o1aO2GyelCeSM0sYRjDZCeEYfD4/B+Nto9uJMUzZi93jdOpXzXYW1nVhTtIySUJ6VCalGeWEZ5ozQmjN4oSxj8NmzbH8VIRhsHmYHpZxDEMTy7/a+UpcLwfNttWuMKupsRhUuIezpQqwluKEJIS04zU/FNDwVKmzZsjsjH4eHg2shl/GcYwehQhgc+HY7fS2FpC3x+lWxSlNNthTnr2MJP7uSaMP5VJppYTS+KWEYxhDKZdGEkJMi06mMQnkyXSnozSxtv8A+ZCa1jQj/wAf93+Pi/4v8v8Am/rJmRs0ZNo2eAW+daNzlzDYzS2ttPhey9hS+Pgoz3PtYyTSS7dm2FGWbZLLDxfjGL/yn8sd/wDjZjkuEXea62Q6NPL2G41Uwe8uY4vCNxCEt17CNelRhR2TywjGEYyzTyTf4oQhNCEJo+hlvNWf7/TDmjLF9aYXNgWG29lUpQlvo+1oS1JasYTyy/s8I1Jp4yw8Us08ISbP4YzbYv6r6H/baPcWyH7xeH+1MWrYp+1/sm32ftLv9o8Hg8fx2f4dvih/ns/k9uhkzELDSJfZ2w3GreS1xa0t7bELGtZTVJ540PaeznpVoVJYU/8A5nxhGSfb4fhs27T+BlgDy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64BAF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6400800"/>
            <a:ext cx="18290286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00"/>
              </a:lnSpc>
              <a:spcAft>
                <a:spcPts val="5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kaushikmaji44@gmail.com / Kaushik Maji</a:t>
            </a:r>
            <a:endParaRPr lang="en-US" sz="6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About the dataset</a:t>
            </a:r>
            <a:endParaRPr lang="en-US" sz="1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About the dataset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The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Healthcare Dashboard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dataset includes diverse patient data across multiple tables. Key insights: average patient age is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39.86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satisfaction score is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4.30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and total patient count is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9201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 The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21-30 age group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the highest count of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1206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and peak wait time is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37.22 minutes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at </a:t>
            </a:r>
            <a:pPr algn="l" indent="0" marL="0">
              <a:buNone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03:00 AM</a:t>
            </a:r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Relevant inquiries</a:t>
            </a:r>
            <a:endParaRPr lang="en-US" sz="1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Trends in Patient Wait Times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Yearly and Monthly Distribution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Data spans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2022 to 2023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an average month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6.68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Wait Time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Approximately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35.25 minutes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; fluctuations noted.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Trends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Slight upward trend in wait times; variability suggests influence from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seasonal demand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staffing levels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EAAgMBAQAAAAAAAAAAAAYHBAUCAwgBCf/EAGUQAQABAwMBAQgLCwgGBgYHCQABAgMEBQYHERIIExYhMVeW0xQyNTdRcXR2gbK0FyIzQWFykZKhsdIVGCNCUoLBwjRTc5XD0SQlR2KFojZDRnWTsyZUVVaEo+NERWODhpTU4eL/xAAaAQEBAQEBAQEAAAAAAAAAAAAAAQIEBQMG/8QATREBAAEDAQQCDAoHBgQHAAAAAAECAxEEBRJBUTGRBhMVISIyYXGBkqGxFBYzcoKTwdHS0zRCUlOissJDRFRig/AjY6PDByQlc+Hi8f/aAAwDAQACEQMRAD8A/qmAAAAAAAAAAAAAAAAAAAAAAAAAAAAAAAAAAAAAAAAAAAAAAAAAAAAAAAAAAAAAAAAAAAAAAAAAAAAAAAAAAAAAAAAAAAAAAAAAAAAAAAAAAAAAAAAAAAAAAAAAAAADOd7c7bQ2Fr9zbusabrd7JtW6Lk14mHF230qjrHj7UeP8nR1aTRajX3O1aaiaqsZxHJJmI6Vzq+s6ToGn3dV1vUsfBw7Mdbl/IuRRRT9M/uTuhcucabm1GjSND3npuVmXKuxbsxcmmq5V8FPaiO19HVkOmajondI8s14+q287wW21gU5OPpmRR3mcjIrmImu7EVdZiOvi6T5KY/FNUToe/OCuPNybcv4un7a07R9QxrNVWDm4NmnGrsXaY60TVNHSKqevlirr5ZmOk9Jj3K9l6DZ9VGm2jVXTdqiJndiMUZ6MxPfqnHfnGMdEZlneme/S0ofPPH3dT6FRs/TbG8cDXcvWLNubWVkYuFFy3dmmqYpr7XajrM0xTM+Ly9W3bR3Rp+89u4e5tLs5NrFzYrm3Rk0RRcjs11UT2qYmenjpn8bz9pbE12yZn4TbmKYndzwme/0efGVpqirocnUNwaDpOdp+l6preBh5mrXarOn4+Rk0W7uXcppmqqi1TVMTcqimJqmKYmYiJnyOe+SOYt242697bz1zT9I3Nmanx9axcXaV7Tdqann2KtTsXacrL/6Rj49yzR2pptY9XWqOkRX18UtPyOa6dJ1TTt96hq/b2JufZ1etadRVZoirGzManv12jtU09uqq5ZuR0pmZ6TYq6RHWevktNoGE7bz+Wt5a9hbB1nkXP2znaZtzF17WMnTMPArzL2Vm3r0UY1Pf8e7ZosWabVVPWLfbrnszNfiq7VhwPubc26tl52buzXcbWM/D3DrGm+y8axRZt12sfNu2rcRRT4o6U0RHlmesT1mZBc2ta0a/q2RoFjVsK5qmJZt5ORhUX6Jv2bNyaot3K7cT2qaaporiKpjpM01dPJLwwdwaDqlGbXpmt4GXTpl+vGzZsZNFyMa9RETXbudmZ7FVMTEzTV0mOsdWTcta7h8V8p7d5W1HJixpOoaPqGganM9Iia7VurMxap/HP4HIoiPhuwyubevcXbT1/afsm5jbg5T29h6hauVT0mNezMmMXLqiPxTT7Lxp6RM+K34+nlB9ZaVq2la9puNrOh6niajp+bapv42XiXqb1m/bqjrTXRXTM01UzHjiYnpLhYW7tu6hujU9mYeod81nR8fHy83G71XHerV/t96q7c09irtd7r8VMzMdPH06w+fOWOQdd470LWMfijUd3Xcbi/SrFvNxtL03SY0TFmzZouRZzbmdVRkXZqtdJmMOvtUU109Y7XTtcrl3c+6N16Zy/tancuZpulYPHmDq+LbxbGNNdFy9RmTeomq5armablNqiir8cR1miaKp7QPpFF7g5r4a2nq1/Qd08t7M0bU8bp37C1DXsXHv2usRMdq3XciqnrExMdY8kw5PFel52kce6DiahuPUdcuzgWLnsrPt49F2KardMxR0x7Vqjs0x4o+97XSPHMz40rzf/wCkPFXz4x/seUCu0rkzYOvavpuh6DurB1TJ1jT72q4FWDXORYyMW1cpt3LlF+3E2piK66Y6drr4/FHilTsx3jvLcmlcvaTtfA1LvWmZO0dZ1S7Y7zbq7WTYu41NqvtTTNUdmLtfiiek9fHE9I6ZltrcfN2obY4g3Bc5evX73I9q1iavbvaNgxaworwbmR7Iw6aLUVU3+tnp/TV3bXWuau9dIigH02PnDUeVuSNq6NuTZ9nU9S3TrWnb3xNr4eqTiafazqsbKxrWT2uxVOPh1X6KblduiaooomqKJqpq8dNV/wAOZvLdzUdd0/kDSNx0aPZjHu6Rn7jq0iNRu11RVF+1XTpVyqxNFM00TTV2aKvv5ie106g1AAAAAAAAAAAAAAAAAAAAAAAAAAAAAAAAAAAAAAAAAAAAAAAAAAAAAAAAAAAAAAAAAAAAAAAAAAAAAAAAAAAAAAAAAAAAAAAAAAAAAAAAAAAAAAAAAAAAAAAAAAAAAAAAAAAAAAAAAAAAAAAAAAAAAAAAAAAAAAAAAAAAAAAAAAAAAAAAAAAAAAAAAAAAAAAAAAAAAAAAAAAAAAAAAAAAAAAAAAAAAAAAAAAAAAAAAAAAAAAAAAAAAAAAAAAAGS8jbH3vpO9LPLXGHecrUqMb2Jqmk5Fc00Z9iPJ2Z6x9/Hi8XWPa0zHXx01dHq+7ueORsOraGj8aV7QpzqJsZ2q5+TNcWbcxPb710ppnrMeKJiKp8c9Ok/fRuw92xtybdFEXrNFyuiMU1VZzER0RMRMRVjhvRPLo7zE08pdFsbaOn7D2npu0tMrquWNOtdjvlUdKrlczNVdcx+LtVVVT0/F1d6Dxr12u/cqu3JzVVMzM85nvzLcRh1G19p7f2ZpU6JtzAnFw6si/l10VXrl6qu9euVXLtdVdyqqqqaq66pmZmfL8Dop4b43q23pu0attxOkaRqX8rYWNOXf6WMnvldztRV2+12e1cr/o5nsdmqaez2fEtB8xlvLm2MbUtY03XZ4n3NubMxMeuxj5+19x0aRnWYqq7VVi9XOXiTXj1TFE9nvlyJq69bcdImer4403dvCmxMHbdribVddyM/N1DVcjG2zf0y3iaZVk5Nd6nFicvJxpr7FNyKe1RR0nszPi6w2YBE61tLbnNey7Wk8ncd5+JiV5dvLnSNVyLPf7V2xc7Vqua8K/co8sRPSLk9aZ6VR45pdnuLjzZm7Nb27uPcOh28zUdp5NeZo96q5XT7FvV0diqqKaaopq+98kVRMRMRMdJiJUYDP908D8W71zdXzNybfysqnX7UWtVxKNWzLOFm9KIoi5dxbd2mxXdimKYpuzRNynsUTFUTTTMd9Tx7s6nP1PUp0S3Xf1nTLGj503Ltyum/h2YuRbtTRVVNPSIu3PHERM9rxzPSOlEAzu3dyeJsHD2dsjibfe5tKxrMVWsmxreHlxZ6zMd575qeoUX/vYiOkRE0RExFM/iihq0bTN8Yeg61uja2bgZml5dOqYmHm36O/4WVTRXRE1zjXa7Vc9murxRXXT998MeKjAdLqGzdt6ruCxujP03vup42BkaXav9+uU9nGv1UVXaOzFUUz2ptUeOY6x08Ux1nrxMHjnZmm6dtnScLRu94mzppnRLfsi7PsWabNViPHNXWv+jrqp+/mry9fL0lSgJLUuKePtYxtwYmp7btZFrdGXaz9Tiu9d63Mm1RbotXqKu11s3KItW5pqtTTNNVEVRMVeN2G1Nl6FszGu42i/yjdm/VFV3I1LVcrUcm5069mmq/lXLl2aY6z0pmrs09qekR1l3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Wtazpm3tJy9c1nMt4uFhWqr1+9XPSKaYj9s/iiPLM9IhzUXv/ZW493Z2jX9K3Pp+Dh6Vf9l3MHO0u5l2cq/T071XX2MizPS3P30U9Ziaukz17MLHlHT6NzROq7CtbtvbUyMTUc3VrmiYOkXMmO+XcqL026Ka65piLftZqq8U9iIq9tMdJodp7yz9Y1vVtqbj0SxpWtaTRYyK7WNm+yrF/HvRV2Ltu5Nu3VP31FdNUVUU9Jj8cTEsm07afIWDtuzrmq4fs+rQN95OtTg4ek3cfJu4/f79N67bpru1zdiqm7Fy3RTHXpHSJuTMddC2fYytwcka5yBTpmfh6ZXpeJpGFOfh3cS9fmi5cuXa+83YpuU0RNymmJqpiZmJ6eLxzqYhGhCd5G1rP23x9ufcWl100Zul6Nm5uNVVTFVNN23YrromYnxTHWmPE7nTr9zJ0/FybvTt3bNFdXSPF1mmJlhXJAA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HD1PWNJ0TGnM1nVMTAx48t3Kv02qI/vVTEM61vukuKtKvew9P1bJ13MmelOPpOLVfqqn8lU9KJ+ip26TZ2s10/wDlrVVXmiZj0z0R6UmYjpaiMYnlHmvdXSnY3D1WnWK460ZmvX+9x0/FPevvZ/RMvTf273VFjs65a3ztzJyY9tpMYsU2Jp/sxXNETM/l6x8b0I2DXR4Oov27dXKa4mfTu72PThnf5Q20YhRz/u7Z9UY/LvFmp6XTTM01ajpsd/xpn4ekz0iP79U/kaFtLljjvfHYo23uvByL9fkxrlfer/X4O919Kp+OImHw1Ww9fpKO21280ftU4qp9anMdaxVEq0B5LQAAAAAAAAAAAAAAAAAAAAAAAAAAAAAAAAAAAAAAAAAAAAAAAAAAAAAAAAAAAAAAAAAAAAAAAAAAAAAAAAAAPRmZ2Fp2PVl6hmWMWxR7a7euRRRHxzPiZ9uHuh+Idudqi/u/HzbtPkt6fTVk9fiqoiaP01Q69LoNVrp3dNbqrnyRM+5JmI6WkDFqueN67j+8464W3Bn0V+K3l6l0xLPx9fHTP68PONd7qrJiO97L2Zh9f9dkV1zH6t6Yel8XtVb+Xrt255VXKYnqzMx6YZ344NmGNex+6uy//wBv2Jhdf+7enp/5ajwX7qLI/DcmbYxev+owIr6fr2U7i0R42qtR9KqfdTK73kbKMa+5x3QeV/pvO1m118veNHtR+6KT7i3Kl/x5vdD65PXyxYwe9fti6dytHT4+tt+im5P9EG9PJsoxr+b/ALjv+6PO2+L8T5Yoza6I/R2pg/myaHf8epcj76yp/H2tUp6T+m3J8A2ZHjazqt1fbhM1cmyeTxy4t/V9JxevsnVMSz08vfL9NP75ZN/NT4xuePNytwZn+31Dr1/RTDl2O5a4Ys9O+bcyb/8AtNQvx9WqD4NsanxtRXPmtR9twzVyXt/fWycXr7J3jodnp/rNQs0/vqddf5b4txuvfeRNueL8VGpWa5/8tUujsdznwtj/AIPY2PP+0ysiv61yXY2OEOJMbp3vj/R56f6yx2/rdTd2JT+tdn6NEf1SvhPTf554fx/wm/tMnp/q5qr+rEuvv90twpY6xO9aa5+C3gZNX7Yt9FPY4v41xuneOPtt0TH440ux1/T2ersbG0dqYvT2NtjSbPTyd7wrdP7qTf2JT+pdn6VEf0SeEza/3VfDtqelrV8+/P4u94Fzx/rRD1fzp9g3P9C2/uvM+DvGm0z1/TXDXrGJiY0dMbFtWo/7lEU/ue4+F7Hp8XTVz57sfZbgxVzY3/ORs5HuZxNvzJ6+T/qyI6/q1VH3d963/wDQeAN419fJ3+1VZ/fblsgd0Nmx4ujj011/ZgxVzY3913mTJ8WF3PWoU9fJN/VaaP2Tbj97xjnDkXTvFuHgDclqKfbV4NycqPj+9txEfpbMHdPQT3p0VGPJVcz1zXPuTdnmxunupdi40xRr+3d06LX5KvZmnRFMT9FUz+x3Wnd0bwzqXSLW9bFmqfLTkY96z0+mqiI/a0mYiqJpqiJifFMT+N0uo7I2Xq/X+Vdo6LmdfL7IwLVz61MnwjY13x7FdPzbkT7KqPtXFXN6NO5G4/1fpGmb30LJqn+rb1C1NX6va6u/tXrN+iLti7RconyVUVRMT9MIHUeAOHdU6+ydh4FHX/6tVcx//l1Uuhvdy3xlRXNzRr+v6LXM9e1galVEx9NcVJ2nY1zxb1yjz0U1R1xXE+wzVya+MengfdWnx021zpvDDiPa05l32XRH93tUw/atk90bpUTGk8vaRqsR7WjUtKpsxPx1UU1VftO5mjufJayj6UV0/wBMx7TenjDYBj9Wp91FpFM9/wBtbL16KfxYeTcsV1fTcqpp/Y/auWOXtJomdw8BalVFPlr03UbeVP0UUU1TP6TuFfr+RuW6/NcoieqqYn2G/HFr4yGrukNH06jt7o473vocR46q8rSZi3H0zVE/sc7Te6X4Z1HpT4W+xa5/q5OHeo/b2Oz+1irsf2pTG9FiqY50xvR105N+nm1AS2ncqca6tMU6fvzQrtU+Sic+3TX+rVMT+xRYubhZ1HfcLLs5FH9q1ciuP0w867pr2nnF2iafPEx71iYl7wHwUAAAAAAAAAAAAAAAAAAAAAAAAAAAAAAAAAAAAAAAAAAAAAAAAAAAAAAAAAAAAAAAAABH8x+9Fvj5t6n9luKTRvcfB+TWvqwm+Y/ei3x829T+y3FJo3uPg/JrX1YXgnFzAEUAAAAAAAAAAAAAAHV5+6Ns6V1nVNxaZh9ny+yMu3b6frTCZz+cuItN6zkb/wBIr6f/AFe73/8A+XFTrs6DVaj5G1VV5qZn3QkzEdK6GS3u6g4oqvxi6Vmarq16rr2beFpt2aqviiuKXhXz3rGZVTTt/hPfeZFyelFeRgTj25+Ov76I+l3R2PbT/XszT87FP80wm/Tza6Mhq5A5/wBRmJ0ng/GwqKp6RXn61aq7P5Zpiaav0Q8arfdTar44v7E0amZjrFMX7ldMfTFdMz+he4dyn5W9ap/1KZ/lmo3uUNgGPVcbc8ar7sc7U4lM+WjA0e3HT8kVRNE/S8au54zNSiY3LzJvnUIny028/vVH0U1duIXuboaPldZT9Gmur300x7Tenk1zLzsLAt99zsyxj0f2rtyKI/TKezOUuNdPr73mb+2/br69OzOo2Zqj44irrCKxe5Z4kt3O+6hganqdc+2qy9RudavjmiaXf4XA3D+BT2LGwdMqjp0/p4qvT+muZXtWxbfjXblfmoppj21zPsPCdvZ5R40yPwPIW265+CNVsdf0dpz7O8toZP8Ao+69Hu9f7Gdaq/dUmr3BHEF/2+wdLjr/AGKaqPqzDg3u5u4Vv+32Paj8zNyaPq3INzYk/r3Y+jRP9cHhNBs6ppuT09j6jjXevk7F6mr90uUya93LfC932m28mz+ZqF+frVy4381bi63/AKJc13F/2OozH74lPg2x6ujUVx57UfZcM1cmxDHY7mPa9qeuHv3fON8EWtWoiI//AC+r9/m9Ztj3P5o3/j9PJ/1pM/u6HwHZk9Gr67dX2TJmrk2EY9PB+/LX+hc/7so6eTv/AFvfvrgp4l5lx4/6N3Q2dVP4ou6Lbq/bNyTuboZ8XWUemm5Huok3p5NhGQeAfdEY/ixub8G/EfivaHYj9sUzLwq273UVj8Bv/aOV0/1+HVb6/q2juRZq8XV2p9Nce+iDe8jYhkFON3VONETOoce5X5JpyY/y0vyrWO6kx/b7U2Pl9P8AU5F6jr+tcTuLM+LqLU/Tx74g3vI2AY7G8u6Ws1dLvD2jZEfDZ1i1RH/muPbPJHO+LHXM4C7708veNfsT+6KlnYOonxblqfNdt/bVBvw10Y9VzPyXj/6b3Pm4Kenl7xlxe/dbT+X3X2haVmXNO13YGvYGVZns3bNdVuK6J+CYq7Mw+lrsX2pfnFm3FXza6KvdVKb9MPoEYJb7sXYd+3X7H2ruW7epjrFFNmzMfTMXOsR9Cdze7UptZMUYfHNc2aZ++m/qXYrmPii1MR+mXRa7DduXZmmnTz6Zpj3zCdto5vp0fPGmd2ds290jWNpazizPl9j12r8R+tNCs0zupeG9Q6Rf17KwKp/Fk4N399EVR+1z3+xXbOn8fTVeiN7+XKxcpni1sQ9jm/iTJiJt8gaPHX/WX+x9bo59nlTjLI6d55D23VM/i/lSxE/omrq82vZmto8azXH0Z+5rejmqR0tne2zcn/R926Ld6/2M+1V+6pz7Or6Vk/6PqeJd6/2L1NX7pc9Vi7R41Mx6JXLlj8iYmOsT1iX6+QAAAAAAAAAAAAAAAADxrrot0VXLldNNNMdaqqp6REfDKH3JzhxVtXt0apvTArvUeKbOJVOTc6/BMW4q6T8fR0abSajWVbmnomueURM+5JmI6V0Mk+7Vu3ccTTxzw7uHU6K7ffLWZqc0afjV0/2qKq56Vx+SJiX5Vt3uit1xV/LG+NA2jjXKImm1pGHVl34n+zVVcmOkx8NFb0e4l21+l3KLXzqsz6tO9V1xCb3Jq2Vl4uDYqys3JtY9miOtVy7XFFNMflmfFDP9wd0FxNt+57Gq3Va1HKmrsU2NNoqyqq6vgiqiJo69fhqddj9zhsrLv+zd6avuHduTPSe1qupXJooq/wC7Tb7MxH5JmYX+g7P2ptaiaNubb03TIq9tOLi0W6qvzpiOs/Su5sjT+NVXdnyRFEdc70z6sHhSzmeW+Ttzfe7A4X1Sm1VV2aczXrtOHREeL77vcz1qjx/1ap/J1ePgRz9ur77dXKGBt7HrnrVi6BiTNXT4Iu19K6Z+KZbAHdimz+iaeijyzG/V115jqiE3c9Msp03ua+ObOTTqG451Xc2dHjqyNWzq7k1T+WKekTH5J6tC0Ta+29tWIx9v6Dp+m24jp2cXHot9fj7MeP6XaDk1W1NbroxqLtVUcpmceiOiPRDUUxHQAOBXjXRTcpmiumKqao6TEx1iY+BAbs4F4s3hNd7UNr2MTJrnrOTgf9Hudfhns/e1fTEtBHTpdbqNFX2zTXJonnEzHuSYieliMcTcx7Gjt8a8q3dQxLcR2dM16jvtPZj+rTc6VdP7sUfH43lHOm+tmT3rlrijUcKzR7fU9I/6RjfHMdZimPx+O5M9PxeJtj8mImOkvV7t06nvbQsUXPLEblfrU4ifpUyzu46JSG0uXeON79ijb27MK7kV+TFu1d5v9fgi3X0qn44iYWCF3bwhxfvPt3dX2niW8mvrM5WHHse72vhmaOnan86JSH3H+VNlff8AF/LGTfxaPaaZr9Pf7XT+zFyIns/3aKfjT4JsvV/o96bdXK5GY9emJ9tMGao6YbSMW+7RyLsz+j5V4ozrWPR7fU9EmMix0/tTT1nsR+Px19fyLXaXMfGu9uxb0HdeHVkV+TFyKu8X+vwRRX0mr+71h8NRsTXaajtu5vUftUzFVPXTmI9OFiuJ7y0AeS0A8Kr1mn212iPjqgxkeY9FWdg0+2zLEfHch66tW0qn22p4kfHep/5tRRVPRA5Y4FWvaHT7bWcGPjyKP+b11bm23R7bcGmx8eXb/wCbcWbk9FM9Q7MdTVu7alPttz6THx5tv+J66t7bMp9tu7RY+PPtfxNRpr89FE9UpmHdDoat+7Fp9tvTQY+PUbP8T11cjce0+233t2Pj1Sx/E1Gj1M9FurqkzCiEzVydxtT7bkLbUfHq2P8AxvCrlXjCny8jbY+jVsef87UaDVz0WqvVn7jMKkSVXLnFtPl5F259Gp2Z/wAz11cxcVU+XkPb/wBGfbn/ABajZutnos1erP3G9HNYiKq5p4np8vIWh/Rl0y9dXOHEdPl5A0f6L/VqNla+eixX6tX3G9HNciDq534gp8u/tL+iuqf8Hrq594dp8u/dP+iLk/5Wo2PtGejT1+pV9yb1PNoAzuruhOGqfLvvD+i1dn/I9dXdF8L0+XfWP9GNfn/I1GxNpz0aa56lX3G9TzaQMzq7pHhSny74tfRhZM/8N4Vd0xwjT5d7RPxadlz/AMJqNg7Vno01z1KvuN+nm08ZZV3TvCUeTeFc/Fp2V6t66u6h4VjybpvVfFp2R/A3HY9taf7rc9Sr7jfp5tXGSVd1NwzHk3BlVfFp97+F66u6r4cjyaxnT8WBd/5NR2ObXn+63PVn7jfp5tfGO1d1fw/Hk1HUp+LBreurus+Io8mTq1XxYM/82o7GtsT/AHav1ZN+nm2YYx/Oz4qn2lvXK/zcGP4j+dbxtPtNL3LX+bp8fxnxZ2xx09XUb9PNs4xn+dRsKfabb3bX+bptPrH7/Oj2dPtNl71r/N0uj1p8WtrfuKvYb9PNsoxuO6d25X4rXHm/K/i0m3617Ke6Pwrn4DinkC58WkR/hWk9jm1I6bM9cfeb9LYBkdPdAZVz8DwvyJX8Wjz/AIS/Kue9Y/q8G8iT8ekVQnxe2j+7/ip+836WujH6ufNf/q8EcgT8emVx/leurn7c/wDV4E35Px6fcj/Isdjm0p/Uj16PxG/S2QYxPP8Au+Z6UcAb4n48O7H/AAz7vW+avadz7vD+9arp/wCE18W9pfsR69H4k36WzjGPu58iVe07nrdE/nV1U/8ACfv3beT6vadzxuD+9lzT/wAFPi5tDlT9Zb/Gu/DZhjlPMfLlz8H3O2rf39Vpp/fZeynlTmq5+D7nvKj87XLUfvtwk9j2tjp3I/1bX4zfhr4ySnkTni7+D4Cpj8/cWPH74h+1b87oP+rwRix8e48af8We4Wp412vrrX4zfj/cNaGQ1b67or+rwbgx8ev40/53rq3x3SX9XhLTY+PXMef+I1Gwb8/2tr663+I34/3DYhjNW9+6Z/q8LaTHx6zYn/ivHw07p+rycO6JT+dqtmf3Xmu4F799a+tt/iTfhtAxjwt7qOrycV7co/O1Gif3Xn7G5e6mrnxcdbTo/OzOv7rx3Bu8b9r62j713/I2YY7TrfdUV/8Asdsi3+ffuz+669lOf3VFz/8AcnH1r468mf3XJZnYlUdN+19ZBveRrwyWme6lueWnjm18fsz/AP2/asXupKvJqPG9PxU5n8LPcfnqLXrf/BveRrIyOrB7qefJrPHcfFRlereurTO6qnybh4/p+KjJ9UsbGpn+82vWn8JveRsAxurSO6tnybp2HT8Vu/6l650PusJ8m8djU/Fau+oajYlP+KtetP4Te8jaBi/g93VtXtt+bNo/Nx6p/fYeVO1+6kq/Ccl7Xo/MwIq/fZXuLbjp1drrq/Am95GzDHadn90vV+E5c0Oj8zSbdX77b207H7oqr8Jzdp9H5mg49X76GJ2RYjp1lr/qflrvTya6Mmp4+56r/Dc+W6fzNuY0/wDJ5TxpzVV7buhb0fFtrH/jZ7maWOnWW+q7+Wb08mrjJauLuZ6vL3Q+V9G3rEf8R66uJ+ZKvL3RGd9GhWo/4rUbN0fHW2/Vu/lm9PJrwxHV+OeSdExKtQ1zun72nYtMxFV/K021ZtxM+SO1VeiGda7ujI0q9cwsLuptc1zOoqimnF0jQKsiq5M/2K4vRaq+it3aTsbo136PqYq81u9Meme14j0szXjpj3PrMfIWFpXdSbhzJjbus7vjAnp2MnV+xp1cx8M26rlU/qzUvdE4U53zbf8A9Kec8/Ciunx28C9evVeP8XambfSfyx1/xfTU9jWm0cZv663HkjemeqImY9JFcz0Q3TU9Z0jRMf2XrOq4eBYj/wBZlX6bVH6apiGe6z3R/E+lX6cPE127rOXXV2KMfS8avIqrq/FFNXSKJmfyVIHM7jvF1LIqy9U5L1TLv1e2uXsWK65+Oaq5l3+idzjrO28T2BoHMOv6bjzMTNvDsUWYqnp06z2Z8c/lnxt2tB2OWqc3dVNyrlFNVEde7XM+wzXPBzq+VOXdxdunZPCOoY9FNcUTk7gyKcPs9fx95qmmqqI8s9mqX5VsnuhNz9uNycp6Vt2xVMTFjQcGbkzH4475c7NdM+XyVS8vuG7tq9vzzvWfzciaf8z8ngbcVXt+dt/f3dRqp/xfaNTs2z+i3LVHl7XXXP8AHvR1RCYmel7MXuZtg3sj2bu7UtwbpyZ8tzVdSrq6T+Tsdmf0zK90DYWydrTFW3dqaVp9yIiO+2MWim5PT4a+nan6ZQFPAms/1uc+Q5+LVq4eyOBtS/rc3cjz8Ws1R/g5NVqKdZG7e2hNVPLdrx1d6PYsRjohrIymngfK/rc1clz8WuzH+V+zwFRV+F5g5Lq/8e//AE3m/Atn/wCK/gqazPJqoyme5806r2/KPI1f52u//pvye520Gr8JyDv6v87W/wD/AIPgezeOpn6ufvM1cmrjJ/5uG1avwm8d61/nazP8L8/m17Iq9vuDdlf52r1fwr8E2X/iavq//uZq5NZGST3MvHlX4TUNyV/narX/AMnhV3LfFdf4WjWbn52pVyRpdk8dTX9VH5hmrk14ZBHcqcO9etWlahVP5c+5/wA3nHcr8NR5dCzJ+PUL38S/Btkf4mv6qPzTNXJrgyenuXOF48u2sir49QyP43nT3MHCkeXaV2fj1HJ9YzOn2R+/ufVU/mmauTU6rluj29ymn456PVVnYNHt8yxT8dyIZrT3MvCMf+xcz8epZfrXsjua+E6fJsij6c/Kn/iJ2nZH7659VT+aeFyaDVrGkUe31XDp+O/TH+L1Vbj29R7fXdOp+PKoj/FDU9zjwtT5NjWPpy8if+I9lPc8cM0+TYuJ9N+9P+de17I/e3Pq6fzDwlfXu/adv8JujSKfzs21H+Z6K9/7Et/hN66DT+dqVmP8ybp7n/hynybDwfpruT/meyngXh+nybC036Yrn/MsUbGjpru+rR+M8J3FfJ3G1v8ACchbap/O1bHj/O8fup8Y+cfa/wDvjH/jdZTwXxFT5NgaT9NqZ/xeynhLiWnycfaN9OPEtY2Lzu9VH3nhOf8AdT4x84+1/wDfGP8Axn3U+MfOPtf/AHxj/wAbiU8McUU+Tj3Qvpw6J/wedPD/ABXT5OO9vfTp9qf8GZjY/CbvVR954TkfdT4x84+1/wDfGP8AxvGrlXjCny8jbY+jVsef87xp4l4up8nHW2/p0uzP+V7KeLeMqfa8dbYj/wAIx/4Gf/SP+Z/CeE9NXLvFlHl5E279GpWp/dU9NfM/E9v23IWhT+bmUT+6XYRxpxxT7Xj/AG3HxaVY/hedPHmwKfa7G2/HxaZY/hM7I5XOun7jwnS186cQ2/bb/wBKn825M/uhx6+6C4bt+235gz+bbu1fupU1OxNj0+12boUfFp1n+F7Kdl7Op9rtPRo+LAtfwtRXsfjRd9aj8B4SOr7o7hW37bfNmfzcTIq/dbdZqfPvc7axbmxrGv4OdbnxTTk6Nk3aZ+iqzMNHp2ntWn2u2tKj4sK3/wAnsp21t2n2ugabHxYtv/k+lF/Y9ud6m3dz5LlEf9sxUw3Ut49xxqtqbOTh6HRTPi642hZOPV+tas0z+1OZNvuM66euma9n6VejyXsP+U+3H/xKKo/Y+madC0Sn2ujYMfFj0f8AJ506VpdPtdNxY+KzT/yeha7ILFiMWqtREcu3Rjq7XhncmeXU+XadY4Y0y102z3S++8C5EdI79TlX7f6kWKIn9JRyrkaTa7Wk91Vbz64/9VqG0r8Uz8dfe66n1NThYVPtcSzHxW4eyLNmn2tqiPiph9J7JdLV8pZqr+dNmr2zYmfabk8/f975NyO6j39oNFqujXdnboiuqaaqMTBz7NyiP7UzcotU+P8AJ1+J2mmd2VqszEapxxF2Px1YuZVT+yq3P731CJXt3YtynFezomefbJp/lopj2G5VzYdt/urdsaxnY2n5WzdxYt3Ku02aJotW7lEVVTER1ntU9I6z5ejcQfn9fqNHqKonSWZtxxjemrPXEYbiJjpkAeeoAAAAAAAAAAAAAAAAAAAAAAAAAAAAAAAAAAAAAAAAAAAAAAAAAAAAAAAAAAACP5j96LfHzb1P7LcUmje4+D8mtfVhN8x+9Fvj5t6n9luKTRvcfB+TWvqwvBOLmAIoAAAA9d6/ZxrVV/IvUWrdHjqrrqimmPjmXsTvIei5m49k6xoWn4mNlZObjVWbdnJrqotVzMx4q6qZiqI+HpMT8HjfWxRTcu00VziJmImeUZ6SXjqPJXHukxP8pb40KxMf1atQtdr9XtdUzqPdHcM6bE983pZv1R/Vxse9d6/TTR0/aw6O5939iVT3/hzaufTH4sfW8u3M/TXkvOji7P0+f+s+5Wryenl9jbpveP8AVuVv31rsd2DHTfqr+bXYp/mrfGa6+Xvadc7rDjm9kU4WhaTuLWMq5173axMGJqr6RMz0iquJ8URM+TyQ8rPPu69XtXK9v8RZf3k9Ouraxj6fP6t3pM/QzONtbNxY7Wq9yTuu1EeWcbUs3IiP0TDzi53PeJHTVe593vhzHl7drImI+PtZET+x2TsXZFMf8DTXKvPNFf8AJepTeq4z/vqaHY5K5o1aLsUadx5t3s+1nVNdjImfi7xXP7ej02dT5a1Gq5TrfPPH+h0f1atMt2sqf0X5p6fplE2Nd7j+muLebsvUcGr4Mm1ldY/VuVO3xM3uLsiYpotYNFU/iu2c+np9NUdP2vnXo7dnM29Fcp82npqx61dftyZ8vtdzb2/7Ku1zujutLt+zVHip07MxdPqj+9Fyr90PVTxzwFXfqu7h5oydcoqjpNrUt22aqfj+8mir9rkYekdyHldO8XdrU9f9dm12/r1w7vD2J3MmbMRgY+z8nr5O96jRX+65Lkua2bGczfo+bat0fy4wuM8nWadsnuSdMvxk4+bs6uuI6dMjcEX6f1bl6qn9ilwM7ucNLvU5Om5vG+LeojpTds3cGiuI/Oierk4vDXCuVHaw9maFfj4bcRX+6XLp4T4lp8nH2i/TjRP73k6jaWkvTi9f1FXnmJ99TUUzHREOVTynxXYoi3b5D2vTTT4opo1Sx0j9FTwq5e4sp8vIm3fo1G1P+Yt8Q8V2va8d7dn87TrVX76Xu+5XxhH/AGc7X/3Rj/wPOnuP/wA3+FrwnFq5m4op8vIWg/Rm0T/i9dXNvEtPl5B0X6MmJc/7lnGPm42v/ufH/gI4s4xjycc7X/3Rj/wLE7G4xd66PuPCdZVzrxDR5d/6V9FyZ/dD01c/cO0eXfun/RTcn91LvKeM+N6fa8fbaj4tJsfwPZHHfH9Ptdi7ej4tMsfwrvbF/Zu+tR+E8JNVd0PwzR5d9Yn0WL0/uoeqrukOFaPLvi19GHkz+62radhbFp9rsvQo+LTrP8L20bL2dbnrRtPRqZ/JgWo/yr2zYn7u769H4DwkRPdMcI0z0ne0fRp2XP8Awn5PdNcIRH/pr1/8Ny/VNAt7d2/a/BaFp1HT+zi0R/g5NvT8C1+Cwsej823TH+DM3djR0Wbv1lH5R4TM6u6e4TjybuuVfFp2V6t66u6j4XjyblyKvi0/I/gavEREdIiIj8j1ZWZiYNmcjNyrOPap8td2uKKY+mfElN7ZMziNPcn/AFafyjFXNlFXdUcNR5NczKviwLv/ACeurureHo8mqajV8WBWqNY5x4j0O333O3/pFyOvTpiXvZdX6tmKp/Ymqu6Y2bm5E4209s7r3LV0+9r03S5qomfg++mmqP1XrWdmWb1O/Rs+9jnNyIjrm1Ee1nennD0T3WPEUeKnK1Wr4sGf+ZHdXcW1+K1Z125+bp/X/M9n3SedtesVU7b4Qo0yqavvMjWNTpimKevimq10t19en4omXnOg90zr163fzt9bX2zaiOlVrTMCcqZ/LPf6Z8fxV9H37nbKt/pFFNHn1EVT1W7dUpvVcPc8ae6h2Fc/A6Duq7+ZpfX/ADuFl91vxpg3qsbL0fc1q9R07Vu5g26Ko6x1jrE3ImPFMS5sdz9qWrUXre9eY956xayfw2PZy/Y2Pc/JNrrXTFP5I6O00fub+HNG7NVG0LeZcj+vmZFy91+Omaux/wCVmauxWzHhxcqn/LPe66opn+E/4kpb+eJxhMxTRo25q5mekRTiWPH/APnPDU+6n6Udrb3E+6M7rETTOTa7xE/qU3GyaRtbbO34inQtu6Zp0RHT/ouJbtfViHaPPq1+xKK829HVVH+a5P8ATEe9rFXN8sar3S/NeXVNOicXU4VExP4bAysiuPg6THZj9NMuH90Xk7XLdFO4dx8l41q748jF0fZ1ixNET/Vt5EXorj8lUx1fWY7KeyXQWYiLGhop8uYqnrqpqnq76bk8ZfKPsfjvU7tN3duyec91976d7o1e1Vdpt/D2excpmOvxqPSNW4g0W3TRpncybyuTR0mmrJ2zTk1RPw9q7cqq6/l6vosfK72Tdup3KqK93l22qI6oiI9hFGGP43Ns4FqMfSuCOQLNqPJRb0HvdP6KZ6F7nLXb0dmOBd9XY+C7psx/hLYB5/dDQZzOlzPlrraxPNh97lPUsrr33uZ9x3ev+t06n/G24F7d/srr33uS8271/wBbptn/ABtN/H2p21prfiaaI/1Ln4k3Z5vmrOq03UomLvceZFPX/VW6Mf6luE3nbC0jNt1UYvcq7lw6qomIrta/eiYn4YiumqP2dH1yO2z2WXNP8lbmP9W9+NO156fsfDuocJ69exa6NH4e3rj5Mx95cytYxrtET+WiMaiZ/Wh1GDwRy7j5VvIvca5OZRRPWqxfrimivxeSZouU1foqh98j1KP/ABG19umaabVPf5zXM9c1ZZ7TD40wOMd/WusX+53xqPgqwtYy7FX6a8quP2PRqu2N6aRVNc8Vci4NNPl/k/X67tMfTGPc8X0vtIc8dnWoqr3rtmJj59z7a5j2L2qOb4PyOQc7Q5m1lRyhp93pMUxc3dNrpPxTiRL0bf3zzLq1PaweUr9mI/8AtDctqxP6L92H3pctWr1E2r1umuirxTTVHWJ+hP6lxvx9rHWdT2RoWTVPlrrwLU1/rdnr+132uzjQ7sxXo4iZ4zO/7Kse9JtTzfNmgY3dU6zbi9oO98bPt/27OsYWTT+mJqU2No3dmWo/9JNP6fBdjDq/b3uWhan3NnDOp9aqtn041c/1sbKvW+n92K+z+x18dzjpmnWptbV5I3xodPki3jatMWo/uxET+187nZHs3UeLRap+dp4n2xcq9xuVR/8Aqds4/dh2vb523r358WI+rTDn2crut7Xt9O2fe/Pq6fVqh2c8Y82aVb7G3ueci9TEdIo1LSbV6r6blU1TP6H5VT3UmkU9LdzYuu0x+Oqm9auVfRHYpif2OWrVWb3yXwSfoVUT/FFMe1cTHNxLut91lbpjsbQ2Tdn/ALt25E/tvxDrsjdXde2uvZ452zXHw271E/snK6u7q5M5y0nxa3wRVl0xPjuadq9uvxfDFERXP0TMPye6OxNN+93TxfvjSJ/HXc03tW4/L2pqpnp8USUUaz+z0WnufNmKvZTcz7Dvc5SeRv8A7rix17fGumf/AMvH7f7r8utvcqd1fbns1cbUxP8A3NIu1furlpmn903w1nzFFzdFzDuT4uxk4V6np8cxTNMfpd5c5t4ltYVWoVcg6LNqny005MVXPotx9/P0Q1Op1Nid27sinP8A7df3yYieiph9zlvurafLxzfj83Qr8/4uNXzB3VceL7n2fH5u3Mif8Go3e6P0jVrk43HeyNybsu9ZiLmNh1Wcf6blUTNP00vXGX3TO7o/6Pp23NlYtUde1fr9l5MRP5I7VHX44pd1N+m139XoLFqP884n1e/X/CzjPRMstr5g7quKZqq2NqdERHWZ8Gr3SI+mlN5ndQ824N+rFzsjExb1Htrd3TaaKo+OKo6t2p7nm/r0xd5J5O3JuKZj77HovexsafhjvcdrxfFMLLbfEHGW0+xVomy9Nt3aPa371rv92J+GK7naqj6JWrsh7HtPT4WkouVf5aMU9dXf/hNyueL5jxOfe6O1PGpzNOwsjJx6/a3bGh9uifiqimYftfNvdI3aa7WTb1XFpqpmO3Z29TNcfF2qI/S+zPIPM+Nmz4nwdm2vZ+H7Gu11ftP5+bhyOQN01zVunUt6Z8TPXsZGBcqop+KibnZj6Idptjdm8tnRanb97M0u7Zt96pyKNmYU35pnyxVdmJrq+mqX3eOyvs+ouWu0V6SmaOWacdU0TCdq45fG1POPK0fhuSdZtfHtLF/5PbTznyDH4bmHU7fx7Qxv+T7EHDPZVs+f7hR1W/yZXtc83x/Tzpu3/wBdzzm2/j2fjvKeaNYv/hu6Pz7fX+ztG3H1ZfXzwqtWq/b26avjiJZ+NGg4aOI80WfyDcnn7/vfIc8m13/w3dRazR1/s7Xrj91UPyN76fcnrd7rLcNPxbeyY/dcfXNWBg1+3w7FXx24l6qtH0iv2+lYdXx2KZ/wbjsq0kdFiY83aPyDtc8/f975Pp3ZoNf4Tuudyx8Wi5kfuqeyncW1K/FV3Xm6fo0zOp/xfU9W3dv1+30LT6vjxaJ/weuram1q/b7a0qr48O3P+C/GnSz/AGdcfUfkHa5/3n73zDTquzbntu673X9FjNp/xe2nK2PV46u653d9FzLp/wAX0pVsrZtft9paNV8eBan/ACvXOwdi1eOrZegz8enWf4T40aXlcj6n8o7XP+8vnWm9sCfFV3W28J//ABWVD8qxeLb/APpHdTbrufnZl7/GH0TPHuwZ8ux9vz/4ZZ/heM8c8ez5dibdn/wux/Ckdk2mjom5H1P5ZuS+eI0bhuv8J3S+56v/AMdXH76HlG3eDqvwndG7lq/8SmP3230HPGvHM+XYG3J/8KsfwvGeMeNp8vHu2p/8Jx/4F+NFn9u7/wBL8B2tgMbU4Ar/AAndB7kq/wDFaY/faeUbL7nSr2/PO4avj1i36lvc8XcZT5eOtsT/AOEY/wDA8Z4q4wn/ALOdsf7ox/4E+M9r97e67f4Tc8zCI2J3NdXtubNZr/O1m36p4XOMu5XyK++ZHKmTer6dO1c1e1M/p723ieJ+Lp/7Ottf7qsfwvGeJOLZ/wCzrbn+7LP8Kx2UUR34v349NH3Ha/JD5k3PxdxpFycrZnPGk3YiZmnD1fNnsz+SbtqYn/y/SlcGrjrQr9ONv/Q72oWqq+zGZt/cdu/Ex+Oe8zM1R/eqpfYc8Q8Vz/2d7d/3da/hfk8O8VT/ANnm3/8A+wt/8npWezaxTb7Vem7XHPNNNUemmafbEszanphhGg7T7kTX8WMmjc2Ri1R7ezqGfXj10z8H30RE/wB2Zh3NHGnckf8A3s02r87X+n+ZqOp8E8RatiV4l/Yel2aav6+Lb7xcpn4YqomJ/wAGaa13JWLg3K8rYuv43Sau37C1vBt5Nur8nfYp7dMfFEz+V8rG3NHq6piddqLXLenMddOfbHpWaJjhD9o407kb/wC8mi1fnbjmP+I5FHGvci//AG3t6r87c8x/xk/O2sTZv3nJXc24mXi0dO3qe3aqr9vp+OqbU1dqmPjmPiVG1dN7lHec02dJ0zRLeVV4pxcuq5j3on4IprqjtT+b1fXUXr9qibsanU10ftUVU1U+maa+96cJERyh+UcadyLMdI1DbNX5fCmv/DIeyOL+5Kq9rk7bn4tz3P8A/IWc8AcOT/7B4H61z+J4z3PvDc/+weF/8S7/ABPH7u2f8ZquuPxt7nkhI08VdyhM9abm3p//AKluz/x3OwOG+5n1C7FjTdP0XLuf2LOt3blX6IvS76e564an/wBhMP8A+Ne/jcXO7mrhfOtd78D4x6vxV2My/RVH/n6T9MJO2rNXe+G6mPb/ANyDdnlD309zpwvT5Ni4305N+f31vbT3PnDdPk2JhfTcuz++tO/zaNL0v77Z3I28dBqj2tNnUOtun+7EUz+mT7nPdAaJ4tv82Y+pUR5Leq6bT4/yTX0uVfTDE6i5e+R2pV9ObtPu349pjHTSp6eBeH6fJsLTfpiuf8z2U8G8RU+TYGk/Tamf3ylf5b7qLQ/vczZu1Nw26PLVg5c2K6vpuVUx/wCV+/d13npPi3bwVurEpp9vdwI9mUR+XrFNMftYnT7aufIartnzb0TPVNUVewzTxj2K6nhXianycfaJ9OLTP73so4d4qo8nHm3/AKcC3P74SuF3UXE1+77H1TO1PRr347efp9yKqZ/L3uK+iu0nlrjLW+zGm770S5XV5LdeZRbrn+7XMVfscmos7f08ZvRdiOfh46+hYmieh508U8X0R0jjnbH06TYn99Ly+5Zxj5uNr/7nx/4FJYyLGVapvY163dt1eSuiqKqZ+KYex5U6/WRPfu1etP3tYhL/AHLOMfNxtf8A3Pj/AMD9p4u4zp9rx3tiPi0jH/gU4nw/V/vavWn7zEJynjjjyj2mwtu0/FpdiP8AK9tOwdi0e02VoNPxabZj/K7fKzcPCo75m5dnHo/tXbkUR+mXQ53JnHOmdYz997fs1R5aatRs9r9XtdX0t3NfqPk5rq829J3ocunZezqPabT0an4sC1H+V7adqbXo9ptvSqfiw7cf4I3O7ojhnT+sXt84tyY/FYsXr3X9SiYdJc7qni+q5NnS7Ovarc/FTh6dMzP0VzS77eyNt3ozTZuY5zFUR1yzvUxxalTt7QKPa6Hp8fFjUf8AJ7relaXa/Babi0fm2aY/wZLPdCaxndJ2/wAJb3zaava1XcKbVP01RFUQTybzzqfuNwN7GifJOdq9uP0xV2Gp2FtL+1mmn51yiPfVk36WxUWrduOlu3TTH5I6PJjXs/uqtU+9t6JsnR6Z8k3bty5VHxzTVXH7DwV7qHI++vcnbZxJn+rj6fFyI+Ka7T59xYj5TVWo+lM/y01G95GyjGvued0Rkf6Vzni2+v8AqtGs/wCFNJ9yHmW/48ruhtQo+GLOk0x+2LkHcrSU+Prbfoi7P/bN6eTZRjX3DeQbv+ld0Humr4e801Wv3XT+b3rN7/TucN93/h6ahVH76pO52zo6dZHoor+2IXeq5NlGNfzZdGvf6dyXvu/8PXVKY6/ptyfzV+Pq/wDStd3Vk/D33UqZ6/oog+BbKjp1c+i3P21QZq5NiuXrNmOt27RRHw1VRDh3tf0HH/D63gW/z8miP3yyy33KPEFE9buBqd6fxzXn1+P9HRzLXcv8KW/b7Uu3fz9Ryf8AC5B8H2LT06i5PmtU/bcM1cl1d31sjH/D7x0O3+fqFmP31OFe5U4xsfheRNtRMfijVbEz+iKk/a7nLhaz7TY2PP5+VkV/vuS5trgniGz7TYGlz+fRNf75k3diR+vdn6NEf1SeE917mviax7fkHRJ/Myqa/wB3Vwr3dBcN2fb78wZ6f2Ld2v8AdTLtLXEHFdn2nHe3p/P061X++Jc2zxzx7j/gNh7dt9P7Gl2I/dSb2xI/Vuz6aI+yTwkld7pjhOz4p3pFc/BRp+VP/D6OFe7qjhq37TXcy7+Zp96P30w0eztPa2P+A21pVvp/Yw7cfuhzbWnafj/gMHHt9P7FqmP3Qdu2LT0Wbs+e5THutpirmyP+dbxdX/otnXsn/Zaf16/pqg/nQ7Suf6Jsje2T18ne9LomP/mNkD4ZsmOjS1em791ELirmxv8AnHVXv9B4g35f+D/q3p+6ZP5xGdj/AH2pcLb8xqP7X8mzPi/vdlsgfD9mf4T/AKlX+/YmKubG/wCdLsaz4tR2xu7A6eX2RplMdP0XJcjG7qjhq/4r2uZmN/tdPvT0/Vplrjj5OnafmeLMwce//tLVNX74PhWx6vG01cea7H225XFXNAY3dFcL5fTvW+sanr/rca/b+tRDtcbmTinL6d65D0Gnr/rc6i39aYdrk7D2Nm9fZmzNCv8AXy9906zV++l1OTw1xRl9e+8e6DT1/wBXhUW/qxBvbEq/Vux6aKv6aTwnbY2/Nj5nT2HvLQr/AF8ne9Rs1fuqdrjZ+DmR1xM2xf8A9ncir90s/wAnudOF8vr33Y2PT1/1WTft/Vrh1WT3K/Dd+etnRM3G+DvWoXZ6frTJ2nYtfReu0+e3TPuuQZq5NdGN/wA1vY9n3O3Tu/A6eT2PqdMdP025P5vOp4vuTzZvvFiPJFWoVVR+iJpPgOy6vF1cx57cx7pqTNXJsgxv7jHKuN49O7oXW46eSMnBi9+2bv8AgeAXdG4fiwubMDJpj8WTo9qOv09iqf2ncrSV/J6236YuR/RK708myDG/5H7qnD8dvdeyc+I/FdsXKKp/VtxH7T+Vu6qw/FXtfZGfEfjtXrtFU/rXIj9h3Ez4mptT9PH80Qb3kbIMb8O+6Pw/Hm8K6dkxH48bV7Udfomuqf2H3ZeWMXxaj3PWs+Ly1Y2fF79kWv8AE+L+rq+Tqt1ea7b/ABG/DZBjf84TV8X3W4R31ixHlmnAqrj9MxTEn86PZdjxaltLeOBMeX2RplMRH6Lknxb2pPi2s+aaZ90yb9LZBkWP3VPDl6el7Wc7Gn8ffdPuz0/ViX7f7pbZebcnF2Voe4t1ZEz2aadO02vs9f8AvTX0mP1ZZ+Lm1onFWnrjyzExHXOI9pv082uDIPCzuiN0eLQOOdG2xj1z0i/rWbN65EfD2LfSYn8k0z9L9+5JyfuP77fXNeq026p++xdDs04dER/Z75Hjqj46f0nciiz+l6iijyRO/P8ABEx11Qb2eiGl61ufbe27UX9w6/p2mW58lWXk0Won4u1MdfoZ/qPdJcaWb9WFoF3Vdy5lNXZ9j6Pp9y7V1/JNXZpmPyxMuRovc68TaPdnKv7cnVsqqe1Xf1O/Xk1Vz8M01T2J/VaDp+l6ZpGPGLpOnYuFYjyW8ezTbo/RTEQZ2Rp+iLl2fLi3HVG/M9cHhSyyeQectydado8QWNItduOzl7hzez1p/wC9Yo7NdM+XyTJVxvzVubteGHMlWmY9dcV+xNvYkWex+SnIns3Oni/H16tdDuz2n9EsW7fl3d6euvexPmwbuemWW6Z3N3F+Ll1alrODn7hz65iq5lavm13665+GqI7NNX0xLQtH29oG3rPsbQdEwNOtdOnYxMei1E/H2Yjq7Aceq2lrNb3tRdqqjlMzj0R0R6FimI6ABwqAAAAAAAAAAAAAAAAAAAAAAAAAAAAAAAAAAAAAAAAAAAAAAAAAAAAAAAAAAAAAAAAAAAAAAAAAAAAAAAAAAAAAAAAAAAAAAAAAAAAAAAAAAj+Y/ei3x829T+y3FJo3uPg/JrX1YTfMfvRb4+bep/Zbik0b3Hwfk1r6sLwTi5gCKAAAAAAAAAA8Ltizfp7F+zRcp+CumJj9rq8raG0s3r7M2vpF/r5e+4Vqrr+ml24+lF25b8SqY80iQyuIOLMyZm/x7t/rPlm3p9u3P/liHUZXc8cM5nXvuxcSnr/qr9619SuGjDst7W2ha+Tv1x5qqo+1N2OTIsnuVuHL09bOi52NP4u9ahdnp+tMvR/Nf2ljx10nee89OmPJFjVKYiP/ACdf2tkHXHZJtaIxOoqnzzn35Tcp5Mc+4DuTG8Wlc7b3x4jyU3cuq7TH0dqIPuTc04Xj0zugcy508kZWk0V/tqrq6/obGL8YtfPjzTV57duffSbkMc8E+6cxP9H5T27ndPJ7K02m11/UtPztd1Zgf1Nh6l0/29PX6jZA7uV1ePYtT/p0x/Lg3fKxvwu7pvE/0ninb+dEeWcXU6LfX9e7L9+65zLheLU+58z6+nlqxdUoufspoq6/pbGHdbTV/KaO3Pmm5Hur+xN2ebG/5wG4MX3X4M3xjRHlqtYdV2n9PZpgq7qDalmOzl7H3tj3vJTauaXRE1T8Ef0jZA+H7Mq8bSdVyqPfFS4q5sZjm7kbW/vdn8Ea/dpr9pf1O7GJRP5elVPSY/vP2LndT7g6xFjZ217c/wBqasi9TH0Tcomf0Q2UO6+ntfo+ktx5at6uf4qt3+FN2eMsc+43yjrfZr3dzzrcxM9arOkWIw4/LHaomImPyTS9+H3L/F1OR7L1yjWNfyJ9td1LUa6qqvjm32OrXBmeyLaWMWrm5H+SKaP5YhdylLaPxZxvoHZnSdj6LYrp8lycOiu5H9+qJq/ap6KKLdMUW6YpppjpERHSIh5Dy72ovairevVzVPlmZ96xER0AD4qAAAAAAAAAAAAAAAAAAAAAAAAAA4Go6BoWsRNOraLgZsT4pjJxqLv1ol0VjibjHGz6dTx9g6DbyKOvZqpwLcUx+WKenZ6/l6dVYOi3q9RZp3bdyqI8kzCYh4WrVqxbps2LVFu3RHSmmimIiI+CIh5g5+lQAAAAAAAAAAAAAAAAAAAAAAAAAAABKbs4s4+3vFc7k2rg5N6uJ65FNHe7/j//AIlHSr9MqsfaxqL2lri5YrmmqOMTMT1wkxE9LHfuJ7z2jPfOKuVNTwLNM9adN1aIy8X4o6x95HxUzP5X591Dl7Zf3nI3FlzUcS3EdvUtuXO/U9PJNU2Zmao+HrM0x+RsY9Xu3Vf72utU3fLMbtXrU4mfpbybuOhB7U5w4w3hVTj6dujHxsuZ7M4md/0a9FX9mIr6RVP5syu4mJjrE9YlMbr4x2Dvamrwm2tg5l2qJjv/AHvsXo6/Bcp6VftQc9zVptiqcTSOSd6abpP9XT8fUpi3RP4+z1jp08nliZ/KvadkanwqLldqeVVO/HoqpxPXTHnM1Q2K5dt2aJuXblNFEeWqqekR9Lo87fuxtM6xqW89DxZjyxe1GzRP7amdW+5W4xrri5quVuDVa4/rZmozMz9NFNLu8HudOGNP6Ta2Pj3Jj8d/Iv3ev0V1zB2jY1vxr9yrzW6Y9s1/YmauTk53PnD2ndfZG/dOr6f6jt3/AP5dMp7L7qriGxX3vD1DUtQqnxRGNgXImr4u32Vzg8X8b6b0nC2Ft+1VHkrjTrU1frTT1d/iafgYFHe8HBx8anydmzapoj9kL23YlvotXK/PXTT7qJ954TF87uhdK3Da9jaZw1u/XbU+Sm9pdNVFX0R20jq2Jnbs604Pcg49jt/+svX4wqp/LPYotzH6X08Omxt7T6Kc6TTbs+W5c/pqpJomemXx5PAPLuVk+ydubJwdnzM9etnXrldUf3ou1yudt8S905pfZmvmDGs0x5Kb2TdzZj6LtuY/a+ih0ans01+po3K7duY8tO97a5qlItRD5v3Bx73V81zXRyJZ1G1M+1wcyMO5Mf8AwqaYn6ZR2bs7lCxVNO+tq8p6jT+OrA3Lby4n4qKbNfi+l9gi6fswv2Y3ZsW/o0zRPXTMR7CbcTxfHun0dzXptyKd77K3xh5Mz0q/lebsdZ+O1VTP7Gh7ZnuP64t/ybRt6maunSnUu+9Y+P2Q325bt3aKrd2imuiqOlVNUdYmPywmdV4v441uKv5U2Nod+qry3PYNum5+vTEVftbu9ktrWd69Vfo+bdzHqzEe8ijHJ6tv6DxRXMXNraNtOqZ8cVYGPjTPx9aIVdu3btURbtW6aKY8lNMdIhlOpdy/xBm1d9w9EzNLvdesXMLPuxMT+SK5qiPohwP5vOtaRP8A9DOad3aXT+KjJu+yaP1YmiP2POuWdm6ud74XVE/8yiffTVX7l8KODZxjEbT7pvRPvdK5J29rdmjxxGpYc2q6vyfeUTP6avpI3x3SOix11riPStXtW/bXdN1Gmia/ipqrqq/8r59w5ufIai1X9Pdnqrik3ucNnGM/zjrulePePEm8tFojxVXfYc3Lcf3qoo6x+WGibF33oHIuhRuLbdd+vD79VY63rU26u3TETMdJ+OPG5dXsfXaG326/bxR0ZiYmM+eJmFiqJ70KIB5jQAAAAAAAAAAAAAAAAAAAAAAAAAAAAAAAD0ZGDhZcdMvEsXo+C5bir97yxsXGw7UWMTHtWLVPkot0RTTH0Q9o1vVY3c94AGQ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fkU00zM00xE1T1npHln4f2P0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T+9syxgaL7Kzd82dpYlN2mL+pVzj0zTE+KKaa8iKrVMzV2Y61UVdY6xERMxVFA6ncFzddm1YvbVw9JzLlNcxex9QybmNTXRMeKab1FFzszE/im3V1ifLT08dgZlj7+3pTszT8arOqr1DXty1aDpGs3sOiiq9hTVVNOdNqIi3VVNuiuaZimKKpimrszTPSafaGs69p+/Nb491/Xb+tU42Bi6tgZuTYs27/erlVduu3c7zRRbq7NduJpmKKZ6VdJ69OroaeItejQr+bZzNKxNxTuaN1Y2NZ75/J9i/FMUzj9rpFU0109rt3Yopmaq5q7H9Wanae2Netbn1ffG7IwLGpalj4+BZw8DIuX7ONjWZrqj+lrotzXXVXcqmZ7FMRHSI6+OZ1OEfvMfvRb4+bep/Zbik0b3Hwfk1r6sJvmP3ot8fNvU/stxSaN7j4Pya19WGeB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AAAAAAAAR/MfvRb4+bep/Zbik0b3Hwfk1r6sJvmP3ot8fNvU/stxSaN7j4Pya19WF4JxcwBFAAAAAAAAAAAAAAAAAAAAAAAAAAAAAAAAAAAAAAAAAAAAAAAAAAAAAAAAAAAAAAAAAAAAAAAAAAAAAAAAAAAAAAAAAAAAAAAAAAAAAAAAAAAAAAAAAAAAAAAAAAAAAAAAAAAAAAAAAAAAAAAAAAAAAAAAAAAAAAAAAAAAAAAAAAAAAAAAAAAAAAAAAAAAAAAAAAAAAAAAAAAAAAAAAAAAAAAAAAAAAAAAAAAAAAAAAAAAAAAAAAAAAAAAAAAAAAAAAAE9vLdde18XBow9N/lDUdVzKcHAxqrvebdd2aaq5m5c7NXYopoorqmYpqnxdIiZnooUpyRO06dCs3N152XhxTl2v5Pv4NFy5mUZk9Ytzj0W6a67lzx1feRRVE09qKqZp7ULHSOBsvku/urL0XFy9v04Ma5ok6xYrozO/RTVRcpou2qominyd8tzFX9brPip6eO6ZhxRomzdHy4x9HyN46hm4uDGJYytwaJlYcWMSmqJ7zbqrxrFrx1T2p8U11fjmYpjpp5PSACAACP5j96LfHzb1P7LcUmje4+D8mtfVhN8x+9Fvj5t6n9luKTRvcfB+TWvqwvBOLmAIoAAAAAAAAAAAAAAAAAAAAAAAAAAAAAAAAAAAAAAAAAAAAAAAAAAAAAAAAAAAAAAAAAAAAAAAAAAAAAAAAAAAAAAAAAAAAAAAAAAAAAAAAAAAAAAAAAAAAAAAAAAAAAAAAAAAAAAAAAAAAAAAAAAAAAAAAAAAAAAAAAAAAAAAAAAAAAAAAAAAAAAAAAAAAAAAAAAAAAAAAAAAAAAAAAAAAAAAAAAAAAAAAAAAAAAAAAAAAAAAAAAAAAAAAAAAAAAAAAAgOXqc6rH2xOlXrOHnRuHFjH1HIomuxhVTTXE1XKImO3FdM1WYp7VHWq7T0qiei/Z1n0apvTF1rQ9Y2psjdd/SNam3bwc+q9asWLE2qa7VVdVzHvRVf7NyOvYp7PSrxVRMTCwKfQcPfWPl117n3HoOfjTRMUW8DRb2HcivrHSZrryrsTHTr4uzHljx+LpPfIPYmzfB7VruZ9yjYm2O3Ym37L0LJ75fr++iexVHsOx95PTr7afHEeL8cXhIAIAAI/mP3ot8fNvU/stxSaN7j4Pya19WE3zH70W+Pm3qf2W4pNG9x8H5Na+rC8E4uYAigAAAAAAAAAAAAAAAAAAAAAAAAAAAAAAAAAAAAAAAAAAAAAAAAAAAAAAAAAAAAAAAAAAAAAAAAAAAAAAAAAAAAAAAAAAAAAAAAAAAAAAAAAAAAAAAAAAAAAAAAAAAAAAAAAAAAAAAAAAAAAAAAAAAAAAAAAAAAAAAAAAAAAAAAAAAAAAAAAAAAAAAAAAAAAAAAAAAAAAAAAAAAAAAAAAAAAAAAAAAAAAAAAAAAAAAAAAAAAAAAAAAAAAAAAAAAAAAAACAscVYuVujcuv61qOrUU6vm2r+NRpm4NQwopt049q3PfKLF23RNXaoq8f309Onj/FF+hN+7p3ro2vaBh7a2RuDU8OvOic+/g04VVu7Zmzd/o+t29TVbmK4tz2qoop8XSK5mezNjPAd7oOy9H25l15un5mvXbldE25pz9fz8630mYnxUZF6umJ8XliOvl8fjl3yO0TVt8a1u+MjM2xqegaBY0+ui5Y1G7g1138ublM0VUex7t2qIpoiuJ7VURPajpHimViSACAACP5j96LfHzb1P7LcUmje4+D8mtfVhN8x+9Fvj5t6n9luKTRvcfB+TWvqwvBOLmAIoAAAAAAAAAAAAAAAAAAAAAAAAAAAAAAAAAAAAAAAAAAAAAAAAAAAAAAAAAAAAAAAAAAAAAAAAAAAAAAAAAAAAAAAAAAAAAAAAAAAAAAAAAAAAAAAAAAAAAAAAAAAAAAAAAAAAAAAAAAAAAAAAAAAAAAAAAAAAAAAAAAAAAAAAAAAAAAAAAAAAAAAAAAAAAAAAAAAAAAAAAAAAAAAAAAAAAAAAAAAAAAAAAAAAAAAAAAAAAAAAAAAAAAAAAAAAAAAAAAhdx4mHs/RcvIzOSN06dGo6rVkW7tmi1n5PbuR0jEx7NePembcdOsUUUTVERM9enVdMn5H3bqeDuLCxtc4t3lk4GmanYzNJ1fbtm1qMXaotzTd7/Yj+ktUdLldE/ezNUdZpmJiFjpJc/jXdui7g1i5Y0zknd24apwacumxq2hUYdiLNdXSi9TcpwbHa6zTVFP38xPSrpE9OsaSxvh/M2VrG57s7f5Gx9Xr27h39Iw9Jr065g5uJYm9TXX3+i9MV3Zpmm3RFcW6KY6TExNUy2Qq6UgARQAEfzH70W+Pm3qf2W4pNG9x8H5Na+rCb5j96LfHzb1P7LcUmje4+D8mtfVheCcXMARQAAAAAAAAAAAAAAAAAAAAAAAAAAAAAAAAAAAAAAAAAAAAAAAAAAAAAAAAAAAAAAAAAAAAAAAAAAAAAAAAAAAAAAAAAAAAAAAAAAAAAAAAAAAAAAAAAAAAAAAAAAAAAAAAAAAAAAAAAAAAAAAAAAAAAAAAAAAAAAAAAAAAAAAAAAAAAAAAAAAAAAAAAAAAAAAAAAAAAAAAAAAAAAAAAAAAAAAAAAAAAAAAAAAAAAAAAAAAAAAAAAAAAAAAAAAAAAAAABlPKG2OZ9c1y3VtzeFeNtGbFVGbp+i96w9Yrnp4u85F+K6Jq6+Pr27MdOseX75qzPNz8E7B3xuG9uHe9vVdemblu5i4WZqV72HgzTTET3mzRVTTEV9mJqirtdZj4PEtM4lJSfBmr8J3N163pG0dP1KzvWzFVGr3tZvTm59+Lc0U13Ksqm5dtTE1TT1pouR99HtY6R0291mg7Y21tXGrwtsbe0zR8e7X3yuzgYlvHoqr6RHammiIiZ6REdfyOzJnMrAl+RaOP7e3qtS5LtYF3RsC5F6q3nUzdsVXOk00xNnxxeq+++9p7NU9rp2Y69FQl957Dx95ZWj51ev6ppWToeRXlYlzCpxq/wClqomjtVU5Fm7TMxE1dJ6RMdZkjpGRW9P1XB21p2h3tLy9D21vPe1qzjaPejvVeLpVdua5sTRTP9DTdrt1TNrxdIuzTMeOYXGy9OwNp8t7j2htrBx8DRLuj4Oqxg41MW7GPk1XLtqqbdqPvaO3TRTNXZiImaYmfHPV32dx3RrWh3dE3Ju7XdXq9kWsvEzb8YlnJwb9uetFyzVj2LdMVRPj++pq6+OJ6xMxPP2xs7F21k5+pXNV1DV9U1ObfsvUM+q1365RbiYt24ptUUW6KKYmrpFNEeOqqZ6zMysz3kdfzH70W+Pm3qf2W4pNG9x8H5Na+rCb5j96LfHzb1P7LcUmje4+D8mtfVhOBxcwBFAAAAAAAAAAAAAAAAAAAAAAAAAAAAAAAAAAAAAAAAAAAAAAAAAAAAAAAAAAAAAAAAAAAAAAAAAAAAAAAAAAAAAAAAAAAAAAAAAAAAAAAAAAAAAAAAAAAAAAAAAAAAAAAAAAAAAAAAAAAAAAAAAAAAAAAAAAAAAAAAAAAAAAAAAAAAAAAAAAAAAAAAAAAAAAAAAAAAAAAAAAAAAAAAAAAAAAAAAAAAAAAAAAAAAAAAAAAAAAAAAAAAAAAAAAAAAAAAAAERyvpWbqujadTTp2RqelY+o27+s6fYoi5Xl4cUV9aO9+W7TFc265tx1muKJiIqmYpm3RHKeo61g4mgYujblyNA/lHW8fDydRtWse5Fq1VTXM0zF+3XTE11RTRTPSOlddPl9rVY6RF8I6PqXszQtRo21qOj4+lbZjSc+vOwrmHVkZHfqa7dum1cppqqptUxX9/wBOz/S9KZnpV02tjetXN66HvHM0TH5m1W9bxNBu61Ps3A02q3jVWrkR0yu941FU2rkTPTs1W6o73X0qny06dtPWL+4dr6Rr2Vh1Yl7UcGxlXLFUTE2qq6Iqmnx+PxTP41q5o7YBlQAEfzH70W+Pm3qf2W4pNG9x8H5Na+rCb5j96LfHzb1P7LcUmje4+D8mtfVheCcXMARQAAAAAAAAAAAAAAAAAAAAAAAAAAAAAAAAAAAAAAAAAAAAAAAAAAAAAAAAAAAAAAAAAAAAAAAAAAAAAAAAAAAAAAAAAAAAAAAAAAAAAAAAAAAAAAAAAAAAAAAAAAAAAAAAAAAAAAAAAAAAAAAAAAAAAAAAAAAAAAAAAAAAAAAAAAAAAAAAAAAAAAAAAAAAAAAAAAAAAAAAAAAAAAAAAAAAAAAAAAAAAAAAAAAAAAAAAAAAAAAAAAAAAAAAAAAAAAAAABHcn6rl4Wk4Gj4mHpV7wh1C3pNdeq485GHapuUVz/S2oqp75FXY7EU9qmJqrjx/imxR3Jeuaxt3D0bVdMsaplY9vVrNOoYmm6ZXm3sjFqpqiqIpot1zTFNU01zP3viomIq6zETY6RD8M6hmWdQwtDv6PsnAwNd0arWPYu39CnC7GRbvU2rtN7+mriezMxET2etUxV7XsdKtpSG0tS2Nm61n5G2tq5um6jnx3/Oyr+1svTZyZifLXevWLcXKutXkmqZ8cz8KvJ6SAB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RHK+lZuq6Np1NOnZGp6Vj6jbv6zp9iiLleXhxRX1o735btMVzbrm3HWa4omIiqZimbdn/ADP4KTtvFp3LnbkxMmcv/qm5tyL86lOZ3q5MU2ItRPWqq3Fyn7+Ox0mevTyrHSJThHR9S9maFqNG2tR0fH0rbMaTn152Fcw6sjI79TXbt02rlNNVVNqmK/v+nZ/pelMz0q6bWzTizcG/8vLq07eNN6MO/izl6dVrVnGwtYuUdvxxcx8e7corppprt01VzTYqirpE25mrrGllXSkACK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Mr5Q1zfuBqlONXe1fRNpT2fZGr7f0ujUcymjsVzX2+1VNePETEffUY17pERPbomZinVBYnAxDuX9N2Dm7by946JqFvWtw5mVkWtR1XKy6snULlmL9cWO/TXPbt9q1Rbns9Ke10iZjxNvdJj7K2nibmu7zw9v4WPrd+zVj382zai3cv0VTTMxcmnp3yfvKek1dZjp0iYiZd2TOZykACK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AAAj+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A4mq6tpeh6ff1bWtRxsDCxqe3eycm7TbtW6evTrVVVMRHjmI+kHLHR1b22tRtS3vevV7dOiXrFGTayporjvlFfTsdmjp25qqmYimmI7UzMRETM9HltveG39205f8iZd6q7gXIs5WNk4l7FyLFU0xVT27N6mi5TExPWJmmImPJ1MDqeY/ei3x829T+y3FJo3uPg/JrX1YTfMfvRb4+bep/Zbik0b3Hwfk1r6sLwTi5gCKAAAAAAAAAAAAAAAAAAAAAAAAAAAAAAAAAAAAAAAAAAAAAAAAAAAAAAAAAAAAAAAAAAAAAAAAAAAAAAAAAAAAAAAAAAAAAAAAAAAAAAAAAAAAAAAAAAAAAAAAAAAAAAAAAAAAAAAAAAAAAAAAAAAAAAAAAAAAAAAAAAAAAAAAAAAAAAAAAAAAAAAAAAAAAAAAAAAAAAAAAAAAAAAAAAAAAAAAAAAAAAAAAAAAAAAAAAAAAAAAAAAAAAAAAAAAAAAAAAAAAAOn3Xp+BnaJlXc3Bx8ivDsXr+PVdtU1zZud6qp7dEzH3tXSqqOsePpMx+N3DxuW7d63Vau0U10VxNNVNUdYqifLEx+OAYHj3PY3D3DOdk19jTsbUtGrza6p6UUUzaqpoqrnyRTF2q3458XXoutD65POe6cnCrmrGxtC03Fy+zPWn2V3y/XTTPj8VUW6onp8FcfDHW2/kLRP5H8Hv5Hwf5K7z7G9g+x6PY/eenTvfe+nZ7PTxdnp06PzRdA0LbWDGl7c0XA0rDpqmuMfCxqLFqKp8s9miIjrPw9GpnKYT3MfvRb4+bep/Zbik0b3Hwfk1r6sJvmP3ot8fNvU/stxSaN7j4Pya19WE4H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ABH8x+9Fvj5t6n9luKTRvcfB+TWvqwm+Y/ei3x829T+y3FJo3uPg/JrX1YXgnFzAEUAAAAAAAAAAAAAAAAAAAAAAAAAAAAAAAAAAAAAAAAAAAAAAAAAAAAAAAAAAAAAAAAAAAAAAAAAAAAAAAAAAAAAAAAAAAAAAAAAAAAAAAAAAAAAAAAAAAAAAAAAAAAAAAAAAAAAAAAAAAAAAAAAAAAAAAAAAAAAAAAAAAAAAAAAAAAAAAAAAAAAAAAAAAAAAAAAAAAAAAAAAAAAAAAAAAAAAAAAAAAAAAAAAAAAAAAAAAAAAAAAAAAAAAAAAAAAAAAAAAAAAAAEtyDuzL2rpuDb0nHsX9W1rULOladRkdrvNN651+/udnxzRRTTVVMRMTPZ6dY69Y4u0t07gubs1jYm7q9Nv6jp2Nj6hj5eBj3Me1k412aqfHarruTRVRXbqif6SqJiaZ8XjhccR58x+9Fvj5t6n9luKTRvcfB+TWvqwm+Y/ei3x829T+y3FJo3uPg/JrX1YOCcXMARQAAAAAAAAAAAAAAAAAAAAAAAAAAAAAAAAAAAAAAAAAAAAAAAAAAAAAAAAAAAAAAAAAAAAAAAAAAAAAAAAAAAAAAAAAAAAAAAAAAAAAAAAAAAAAAAAAAAAAAAAAAAAAAAAAAAAAAAAAAAAAAAAAAAAAAAAAAAAAAAAAAAAAAAAAAAAAAAAAAAAAAAAAAAAAAAAAAAAAAAAAAAAAAAAAAAAAAAAAAAAAAAAAAAAAAAAAAAAAAAAAAAAAAAAAAAAAAAAAAAAAAAEXyjtvWdcwNG1Xb2NRl6jtzV8fV7WJVci37Kpoiqmu1TXV97TVVRXV2Zq6R16dZiPHHq2jo2uZ++Na5B13Rb2jRl4ONpWFg5N2zcyKbVqq5XXcuTZqrop7VdzpFNNdXip6z0mekXIue9gRXNlu/c4e3vTjZEWa42/n1TVNHa60xYrmqnp+WmJp6/i69fxOu0navK86VhTRy1iU0zj2+kTty1MxHZj8ffWg5ONjZuNdw8zHt38e/RVau2rtEVUXKKo6VU1Uz4piYmYmJedFFFuim3boppopiKaaaY6RER5IiDPeTCF8FOWfO3h+jdv1p4Kcs+dvD9G7frV4GTCD8FOWfO3h+jdv1p4Kcs+dvD9G7frV4GTCD8FOWfO3h+jdv1p4Kcs+dvD9G7frV4GTCD8FOWfO3h+jdv1p4Kcs+dvD9G7frV46vc+5NL2hoGduTWrtVGHgWZu3OzHWuv4KKI/HVVPSmmPxzMQZkwl/BTlnzt4fo3b9aeCnLPnbw/Ru361T7W3Fhbu25pu59Os37WLqmNbyrNF+mKblNFcdYiqImYifH4+ky7UzJhB+CnLPnbw/Ru3608FOWfO3h+jdv1q8DJhB+CnLPnbw/Ru3608FOWfO3h+jdv1q8DJhB+CnLPnbw/Ru3608FOWfO3h+jdv1q8DJhkO9bPL+2rWjXLPK2Jc/lHWsPTaojbtqnpTer7Mz47k9enwR0n8sKLwU5Z87eH6N2/WrTL0/A1CLVOfhWMmLF6jItRet0197u0z1prp6x4qonxxMeOHIMmEH4Kcs+dvD9G7frTwU5Z87eH6N2/WrwMmEH4Kcs+dvD9G7frTwU5Z87eH6N2/WrwMmEH4Kcs+dvD9G7frTwU5Z87eH6N2/WrwMmEH4Kcs+dvD9G7frTwU5Z87eH6N2/WrxJ67v+dK3NG0tM2hrmu6hGDTqFyMCrEootWark0R2qsi/a6zNVM+KnqZmR1/gpyz528P0bt+tPBTlnzt4fo3b9auMe7Xex7V65j3Meu5RTVVauTTNduZjrNNXZmaeseSekzHwTL2GTCD8FOWfO3h+jdv1p4Kcs+dvD9G7frV4GTCD8FOWfO3h+jdv1p4Kcs+dvD9G7frV4GTCD8FOWfO3h+jdv1p4Kcs+dvD9G7frV4GTDId42eX9u3dv27PK2Jc/lfWrGm1zG3bVPZprouVTPjuT19p5PFPj8sKLwU5Z87eH6N2/WrTL0/Az5sVZ2FYyJxb0ZFibtumvvV2ImIrp6x97VETMRMePxy5Bkwg/BTlnzt4fo3b9aeCnLPnbw/Ru361eBkwg/BTlnzt4fo3b9aeCnLPnbw/Ru361eBkwg/BTlnzt4fo3b9aeCnLPnbw/Ru361eBkwg/BTlnzt4fo3b9aeCnLPnbw/Ru361eJnXN8WdM1jwe0nb2rbg1S3YpysjG03vETjWapmKKrleRdtW47U01dKe1NU9mZ6dImTMjqfBTlnzt4fo3b9aeCnLPnbw/Ru361c2blV2zRdrs12aq6Yqm3XMTVRMx7WezMx1jyeKZj8svMyYQfgpyz528P0bt+tPBTlnzt4fo3b9avAyYQfgpyz528P0bt+tPBTlnzt4fo3b9avAyYQfgpyz528P0bt+tPBTlnzt4fo3b9avAyYZDuyzy/t/UNsYdrlTDuRrusxpldXg7ap73T7FyL3a8dyevjsRHTxeXy+LpNF4Kcs+dvD9G7frVtkYeHl1WK8rEs3qsa536zNy3FU2rnSae3T19rV0qqjrHj6TMfje4yYQfgpyz528P0bt+tPBTlnzt4fo3b9avAyYQfgpyz528P0bt+tPBTlnzt4fo3b9avAyYQfgpyz528P0bt+tPBTlnzt4fo3b9avAyYQfgpyz528P0bt+tPBTlnzt4fo3b9avELuflDN2li5Wo6rxjuqcHFuxa9k2b2mVU3ZqriijsUezIuT2qppiKezFU9Y8XXxLEzI8fBTlnzt4fo3b9aeCnLPnbw/Ru361c2q5uWqLlVuq3NVMTNFXTtU9fxT0mY6/FLzTJhB+CnLPnbw/Ru3608FOWfO3h+jdv1q8DJhB+CnLPnbw/Ru3608FOWfO3h+jdv1q8DJhB+CnLPnbw/Ru3608FOWfO3h+jdv1q8DJhkNdnl+nkS1tD7q2J3q5otzUu+eDtrpFVN+i306d86+Sry9rp4vJ+NReCnLPnbw/Ru361aTp+BOfGqThWPZtNmceMnvdPfYtTVFU0dvp17PWInp16dYiXIMmEH4Kcs+dvD9G7frTwU5Z87eH6N2/WrwMmEH4Kcs+dvD9G7frTwU5Z87eH6N2/WrwMmEH4Kcs+dvD9G7frTwU5Z87eH6N2/WrwMmEH4Kcs+dvD9G7frTwU5Z87eH6N2/WrxB1cxaBRnTTOi63/I9OqfyNVrk2LcYUZna7HY6Tc792e+f0ffItd77X9bp4zMyHgpyz528P0bt+tPBTlnzt4fo3b9avAyYQfgpyz528P0bt+tPBTlnzt4fo3b9avAyYQfgpyz528P0bt+tPBTlnzt4fo3b9avAyYQfgpyz528P0bt+tPBTlnzt4fo3b9avAyYZDRZ5fq5Eu7Q+6tid6t6Lb1Lvng7a6TVVfrt9OnfOvkp8va6ePyfjUXgpyz528P0bt+tWkafgRnzqkYVj2bVZjHnJ73T32bUVTVFHb6dez1mZ6denWZlyDJhB+CnLPnbw/Ru3608FOWfO3h+jdv1q8DJhB+CnLPnbw/Ru3608FOWfO3h+jdv1q8DJhB+CnLPnbw/Ru3608FOWfO3h+jdv1q8DJhB+CnLPnbw/Ru3608FOWfO3h+jdv1q6rrot0VXLlUU00xM1VTPSIj4ZROkct6Hq+Vp1VGi6zjaTrN+cXS9ZyLNqnDzbvj7NNERcm7R2+zV2Krluimrp4pnrT1ZkevwU5Z87eH6N2/Wngpyz528P0bt+tXgZMIPwU5Z87eH6N2/Wngpyz528P0bt+tXgZMIPwU5Z87eH6N2/Wngpyz528P0bt+tXgZMIPwU5Z87eH6N2/Wngpyz528P0bt+tXgZMMhx7PL97kPUNnTyphxaw9Gw9Ti74O2vvqr1/ItzT2e+dY6RYievX+t5I6dZovBTlnzt4fo3b9atow8OnMq1CnEsxlV26bNV+Lcd8qt0zM00TV5ZpiaqpiPJ1mfhe4yYQfgpyz528P0bt+tPBTlnzt4fo3b9avAyYQfgpyz528P0bt+tPBTlnzt4fo3b9avAyYQfgpyz528P0bt+tPBTlnzt4fo3b9avAyYQfgpyz528P0bt+tPBTlnzt4fo3b9a7Pe3JO1tg2rc63kX7mReqtU0YuJZqvXuzcuRbprqiPFbt9qqI7dc009fFEzVMRPJ3PvHF21k4Gm29K1DV9U1ObnsTT8Cm1365RbiJuXJqu10W6KKYmnrNVceOqmI6zMQvfHR+CnLPnbw/Ru3608FOWfO3h+jdv1qj2nurTd46RGr6baybMU3bmPfx8q33u9jX7dXZuWrlPWYiqmY6T0mYnyxMxMS7lMyYQfgpyz528P0bt+tPBTlnzt4fo3b9avAyYQfgpyz528P0bt+tPBTlnzt4fo3b9avAyYQfgpyz528P0bt+tPBTlnzt4fo3b9avAyYZDs6zy/uK7uC3e5WxLf8ka1f02iZ27aq7VNFFuqJ8VyOnt/J458XllReCnLPnbw/Ru361aYmn4GBN+rBwrGPOVenIvzat00d9uzERNdXSPvqpiIiZnx+KHIMmEH4Kcs+dvD9G7frTwU5Z87eH6N2/WrwMmEH4Kcs+dvD9G7frTwU5Z87eH6N2/WrwMmEH4Kcs+dvD9G7frTwU5Z87eH6N2/WrwMmEH4Kcs+dvD9G7frTwU5Z87eH6N2/Wuz3VyRtbaGoYGk6lkX72dqGVjYlvHxbM3ardV+52LdV2Y+9tUzPXpNcx2uzV2e1MTBvnkja3H2HGTr2Rfru1RTNGLiWZvXppqriiK5pjxUUdqqI7dc009ZiOvWYib3x1ngpyz528P0bt+tPBTlnzt4fo3b9avBMmEH4Kcs+dvD9G7frTwU5Z87eH6N2/WrwMmEH4Kcs+dvD9G7frTwU5Z87eH6N2/WrwMmEH4Kcs+dvD9G7frTwU5Z87eH6N2/WrwMmGQ7Ks8v7ltazcvcrYlv+TtazNNpidu2qutNmvsxPiuR06/BPWfyyovBTlnzt4fo3b9atMTT8DT4u04GFYxov3q8i7Fm3TR3y7VPWqurpHjqmfHMz45cgyYQfgpyz528P0bt+tPBTlnzt4fo3b9avAyYQfgpyz528P0bt+tPBTlnzt4fo3b9avAyYQfgpyz528P0bt+tPBTlnzt4fo3b9avAyYQfgpyz528P0bt+tPBTlnzt4fo3b9a7PVOSNraXurTdmV5F/I1TUsmcWKMezNdvHri1Vd6XrntKKuxT1iiZ7cxVTPZ7M9TdO+b22LmRNOytx6ri4WN7Ky8vBtWO9WaPvpn8Ldt1XaoimZmLVNcx4o8sxC98dZ4Kcs+dvD9G7frTwU5Z87eH6N2/WrLS9TwNa03E1jS8mnIw86zRkY92mJiK7ddMVU1ePxx1iY8rlJmTCD8FOWfO3h+jdv1p4Kcs+dvD9G7frV4GTCD8FOWfO3h+jdv1p4Kcs+dvD9G7frV4GTCD8FOWfO3h+jdv1p4Kcs+dvD9G7frV4GTDIdj2eX906fqOZe5Uw7M4es6lplNPg7aq6042VcsxV4rkdOsUdenj6dfLPlUXgpyz528P0bt+tW2Lh4eFTXRhYlnHpu3K71cWrcURVcrmaq656eWqZmZmfLMz1e4yYQfgpyz528P0bt+tPBTlnzt4fo3b9avAyYQfgpyz528P0bt+tPBTlnzt4fo3b9avAyYQfgpyz528P0bt+tPBTlnzt4fo3b9avAyYQfgpyz528P0bt+tPBTlnzt4fo3b9ar9Y1nTNAwLmp6vmUY2PbmKe1V1maqqp6U0U0x1muuqZiKaaYmqqZiIiZno4GzN36VvrQLW5NEt5VGHfu3rVEZNmbVyZtXardUzRPjp6zRMxE9J6eWInrBmRP+CnLPnbw/Ru3608FOWfO3h+jdv1q8DJhB+CnLPnbw/Ru3608FOWfO3h+jdv1q8DJhB+CnLPnbw/Ru3608FOWfO3h+jdv1q8DJhB+CnLPnbw/Ru361wde0PlzS9D1HU7fLWJVViYl6/TEbctRMzTRNXlm7Mfi+CWlPC9Zs5Nm5j5Fqi7au0zRXRXTFVNdMx0mJifFMTH4jJhmW1NK5d1/a+j67d5Xw7deo4GPl1UeDlqezNy3TVMdYux18vwR8UO08FOWfO3h+jdv1q3xsbGwsa1h4ePbsY9iim1atWqIpot0Ux0ppppjxREREREQ9pkwg/BTlnzt4fo3b9aeCnLPnbw/Ru361eBkwg/BTlnzt4fo3b9aeCnLPnbw/Ru361eBkwg/BTlnzt4fo3b9aeCnLPnbw/Ru361eBkwg/BTlnzt4fo3b9aeCnLPnbw/Ru361T7h1y/oePZuYm3tV1q/fu96oxtPot9vyTM1VV3a7duimIjy1Vx1npEdZmIcbaO8dP3hi5lzFxMzBytNyq8LOwcyimm/i36YiezV2KqqJ601U1RVRVVTMVR0kzJh0Pgpyz528P0bt+tPBTlnzt4fo3b9avAyYQfgpyz528P0bt+tPBTlnzt4fo3b9avAyYQfgpyz528P0bt+tPBTlnzt4fo3b9avAyYQfgpyz528P0bt+tdXuvSuXdA2vrGu2uV8O5Xp2BkZdNHg5ajtTbt1VRHWbs9PJ8E/FLUHqycbGzca7h5mPbv49+iq1dtXaIqouUVR0qpqpnxTExMxMSZMM60HQ+XNU0PTtTuctYlNWXiWb9UTty1MxNVEVeWLsR+P4Ic7wU5Z87eH6N2/WrmzZs41m3j49qi1atUxRRRRTFNNFMR0iIiPFERH4nmZMIPwU5Z87eH6N2/Wngpyz528P0bt+tXgZMIPwU5Z87eH6N2/Wngpyz528P0bt+tXgZMIPwU5Z87eH6N2/Wngpyz528P0bt+tXgZMIPwU5Z87eH6N2/Wngpyz528P0bt+tU+v63k6LZtVYW3NV1q/eqmKcfT6bUVRER46qq71y3apiPF4priZ6+KJ6T08Np7p0zeWh2Ne0qnIt2rtVdquzkW+93bF2iqaLlqun8VVNVNVM9JmPF4pmOkmZE34Kcs+dvD9G7frTwU5Z87eH6N2/WrwMmEH4Kcs+dvD9G7frTwU5Z87eH6N2/WrwMmEH4Kcs+dvD9G7frTwU5Z87eH6N2/WrwMmEH4Kcs+dvD9G7frXS73w+Xdq7L1/dFrlTCv16PpeVn02p27ap75Nq1VXFPXvs9OvZ6dek/FLVnqycbGzca7h5mPbv49+iq1dtXaIqouUVR0qpqpnxTExMxMSZMPXpl65kabiZF6rtXLti3XVPTp1maYmZcl40UUW6KbduimmimIppppjpERHkiIeSKAAAAAAAAAAAAAAAAAAAAAAAAAAAAAAAAAAAAAAAAAAAAAAAAAAAAAAAAAAAAMz5F29v7WNxWNTxtK2/qe3tIxqsjFw8zVb2LXOd2ao7/cppxbsV9imZi3T2o6VTNU+Ps9nTBYnAgOBrmqXOI9r/AMqYeLjzTptimx7Hyar3btd7p7NVXat0diqfH1pjtRH9qV+CT3wAAAAAAAAAAAAAAZZyra4vws/L1ncG6s3bu5qtM7xh5GHq+Th5GRRTVVVbos2qK4oyqouT7TsXPHVETHjiJ1MWJwOi2Jk7hzNl6Hl7stVWtZvafYrz6K7cW6ovzRE19aY8VM9evWI8k+LxO9BAAAAAAAAAAAAAAAYBuPG0HRN7cg396731bQMrUosZegU4uq3sCcnpi02+tmLVUeyrlNyjs96mLnT737z+kntb+LE4HSbIv7gytnaJk7stRa1m7gWK8+js9ns35ojtxMfinr16x8LuwQAAAAAAAAAAAAAAGd6zdq3VzBpW2aoirTtq4P8ALuVRPkrzLtVVrFifh7NMXq4/L2Z/FDRBYnAAIAAAAAAAAAAAAAAD5guZVy5p1uuzu6urddW7I1Crj6LNmLUXIyfHTNjseyIpi3Hf++zX3qav6Tp4+r6fFicAAgAAAAAAAAAAAAAA8L1qi/ZrsXY60XKZoqjr5YmOkvny1pN3Nv7Q422tyPh7hwNA13Hy5w8bB7GbpuJjV1V9nPuxcmKZpjpbppm1arqq6devZqh9DCxOAAQAAAAAAAAAAAAAAZx3QPvZ5P8A7y0z7bZcfemoYG0uX9u7w3JmWcDRL2i5ulTn5NcW8fHyartq7TTXcq+9omumiqImqYiZp6dZnpDTxYngM94csV3sPc25LduujB3DuHK1HT6qomO+4000UUXYiYiYpr7E1xP44qifJLQgJnIAIAAAAAAAAAAAAM45w9xtsfO7R/tEHdC+9Nq/+2wvtVpo4sThABFAAAAAAAAAAAAAAZxyb/6d8Zf+/sj7DfdJyVyNgajubN4tnfOgbRwrWPb/AJa1PUc+zayq7d6mZ7xh27lUR25o9tdq6xRFcdKaqvJsQuR1m2LehWdu6Zj7YyMa/pFnFtWsK5jXabtqqzTTEUTTXTMxVHSI8cT43ZggAAAAAAAAAAAAAAM47n73s8b/AN5an9tvNHF4AAgAAAAAAAAAAAAAAhOV+SaOP8HTsbGyNIx9T1zIqxcK/rGZGNg48009qu7frmYns0x0+9p++qmYiJjr1j94lsbVs6Rn3dA3zp+7c/NzaszWNTxMizci7lV0xHtbUzTbpimmmKaOs9KYjxz45m6Fz3sAAgAAAAAAAAAAAAAAld/a7oelYePi61yFc2b7Jrmq3qEVY1umvsx47XfMq1csxM9rrFPirnszMeKmp1XCFVc7Fpop0+zYxKM/LjCyLVu7RGfjzdqqpy5i7VVX1u9qaus1TFXXtR4piIvxc97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I+b87duJuDZ/gjqubj5NmdRz6sSxeqpt5/sezTc7xcpiYiuKoiqmOvkmrq1xP6ztT+V917d3P7P71/IHsv+g712u/8Af7UUe26x2ez06+Sev5FicSMu515CzdR2FbjYWt5GLXkaX4QZGZiX5tXbWFHZi1EV0z1pqru10R0jy027kLrL3vuDI1/I2pszbWJq2XpeHYyNRv6hqVWFYtTdiZtW6aqLN6qu5MU1VTHZimI6ffdZ6OjjgfTrO1d47Zw9eu243TdmLN65Ym5Gn43bmujHoo7cdqimuu7MeOn2/wCR32fsbX8TceVujZW6MTTMrU8WzjajZz9NqzbF6bMTFq7RTRetVUXIpmqmZ7VVMx0+96x1a73Qjpvuz5GoUbYsbc2hXl5+48nPwa8bKzqceMHJxImLlNyuKa4qoiqJiaqImezHWKapnsuk3pyzveNh6xnaDo2DpWvaDr2NpGo0V5/frduK7trpVZrnHmLtNyi7TE9qiiaYqqnxzTETV6ZxJhaRn7UzcLWLtXg3f1DLvzes01XM+/l0z3y5VVTNMUT2qpq6RTMdOkeLo4+r8P06rpO8dO8IZtXN06rZ1azd9i9qMO7aps9iJp7f9LHasRM+OnrEzHi8p4OR0WpahvGzzfp1zC2zp2TrF3Z9cXsedVqoxLP/AEyJmZvzZm5VHi6R0s9ZmY6xTHWqNB2BvCjfW2MfcEafXgXqrl7GycWq5FzvF+1cqt3KIriIiuIqpnpV0jrHSekeRxMDZepU72xd86vreNk5lrRJ0i9axsGqxauVTe7732ntXa5pjxdOzM1fD2vxOTsHZ/gPoVzRP5R9m98z8zN773nvfTv9+u72enan2vb6devj6dekeRJmJgUgDK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Patient Satisfaction by Department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Satisfaction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Gastroenterology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leads with a score of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5.81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Lowest Satisfaction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Renal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scores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5.09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highlighting improvement needs.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Overall Consistency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Scores range from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5.09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5.81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indicating generally consistent patient satisfaction across departments.</a:t>
            </a:r>
            <a:endParaRPr lang="en-US" sz="5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DAQEBAQEAAAAAAAAAAAgGBwkFBAMCAf/EAEsQAQAABAIIAwUFBQUGBQUBAQABAgMEBQYHCBE3dHWysxI1NhYhV5bTEyIxdrQUGEFWlRUyUZTUFyNCYdHSJENVcYEzUlSRkpM0/8QAHAEBAAEFAQEAAAAAAAAAAAAAAAQBAgMHCAYF/8QAPhEBAAADBAkDAwMDAgUEAwAAAAECAwQyNXIGBxExNHFzsbIFQcEhgsISE1EWVJJhkRUXU9HSIkRiohRC4v/aAAwDAQACEQMRAD8A6pgAAAAAAAAAAAAAAAAAAAAAAAAAAAAAAAAAAAAAAAAAAAAAAAAAAAAAAAAAAAAAAAAAAAAAAAAAAAAAAAAAAAAAAAAAAAAAAAAAAAAAAAAAAAAAAAAAAAAAAxfSnWrW2jPNle3qzU6kmC3s0s8sdkZY/Yz++Ef4RZrPS/fqy0oR2fqjCH+8dhH6PIv9PeiDDbyrY3WerH7ahNGSeFOWpUlhGH4whNJLGWP/AMRfh+8RoY/nq1/y9f8A7ECjc0NWfpuz61Z9vOX/AMUX9+ZfX7xGhj+erX/L1/8AsZDlLSTkXPVStQynmW0xCrby+OpSk8UtSWX8PF4ZoQjGG3ZDbCGz3wc5GzNW2vWoaacuQo1ZpIVJ7inPCEdniljb1PdH/GHuh/8AqCD6rq7sNksVW0Uas/6pJYzQ27Iw+kNuz6Qhv2fyulrRjHZFegxTStn7D9F+jrMGfsSmpwpYNY1LiWWpUhJCpV2bKdPxR90PFPGWX/5aD1es3Zby7mTGdF2RNJGWM1Ylj2X5Mz0a9pikmIU/7chL9nfwq/ZVI+GWepGjVhL4pYxhNU2R93u1CkKnGmrHTniWJYJky/t8OtKV3fYdfYvmi3jTnqRw+3saU0l1TkhCeHhqftXhpS+KM0NkJ/dHY8XR5p3z/mvM+WYXOWL25wbNMJo1belkfG8PjgUsaMatOpVxG6lhbXckfD9nGMklHbNPLGXxQ90Q3+NJ5K0sZ3xTRZe6VM8Y5kzL9hPC5t7OSezuIy0alO7noyVqk/2+2r45ZZfDbSSSzzT7JYVPvQ8PiYLrHZmpWGbsNxPDqGMY3gs+FSYVUmy7iWW6d3PiNaNCjLVtb+M9anLJVljGapLNNLNLH7sIRhGAKHGnamf9KWRs8Yfl3SJd5WxfCrrL+LY5WvsHwu4satOaz/Z/9zCjVua8Iw2VZ4+Px/e2wh4ZfDGM3haPNO+f815nyzC5yxe3ODZphNGrb0sj43h8cCljRjVp1KuI3UsLa7kj4fs4xkko7Zp5Yy+KHuiG/wAeFnvCsfxzJWO4NlXFv7Lxm+w64t7C98U0v7PXmpxhJPtl+9DZNGEdsPfD8Ye9qPQpeaNMt4zUy/e6IJNGGe7fDZp7+nVtqdOji9KnLTmrXNO/o7ad/JLNNCMZ6kftpIzTRmkkjNHaG+Xx4pjOD4HRpXONYrZ4fSr16drSqXVeWlLUrVJoS06csZowhGeaaMIQlh74xjsg0dlHTtmXMGkHDcp0MewTGMOzRa4hNhOJWmUMWsrW2r0JYTyeG7r1I2+KUoy+KHjoTUtvhhNCEITfdxnJ2a8/WGhDDMw59xDLmcp7jPNth9rLiGEVpprfxY3NQmqxnq3NXxTybYTUYwhL9l4ZYff2bQVG8u3zVle7zBdZTtcyYXWxyyoy3FzhlO8pzXdClNs8M89GEfHLLHbDZGMIQjtaywDS1juKaXcWyJjWO5dy9Na3NS3w7L+J4Zc0cSxS3hJtlvra7nrS0biSMYTxjTpUZoywl2TVJYsM0X5izXkTKOkzMma8+5QtpPbLEbehcVcCupIS3s1WSSM32ct1PUufF92FO1p+GpNNCEsKkfFDYFKCfsv6xOZpsDzTbYlg9DF8fwXFsLwrDpo4LiGXaV5NiE0klCara30J69CWSeabxTQjUhNLLCMv47IfvpxracsA0R1bqppAy1b4rJjOFSxvsKwO8tYRo1LylTjShJ+3TTS/emhGaf7SMJ5IzyeCTb4wbulxnCJsXnwCXFbOOKU7eF3PZQry/tEtCM0ZYVY09vihJGaEYeLZs2wjB9jSmYdIt5o7zjjl5mjBMBxa+wHIEcavMSw7DY2d1eTyXM8IW8k09WpGnQjGG2Ek00/hmmjHxRelDOelXJ2LZWraQ6+VsQwzNuI08K/Z8Iw+4tq+FXFWnPPS8VapcVZbuTbJGnNNCnQj74Twhs2ywDbInq100aXI5RjpOv6OUJcAss2VsAucMo2V1NeXFrDFJrKWvJcRrwko1IbZYxpxpVJZvDGPjk8UJZKFAE2ZFw/K2QM9W+F6ZNGE9nnK+xi4jhWkP9nhdUsYmqVYzUaU2IS7a1rUjJN9lC1reCnGEn2dPxyxhK2Rk/NmkbP2M3uPYRUy7huUsOxe6wmWzubOvXxC/lt6s1GrXhcS1pKdt/vJZvDTjRrbYSQjGaXx/cDZY0Ze6WNKPsJium6wpZZkyhhX7XdS4FWsq82JXdjbVJ5J6sL2FeFKlUmhJNPLTjbzwh92WM+2MZpfUk0o50vtIGbrK1/sSzynk7DsPxevWq2VavfXlGtbVKtSjLsrSSUpoeCWMKkYTw/GXwR/vQDb40Bo8075/wA15nyzC5yxe3ODZphNGrb0sj43h8cCljRjVp1KuI3UsLa7kj4fs4xkko7Zp5Yy+KHujv8AAAAAAAAAAAAAAAAAAAAAAAAAAAAAAAAAAAAAAAAAAAAAAAAAAAAAAAAAAAAAAAAAAAAAAAAAAAAAAAAAAAAAAAAAAAAAAAAAAAAAAAAAAAAAAAAAAAAAAAAAAAAAAAAAAAAAAAAAAAAAAAAAAAAAAAAAAAAAAAAAAAAAAAAAAAAAAAAAAAAAAAAAAAAAAAAAAAAAAAAAAAAAAAAAAAAAAAAAAAAAAAAAAAAAAAAAAAAAAAAeDn3B7zMOR8wYDh0JY3WI4XdWtCE02yEak9KaWWEY/wAIbYw973hko1ZqFSWrLvljCP8Asb3NC/y3mDC7yrYYjgl9b3NCaMlSlUt5pZpYw/hGGx+H9lYp/wCm3X/+M3/R02G0oa0Kmz62WG3P/wDyj/sf6uZP9lYp/wCm3X/+M3/RtvVjyVmW/wBKeGY9JhNzTw7CPtqt1c1KcZZJfFSnkllhGMNkZozTQ9347Nsf4LbEP1HWNVt1kqWaSzwl/XCMu39W3ZCMNkfp+mHt/qulowhHbtY7nHJGF54lwihjN1eS22EYpb4vC3ozSQp3NWhGM1KWr4pYxjJLP4Z9ksZY+KSX37IbI/5mjIuFZqxnLeYLu8vrS+ytfzX9nUtKssn2njpT0qlGrtlj4qU8s/vl90dsssYRhGEGRjWrMwvLmiXKWWcfzNmGzp3FapmqP/irevGSNGhJNGaapToyyywjLLUqVKlSeEYzbZ5ox2w/B+WR9FcmRJ7a0w7Pmar3A8OpxpYZgl7Xt5rWxp7IwlklqSUZbirLJLGMsstetVhCGyP4yyxhnIDXs+hLLH+zi10a0MVxi3tcPvZcSscQp1aX7Za3UlzG5kqyRmpxpxjLUj7oTU5pYw900I+94WMaCsp2VhmvHsxYlnHNd9mGxsaOI1o1qUbzxWdSaejc20lCnSlpVqcZ4TwloywhGNOEZZIzxj49vgJ4yHlS6zbpfw/Ns13nvH8IwXLmIYRd4tnPCZsKq3E11Ut4yW1C1jbWvilllpTzT1vsPf45ZY1J/D4ZNj5X0cW2jK1hVt885xxDL2C28/8AZ+BVfsrmjZUpZY+GSlChbwu7nwyRjLJJVqVo/wB3ZCM0ssYbAAYNhukjKmfK1TK1hZZ5sqt7RqS/b3OU8awmWnDw++MLqvbU5Kc3+H34RjH8Nr5bTQxh9zez4hnnOeY8614WNzhttNjP7FSltaFxLCW4hTlsre3ljNPLCWEZp4TTQhDZLGXbNt2GA1ll3QRhWB47lnMN/nvNuO3OUKVe1wiTEa9rLSoW9WjLSjSjJQoUpZ4QllhGE822pt/GeMPc/wBo6BcvUsGuMtRzPmGpg0+P0MxWlhNPa/Z2FxTvP2uNOjNChCpGlPV980tSaeMIe6WMrZgDBrrRVb4nm6zzPjedMx4naYXfRxPDcFuZ7X9is7qMk0sKkk8lCW5m2QnqbJKleeSHjjDw7ISwl+S90IZbusFvcKtsbxqxr3OZJ81W+IW9ShG5ssQmmhN4qUKlKanGWHvl8NSSeGyaO3b7ow2IA1jb6v2UZrfNEuN45mHG7rN/7FUxG9vrunCvLcWkP9xcUI0acktCpLNCWeEJJYSQmlh4ZYQ2wj6F/olkx7JWKZLzbn/NGPwxKNKaXEryNlSurSalPCelNRhb21OjCaSpLCeEZqU0YxhCE3ihCEIZ8AwabRHl+/xC4xPNGJYlmKvf5djlm/jiH2Esl5axqTTzTVJKFKnLCpNGaMIxkhLLs/CWEfe/HL+iG1wjFMNxDGc8ZozNRwGaM+C2WMVbWajh00ZI04TyzUaFOpWnhTmmkhPcT1ZoQjGO3xRjNHPwGvo6E8qxyFcaO/7Qxb+zbnGJ8bnq/a0/t4V5r/8AbYywj9n4fB9r7tnh2+H3bdv3n0S6Y8oz4vDBIYRnj9omuf2WE8ciY5C38fi8O37eNp9lCTb/AOZ4vBs9/i2e9nIDX9bRBRxHFLavmLP2ascwexvKWIWmBX9S0mtKNelPCejNGrJby3VX7OeEJoQq154RjCHi8WyD98O0VW+CZousey9nTMmFYdiF7NiV7gFtPaxw+4upv79WMZ6E1xT8c0ITTS0q0kk00IxjLHxT+LOQGs62gjAqk11hlLNuZbfKl/dVLy7ypSq239m16lSeNSpCM0aEbqWnPUjGealJXlpx2xl8Pgmmljk9jkDArHMeZMywjcVq2aaFtbX1vVmljQhToU5qcsJJYSwjDbLPHbtjH/lsZKAwbI+iuTIk9taYdnzNV7geHU40sMwS9r281rY09kYSyS1JKMtxVlkljGWWWvWqwhDZH8ZZYwz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NmzNFllHBp8WvKFa4mmq07a2taEIRq3NxUmhLTpSQjGEPFNNGHvjGEIQ2xjGEIRi/3Lt3m27p1Zs1YFhWGTQ8P2MtjilS88UI7dvjjPQpeGMPd+Hi2+/3/AOOK6bMr18zZbwyeSwu8Qt8Ixm0xK8srSMftri1kjGFWSSWHvnj4Zox8EPfNCEYQ2xjCEfh0ZYJaWedsfxbJ2XLnL+UrmztaUllVwyph0le/ljN9pWp21SWSaSEKcackZvBLCeMP+Lw7V2yGxRtAY7pGxq/y3o+zPmLC55ZL3C8Gvb22mmlhNLLVp0J55IxhH3Rhtlh7ns4dXqXOH2tzV2eOrRknm2Q922MsIxWqvpAAAAAAAAAAAAAAAAAAAAAAAAAAAAAAAAAAAAAAAAAAAAAAAAAAAAAAAAAAAAAAAAAAAAAAAAAAAAAAAAAAAAAAAAAAAAAAAAAAAAAAAAAAAAAAAAAAAAAAAAAAAAAAAAAAAAAAAAAAAAAAAAAAAAAAAAAAAAAAAAAAAAAAAAAAAAAAAAAAAAAAAAAAAAAAAAAAAAAAAAAAAAAAAAAAAAAAAAAAAAAAAAAAAAAAAAAAAAAAAAAAAAAAAAAAAAAAAAAAAAAAAAAAABh+mPdFnj8t4n+lqMkwbyex4al0wY3pj3RZ4/LeJ/pajJMG8nseGpdMFfZT3fYAoqAAAAAAAAAAAAAAAAAAAAAAAAAAAAAAAAAAAAAAAAAAAAAAAAAAAAAAAAAAAAAAAAAAAAAAAAAAAAAAAAAAAAAAAAAAAAAAAAAAAAAAAAAAAAAAAAAAAAAAAAAAAAAAAAAAAAAAAAAAAAAAAAAAAAAAAAAAAAAAAAAAAAAAAAAAAAAAAAAAAAAAAAAAAAAAAAAAAAAAAAAAAAAAAAAAAAAAAAAAAAAAAAAAAAAAAAAAAAAAAAAAAAAAAAAAAAAAAAAAAAAAAAAAw/THuizx+W8T/S1GSYN5PY8NS6YMb0x7os8flvE/0tRkmDeT2PDUumCvsp7vsAUVAAAAAAAAAAAAAAAAAAAAAAAAAAAAAAAAAAAAAAAAAAAAAAAAAAAAAAAAAAAAHmZizJgeU8LqY3mLEadjY0ppZZ69SEYyyxmjsht2Qj+MY7HptS6025jFuItO/In+lWSS3W6jZZ47ITzSyx2b/rHYpNHZCMXs/wC37Q7/AD7h/wD/ADU/7T/b9od/n3D/AP8Amp/2oAG3P+Wfp3/Vn/8Ar/4o378y/wD/AG/aHf59w/8A/mp/2n+37Q7/AD7h/wD/ADU/7UAB/wAs/Tv+rP8A/X/xP35nSXK2dMr52tK19lXGKOI29vU+yqVKUJoQln2Qjs98Ie/ZGH/7e2n3Uy9CY3zePZpqCaq9dsFP0v1GrY6UYxlkjshGO/dBIlj+qG0AfJXAAAAAAAAAAAAAAAAAAAAAAAAAAAAAAAAAAAAAAAAAAAAAAAAAAAAAAAAAAAAAAAAAAAAAAAAAAAAAAAAAAAAAAAAAAAAAAAAAAAAAAAAAAAAAAAAAAAAAAAAAAAAAAAAAAAAAAAAAAAAAAAAAAAAAAAAAAAAAAAAAAAAAAAAAAAAAAAAAAAAAAAAAAAAAAAAAAAAMP0x7os8flvE/0tRkmDeT2PDUumDG9Me6LPH5bxP9LUZJg3k9jw1Lpgr7Ke77AFFQAAAAAAAAAAAAAAAAAAAAAAAAAAAAAAAAAAAAAAAAAAAAAAAAAAAAAAAAAAABqXWm3MYtxFp35G2mpdabcxi3EWnfkfZ0dxey9STygtnuxQyA6aQQAFfamXoTG+bx7NNQSfdTL0JjfN49mmoJzhpfjlozfEE2ndgAPNrwAAAAAAAAAAAAAAAAAAAAAAAAAAAAAAAAAAAAAAAAAAAAAAAAAAAAAAAAAAAAAAAAAAAAAAAAAAAAAAAAAAAAAAAAAAAAAAAAAAAAAAAAAAAAAAAAAAAAAAAAAAAAAAAAAAAAAAAAAAAAAAAAAAAAAAAAAAAAAAAAAAAAAAAAAAAAAAAAAAAAAAAAAAAAAAAAAAAGH6Y90WePy3if6WoyTBvJ7HhqXTBjemPdFnj8t4n+lqMkwbyex4al0wV9lPd9gCioAAAAAAAAAAAAAAAAAAAAAAAAAAAAAAAAAAAAAAAAAAAAAAAAAAAAAAAAAAAA1LrTbmMW4i078jbTUutNuYxbiLTvyPs6O4vZepJ5QWz3YoZAdNIIACvtTL0JjfN49mmoJPupl6Exvm8ezTUE5w0vxy0ZviCbTuwAHm14AAAAAAAAAAAAAAAAAAAAAAAAAAAAAAAAAAAAAAAAAAAAAAAAAAAAAAAAAAAAAAAAAAAAAAAAAAAAAAAAAAAAAAAAAAAAAAAAAAAAAAAAAAAAAAAAAAAAAAAAAAAAAAAAAAAAAAAAAAAAAAAAAAAAAAAAAAAAAAAAAAAAAAAAAAAAAAAAAAAAAAAAAAAAAAAAAAADD9Me6LPH5bxP9LUZJg3k9jw1LpgxvTHuizx+W8T/AEtRkmDeT2PDUumCvsp7vsAUVAAAAAAAAAAAAAAAAAAAAAAAAAAAAAAAAAAAAAAAAAAAAAAAAAAAAAAAAAAAAGpdabcxi3EWnfkbaal1ptzGLcRad+R9nR3F7L1JPKC2e7FDIDppBAAV9qZehMb5vHs01BJ91MvQmN83j2aagnOGl+OWjN8QTad2AA82vAAAAAAAAAAAAAAAAAAAAAAAAAAAAAAAAAAAAAAAAAAAAAAAAAAAAAAAAAAAAAAAAAAAAAAAAAAAAAAAAAAAAAAAAAAAAAAAAAAAAAAAAAAAAAAAAAAAAAAAAAAAAAAAAAAAAAAAAAAAAAAAAAAAAAAAAAAAAAAAAAAAAAAAAAAAAAAAAAAAAAAAAAAAAAAAAAAAAYfpj3RZ4/LeJ/pajJMG8nseGpdMGN6Y90WePy3if6WoyTBvJ7HhqXTBX2U932AKKgAAAAAAAAAAAAAAAAAAAAAAAAAAAAAAAAAAAAAAAAAAAAAAAAAAAAAAAAAAADUutNuYxbiLTvyNtNS6025jFuItO/I+zo7i9l6knlBbPdihkB00ggAK+1MvQmN83j2aagk+6mXoTG+bx7NNQTnDS/HLRm+IJtO7AAebXgAAAAAAAAAAAAAAAAAAAAAAAAAAAAAAAAAAAAAAAAAAADy8YzRlnL01KTH8xYZhk1eEY0oXl3ToxnhD8Yy+OMNuzbD8P8XqJV11fNMqcPd9VJ9rR70qT1r1GSxTzRlhNt+sP9IRj8LZ5v0y7VDf7S9HHxAy3/VaH/cf7S9HHxAy3/VaH/c5xjZP/LGy/wBxN/tBg/fj/Do5/tL0cfEDLf8AVaH/AHH+0vRx8QMt/wBVof8Ac5xh/wAsbL/cTf7QP34/w6dWd5aYha0r6wuqNzbV5YT0q1GeE8lSWP4Rlmh7ow/5wfsw3Q1uoynyi26IMyaktdGFnrz0YR2/pjGH+0diRCO2G0AR1QAAAAAAAAAAAAAAAAAAAAAAAAAAAAAAAAAAAAAAAAAAAAAAAAAAAAAAAAAAAAAAAAAAAAAAAAAAAAAAAAAAAAAAAAAAAAAAAAAAAAAAAAAAAAAAAAAAAAAAAAAAAAAAAAAAAAAAAAAAAAAGH6Y90WePy3if6WoyTBvJ7HhqXTBjemPdFnj8t4n+lqMkwbyex4al0wV9lPd9gCioAAAAAAD87itLbUKlxPCMZaUkZ4wh+OyENqsIbY7ID9Bp7967Q9/6niP+QnP3rtD3/qeI/wCQnfa/pv1j+2n/AMYrf1y/y3CNPfvXaHv/AFPEf8hOfvXaHv8A1PEf8hOf036x/bT/AOMT9cv8twjX2RtOeQNImNxy/li7vK13CjNcRhVtpqcsJJYwhGO2P/OaH/7bBfNtVjtFhqftWmSMk2/ZGGyKsIwjuAEZUAAAAAAAAAAAAAAAAAAAAAAAAAAAAAAAAAAAAAAAAAAAAal1ptzGLcRad+RtpqXWm3MYtxFp35H2dHcXsvUk8oLZ7sUMgOmkEABX2pl6Exvm8ezTUEn3Uy9CY3zePZpqCc4aX45aM3xBNp3YADza8AAAAAAAAAAAAAAAAAAAAAAAAAAAAAAAAAAAAAAAAAAAASrrq+aZU4e76qSqkq66vmmVOHu+qk9foJj1HlN4TMdW5FNIDoRDAAdDtDW6jKfKLbogzJhuhrdRlPlFt0QZk5a9T42tnm7xT5d0ABBVAAAAAAAAAAAAAAAAAAAAAAAAAAAAAAAAAAAAAAAAAAAAAajzlrN5AyPma+yri+GY9VvMPnlkqz29vSmpxjGWE0PDGarCMfdND+EE2w+nWr1KpGlZJIzzQht2Q/jd8qRjCXe24NE/vjaL/wD0fM3+VofWP3xtF/8A6Pmb/K0PrPqf0p61/bTf7Lf3Jf5b2Gif3xtF/wD6Pmb/ACtD6z68I1tNG2NYtZYPaYTmKWvf3FO2pxqW1GEsJ55oSwjGMKsY7Nsf8Fs2i3rMksZprPNsh/ofuS/y3WA+AvAAAAAAAAAAAAAAAAAAAAAAAAAAAAAAAAAAAAAAAAAAAAAAAAAAAAAAAAAAAAAAAAAAAAAAAAAAAAAAAAAAAAAAAAAAYfpj3RZ4/LeJ/pajJMG8nseGpdMGN6Y90WePy3if6WoyTBvJ7HhqXTBX2U932AKKgAAAAAD5cV8rvOHqdMX1PlxXyu84ep0xX078OY5kgOsHzwAG7tULevW5RcddNaSLdULevW5RcddNaTQ2sTGfsl+UujdAHhWUAAAAAAAAAAAAAAAAAAHnZhx2xyxgd9mHE/tP2TD6E1xX+zl8U0JJYbY7Ifx9zVX72miL/wDIxb/JR/6voWP0m3eoSxnslKaeEPpHZDapGaEN7cw0z+9poi//ACMW/wAlH/qfvaaIv/yMW/yUf+qZ/TPrH9tP/jFb+uX+W5hpn97TRF/+Ri3+Sj/1Zfo70wZO0oV723ytPeTzYfJJPWjXofZwhCeMYS7Pf7/7sWG0+hep2SlGtXoTSyw3xjCMIQ9lYTyx+kIs3AfJXAAAAAAAAAAAAAAAAAADUutNuYxbiLTvyNtNS6025jFuItO/I+zo7i9l6knlBbPdihkB00ggAK+1MvQmN83j2aagk+6mXoTG+bx7NNQTnDS/HLRm+IJtO7AAebXgAAAAAAAAAAAAAAAAANIa12aMx5VydhF7lvG73DK9XE/sqlS1rTU5ppPsp4+GMYfjDbCEf/hL3+2PSr8Q8f8A8/U/6qO1zfQmCc3h2aiQW9NBLFZq/o0k9WnLNHbN9YwhGO//AFRasYwmZh/tj0q/EPH/APP1P+p/tj0q/EPH/wDP1P8Aqw8ex/4ZYv8Aoyf4w/7MX6o/yzD/AGx6VfiHj/8An6n/AFWHq5Y3jGYtFGG4rjuJ3N/eVa9zCevcVI1J5oQqzQhCMY+/3QhCCDFzarO5jCeIu+/O8JrDsdms/pUs1KnLLH9cPrCEIe038M1GMYzfVtoBpVJAAAAAAAAAAAAAAAAAAEq66vmmVOHu+qkqpKuur5plTh7vqpPX6CY9R5TeEzHVuRTSA6EQwAHQ7Q1uoynyi26IMyYboa3UZT5RbdEGZOWvU+NrZ5u8U+XdAAQVQAAAAAAAAAAAAAAAAAEuayOl3SLkbSHJg2Vcy1bCynw6jXjSloUp4eOaaeEY7Z5Yx/CWHu27Gq/3j9NX881v8pb/AE2S63u9ejyi366jSLoPRv0j06v6TZ6lWhJNNGWG2MZZYxjzjsQ55owmj9Wyf3j9NX881v8AKW/0z94/TV/PNb/KW/02th9v/gfpf9tT/wAJf+y39c38tk/vH6av55rf5S3+mu7Dp56uH2tSpNGaaejJNNGP4xjGWHvcyHTbCvK7Ph6fTBrPWPYLLYpbN/8AjUpZNv69v6ZYQ27P079kGejGMdu19QDVrOAAAAAAAAAAAAAAAAAAIF1iN8+Z+IpdimvpAusRvnzPxFLsU2xtWeJ1enHylYa91rkBu1FHvZB9d5c5vZ96V4L3sg+u8uc3s+9KjWzh6mWPZWG90iAcqp4AAAAAAAAAAAAAAAAAAAAAAAAAAAAAAAAAAAAAAAAAAAAAAAAAAAAAAAAAAAAAAAAAAAAAAAAAAAAAAAAAAAAAAAAMO0sZTxXO2SrjLuD08Oq1q1zaVp6OIVJpKFalSryVJ6c8ZZJ47JpZIy/3Zoe/3wefowucGscSx7KFvo6wjKGKYXNQr3dDCYU5rS6p1ZZvsq0lSSnSjN/cnljCenLGEYfxh71dn02j0dMe6LPH5bxP9LUZJg3k9jw1LpgxvTHuizx+W8T/AEtRkmDeT2PDUumB7Ke77AFFQAAAAAB8uK+V3nD1OmL6ny4r5XecPU6Yr6d+HMcyQHWD54ADd2qFvXrcouOumtJFuqFvXrcouOumtJobWJjP2S/KXRugDwrKAAAAAAAAAAAAAAAAAAw3TLuozZyi56IueLodpl3UZs5Rc9EXPFufVlwNfP8A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E+btY7THhebMawyxzbLTtrPEbmhRk/s+2m8MklWaWWG2NPbHZCEPfF5P7zum3+cZf6ba/TYXn713mPm953pngulLL6D6VNQkmms1Pbsh/+kv8ckKM823e2l+87pt/nGX+m2v0z953Tb/OMv8ATbX6bVokf0/6T/a0/wDCX/sp+ub+VDaGtPWlXNukzAsu4/meW5w+9rVJa9KFjbyeKEKU80PvSyQjD3wh+EVdIF1d98+WOIq9iovpqDWFY7NYvUaclmpyyQjJCOyWEIQ2/qm+v0SaMYxl+oA8EygAAAAAAAAAAAAAAAAAAAAAAAAAAAAAAAAAAAAAAAAAAAAAAAAAAAAAAAAAAAPhxnDJ8XsJ7Olit9htWMYT07qynllq0poR2wjCE8s0k0P8ZZ5ZpY/xhF5eVck2GVrjEMS/tLEMVxXFp5J73EcQnkmr1oSQjCnJspySU5JJYRjCEskksPfGMdsYxjHIg2jD9Me6LPH5bxP9LUZJg3k9jw1LpgxvTHuizx+W8T/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zdz967zHze870zwXvZ+9d5j5ved6Z4Lqqx8NTyw7IEd4AkqNjau++fLHEVexUX0gXV33z5Y4ir2Ki+mktZmJ0unDymSqF0Aa5ZgAAAAAAAAAAAAAAAAAAAAAAAAAAAAAAAAAAAAAAAAAAAAAAAAAAAAAAAAAAAAAGH6Y90WePy3if6WoyTBvJ7HhqXTBjemPdFnj8t4n+lqMkwbyex4al0wV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AMP0x7os8flvE/0tRkmDeT2PDUumDG9Me6LPH5bxP8A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wA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AAAAAAADD9Me6LPH5bxP9LUZJg3k9jw1LpgxvTHuizx+W8T/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AA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wC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AAAAAAAAw/THuizx+W8T/AEtRkmDeT2PDUumDG9Me6LPH5bxP9LUZJg3k9jw1Lpgr7Ke77AFFQAAAAAB8uK+V3nD1OmL6ny4r5XecPU6Yr6d+HMcyQHWD54ADd2qFvXrcouOumtJFuqFvXrcouOumtJobWJjP2S/KXRugDwrKAAAAAAAAAAAAAAAAAAw3TLuozZyi56IueLodpl3UZs5Rc9EXPFufVlwNfP8A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zdz967zHze870zwXvZ+9d5j5ved6Z4Lqqx8NTyw7IEd4AkqNjau++fLHEVexUX0gXV33z5Y4ir2Ki+mktZmJ0unDymSqF0Aa5ZgAAAAAAAAAAAAAAAAAAAAAAAAAAAAAAAAAAAAAAAAAAAAAAAAAAAAAAAAAAAAAGH6Y90WePy3if6WoyTBvJ7HhqXTBjemPdFnj8t4n+lqMkwbyex4al0wV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/K5ubezt6t3d16dGhQkmqValSaEsskksNsZoxj7oQhCG2MWH6MtJdLSVSxq6tsGrWFvhmIRtLeerU2zXVGNOSpTr+GMsIyQnlnhGEsdvujD3/wAFdg/XTHuizx+W8T/S1GSYN5PY8NS6YMb0x7os8flvE/0tRkmDeT2PDUumB7Ke77AFFQAAAAAB8uK+V3nD1OmL6ny4r5XecPU6Yr6d+HMcyQHWD54ADd2qFvXrcouOumtJFuqFvXrcouOumtJobWJjP2S/KXRugDwrKAAAAAAAAAAAAAAAAAAw3TLuozZyi56IueLodpl3UZs5Rc9EXPFufVlwNfP8QRq++AA2YwCltSrzTNfD2nVVTSpbUq80zXw9p1VXldNsBtHKXzlZKV+CqgHOyYAAAAAAAAAAAAAAAAAANS6025jFuItO/I201LrTbmMW4i078j7OjuL2XqSeUFs92KGQHTSCAAr7Uy9CY3zePZpqCT7qZehMb5vHs01BOcNL8ctGb4gm07sAB5teAAAAAAAAAAAAAAAAAAn3XN9CYJzeHZqJBV9rm+hME5vDs1Egt+6v8EkzTd0StfAHtmIXNqs7mMJ4i7786GVzarO5jCeIu+/O19rJwiTqS+MzNQvNtANGpQAAAAAAAAAAAAAAAAAAlXXV80ypw931UlVJV11fNMqcPd9VJ6/QTHqPKbwmY6tyKaQHQiGAA6HaGt1GU+UW3RBmTDdDW6jKfKLbogzJy16nxtbPN3iny7oACCqAAAAAAAAAAAAAAAAAAi3W93r0eUW/XUaRbu1vd69HlFv11GkXSmi2DWbJBCqXogD76wdNsK8rs+Hp9MHMl02wryuz4en0wao1oXLLzn/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AAAAAAYjpJybjeeMJtsHwvMVrhltLcy1r6jc2E91SvqUvvhQnhJWpTQkjNsjNCE33oQ8MfdGMI+BopwXO+F5rzvXzNdWM9tdYpTnpxoYRWtIXE0LWhD7WlNPXqQ+zhCWMnh+996WMfFD+7DZort+mwYfpj3RZ4/LeJ/pajJMG8nseGpdMGN6Y90WePy3if6WoyTBvJ7HhqXTA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AMP0x7os8flvE/0tRkmDeT2PDUumDG9Me6LPH5bxP8A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wA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DCNK+FXuK4Nh0suHXGJ4Vb4jTr4zh9CSFSe7s4ST7ZPs/xqywnjTnjThtjPCSMIQmjGEsUBm40poRwfEv2zAsRky1iOD2+FZZhhN/PfWVSzmuLj7aWenTlpVJZZppaUsJ/v7PD/AL3ZLGOybZutWMNgAKAADD9Me6LPH5bxP9LUZJg3k9jw1LpgxvTHuizx+W8T/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AA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/0zU7qhgeFZgsJ8Iku8Cxe3vqEcTr1ZKU02yanGnLJSpVZ6tSeFSMskksvi8U0sYbYw8M2wGJaRMDxfE6GDYvgdnTv7vL+KU8TlsZ55ZP2uWFOenNJLNN92WeEKkZpYzbJfFLCEYywj4oVhvHx5Az9jmcL+7tMSwLDMNhZ05Z6lKF3fQu5YzR+5GNvd2VvNCnNsm2VIbYRjLGENuyOzOWC4JY5jx/P8udcVyzXy/Z2OF1MMoULyvQqXVzPUqyVJp5vsKlSnLTl+zhCX78Zoxmm2wlhs250RABQ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8A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DE9IWAYli9vg+K4RZUr+7y/ilPFJLKrPCSF1CWSeSaSWab7stSEKkZpIzbJfHLLtjLD70MsamxepmHKeZM5RwTLd/eY7mupaf2Ne0rKpVt5JYUJaP+/rQhGSjLRnhPUjLPNL4oTfd2xjGEKwGQYHY5hx3P0M64nlq4y/a2eFT4ZTt7ytQqXV1PPVkqRnm/Z6lSSFOTwbJYRnjNtnn90sNkY5y1jlHKdLJukWhhOXcKuqNhDL8ZsYvo288tO/vvtpPs6s9SMPDWrxh9vGabbGaEJoQj7tjZxEAF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8rMeZ8EynYyYjjl3PRpVa0lvRkpUKletWqzx2S06dKlLNPUmj/wDbLLGOyEY/hCL1WE6V7SE2C4fjEuZ7LAa+DYlRvaF3c4fUvfFU2TSQoyUadSSaeapCeMkJYeKaPijCWHijLGFYbx7GA50wfMd3PZYfZ49SqSSRqRmv8Av7GnshGEPdPcUZJYx9/wCEI7fx93ui95g2QMy45mC/u6WJZpwy8ha05Y1LGGVr7BrunGaP3KkZLuvNNGnHZNCEYU9kYwjsm+7GDOSP0ABQ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+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MS0iYHi+J0MGxfA7Onf3eX8Up4nLYzzyyftcsKc9OaSWab7ss8IVIzSxm2S+KWEIxlhHxQy1p7P2B3eCYnhuDZQyFnKrh+KY9PiuM3GB4rC2hcz1KFXxyxqftdOrT+/CnGO3wU/dCEI7YwhGsN5Fk+CWOY8fz/LnXFcs18v2djhdTDKFC8r0Kl1cz1KslSaeb7CpUpy05fs4Ql+/GaMZptsJYbNudNY5GwDMFtnmOK08Fzjg2CU8LnoVbfMGZI4jCvdTVZIyz05IXdxCXwySzQjNGMv96EIQ/GLZxEAF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xPSFJjlG3wfGMIkxGvQwnFKd3iFpYVJoVri1hJPLNCEssYRq+GaaWeNP3+OEmyEJo7IRyxiekPC8exizwqxwetf07SpidKGK/sF3G1uI2nhm2xkqyzSzywhP9nGbwTQmjLCaENu3ZGsN4+LA8WxTNGfoY1hdrjlpl+0wqe1rf2ja3FlLcXc1WSaTwW9eWSbbJJLPtqeCEI/aQlhGOyMIZy03okwrMWG5ppW9/HONX9lwaa2xefGr6+rW0L+WtCEs9vGvPGlV+0khNNGan4pZYQkhCMsYzQjuQmABQ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+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NTZq0bYZhmN4Nc2OkfHsv073MVS9tbG1sbW5kmvq1Gr4404zW888kYwjPNGapGeSWHihsl+7GXbLX+a8TwfMmEVK2K4fnLBKuDYzGlZXllg1WvdQr05Yw/aKMlOlW8VGaSaeXxzyRljCMYbIR2KwIv0yPi+H3WYb7DKOk/MOYbi1kqSTWuI4fbUKMYyVPBPUo1KVpR+28E8IyTRknnlhGOyPvjBnjW+RMNyT/buHVMuUc1W82C4PUw23oYjgd5ZW32U9WSepUjPXt5PHWmmlljH78dvvjCX8YtkEd4AKDyc02FniOBXVrf4BWxuhGWE0+HUpqcI3WyMI/ZxhUnkpzSx/jLPNCWMNsI7Ye5g2hujZ4di2cMJs7KXA6cl/Rr0stwp+D+y6U9GENuyXbR/wB7NLPP/uJp6e3b96M3ihDPsdwipjVjC1oYziOFVpKktWldWNSWWrJND/lPLNTnhGEYwjLPJNL/AB2bYQjD4MrZNs8sVr/EI4niGK4nis8k97iF/PTjWrQkhGFOXw0pJKckssIxhCEkksPfGMdsYxjGu36Dz9Me6LPH5bxP9LUZJg3k9jw1LpgxvTHuizx+W8T/AEtRkmDeT2PDUumB7Ke77AFFQAAAAAB8uK+V3nD1OmL6ny4r5XecPU6Yr6d+HMcyQHWD54ADd2qFvXrcouOumtJFuqFvXrcouOumtJobWJjP2S/KXRugDwrKAAAAAAAAAAAAAAAAAAw3TLuozZyi56IueLodpl3UZs5Rc9EXPFufVlwNfP8A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zdz967zHze870zwXvZ+9d5j5ved6Z4Lqqx8NTyw7IEd4AkqNjau++fLHEVexUX0gXV33z5Y4ir2Ki+mktZmJ0unDymSqF0Aa5ZgAAAAAAAAAAAAAAAAAAAAAAAAAAAAAAAAAAAAAAAAAAAAAAAAAAAAABrjSnheZ5r/BczUM75TwHBsBvpbyrVxmyqRhSnjSq0vFNVhcU5JoRjVhCEkYSe+O3xx2eGOx2LZmwrDM3Ynh1laY5ZQxDLWJUMTr2sYy1ppZZqc8sJalOE0JpPFJPNGWaP4RhCMIR2Kw+gxrI17hOZc8xzFV0sZOzPiVrhc9nRtMv05KUadGarJPPUqQ/aa88/vlkhD+7CG2P4xmbOao0WYHUtsyT/smZMt31nlrDpsAjDCb77evW2VvFSjd04SwhQnpyyzSwk8U/vnqR2w27G1ybeQAF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1hjuB57wzFs02WUsImq+2NahUp4xLXoySYX/uZKFWapJNNCpNNLJT8dPwSzbZptkfDs2x2ex7OWa58r2tjJZ4b/AGhiOK3ktjYW01X7GnPVjLNPGNSp4ZvBJLJJPNGMJZo+7ZCEYx2KwHh4PlG7wTSBhn9kYP8AseX8Hy1HC5bjx04QuKka1OaSSEss3i+5LJPGMZpYQ21I7Ix2xZ6wXJekuvmq7wW1u8vy2MMcwSOMUJ5Lz7aEs0lSWSrSmhGSX8PtKcYTf8W2Pul2e/OiO33ABQ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+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MI0s3eE2uCYfJiODY3iFzcYlRo4d/YtSjJeULuMJvBVpxq1JJfdDxbdvil8MZvHLGTxM3YrpEsMJr4LQxfE8zWuXamC3Ul9aYpdTSQoW9aEIyQ+0hPGWWaSaFSaSMviljGE3umljsjCsN41rk3EcK0bYpNh95kPSLdX2H4VJCF1iccLrz2uGS1PfClJa14faSyz/en+zpz1ffL4tv3IN22N9aYnZW+I2FxJXtrqlLWo1ZI7ZZ5JobZZof8owjBrLLMcDzrj19iE+mLLmYccjhVbD7anl6NGnJZW1SaWNSrCjGvXmmnjNCT7800ZYbJYQl/HxbFwHBrLLmCWGAYbCeFphttTtaHjm8U3gklhLDbH+MdkPxVmUg+8BaqAAw/THuizx+W8T/S1GSYN5PY8NS6YMb0x7os8flvE/0tRkmDeT2PDUumCv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AEkzTd0StfAHtmIXNqs7mMJ4i7786GVzarO5jCeIu+/O19rJwiTqS+MzNQvNtANGpQAAAAAAAAAAAAAAAAAAlXXV80ypw931UlVJV11fNMqcPd9VJ6/QTHqPKbwmY6tyKaQHQiGAA6HaGt1GU+UW3RBmTDdDW6jKfKLbogzJy16nxtbPN3iny7oACCqAAAAAAAAAAAAAAAAAAi3W93r0eUW/XUaRbu1vd69HlFv11GkXSmi2DWbJBCqXogD76wdNsK8rs+Hp9MHMl02wryuz4en0wao1oXLLzn/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GE6SqVpVvMnwuI1oVfaKj+zxhRlqUoz/Y1oRhU8U8vhhGTx+GaHijCfw7JY/gzZgul6lgt9gWH4Li2DXWLV8TxKjRw+zo4nXsJJ7mWE1SWarWoxhNLJJCnNPt2Te+WEYSxm2Kw3j48hZAzJlnHreviNbDJMOwnCZsHtZrOpUjVvqcK3jpVK8kZJZacacsIywlhNU99SeO2G3Y2M1PotxfDq+LYRPSwzG7afH8AjilGa7zXf4pTljLVklq0o07ieMsIy+OnGWpCG2MIzQ2S7PftgjvIACgAAw/THuizx+W8T/S1GSYN5PY8NS6YMb0x7os8flvE/0tRkmDeT2PDUumCv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YRpbmjSy5Qu45Ux3G5bW7krRnwKaX+0LGaEs3huKFOaP8AvZoTRhLGT3wjLPNtlml2yxzdrvS9mbCbG0tMvzaRb/L+IXlSMY2WC2st3i9/RjTqQ+zt6XhnnkjGaG37WEkfD4Pxl27YVhvHyaGsK0dUqNS5ylm2/wAfvsNt4YXPDE5pKd5htCWeb/w89vLTpRo7Z5Zox8dOE80Ye+MYQl2bPaV0EzXuO39TNNnk/EbTBZLWfD6OMZmxirf45e1KdSEs0IyTTTQtZITyVfHThGEJpvBGEIbPduom3qQAFFQAGH6Y90WePy3if6WoyTBvJ7HhqXTBjemPdFnj8t4n+lqMkwbyex4al0wV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DEMyaOLHGL+pj2B47i+WsbnjLPNfYXceGWvNLLGWX9ot54TUK+yEYQ2zyRm2SwhCaGyDLw27BrPRLlrSXkKpWybmebCMawSEbi8tMctIzW9xNWqVftJ5Li3jtlhGaarPGWNObwwhJsj74wbMBWMdoAKAADD9Me6LPH5bxP9LUZJg3k9jw1LpgxvTHuizx+W8T/AEtRkmDeT2PDUumCv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A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AAAAAA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+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AAAAAAAAw/THuizx+W8T/S1GSYN5PY8NS6YMb0x7os8flvE/0tRkmDeT2PDUumCv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AEkzTd0StfAHtmIXNqs7mMJ4i7786GVzarO5jCeIu+/O19rJwiTqS+MzNQvNtANGpQAAAAAAAAAAAAAAAAAAlXXV80ypw931UlVJV11fNMqcPd9VJ6/QTHqPKbwmY6tyKaQHQiGAA6HaGt1GU+UW3RBmTDdDW6jKfKLbogzJy16nxtbPN3iny7oACCqAAAAAAAAAAAAAAAAAAi3W93r0eUW/XUaRbu1vd69HlFv11GkXSmi2DWbJBCqXogD76wdNsK8rs+Hp9MHMl02wryuz4en0wao1oXLLzn/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AAAAAAefjt3jFlh81XAcHp4nfRnkkp0Kt1C3p++aEIzT1PDNGWWWG2MfDJNN7vdLF4eUM6X+OY1jWVsfwSjhmM4H+z1K1O2vI3dvVo1pYzU55KsadOaMfuzwjLNJLGEYe7bCO1/Ok/MuP5Yy1C5yzhdxeX93dUrSSpSsK97LaSzx+/cT0aEs1SeWSWEY+GEPfHww2w27Xn6KbbALOliH7FcZlxDGLyeS5xbFMbwW8sKl5V2eGEZYV6VOSEksIbJadP3SS7P8dsa7PoPu0x7os8flvE/0tRkmDeT2PDUumDG9Me6LPH5bxP9LUZJg3k9jw1Lpge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zdz967zHze870zwXvZ+9d5j5ved6Z4Lqqx8NTyw7IEd4AkqNjau++fLHEVexUX0gXV33z5Y4ir2Ki+mktZmJ0unDymSqF0Aa5ZgAAAAAAAAAAAAAAAAAAAAAAAAAAAAAAAAAAAAAAAAAAAAAAAAAAAAAAAAAAAAAGH6Y90WePy3if6WoyTBvJ7HhqXTBjemPdFnj8t4n+lqMkwbyex4al0wV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AMP0x7os8flvE/0tRkmDeT2PDUumDG9Me6LPH5bxP8A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wA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AAAAAAADD9Me6LPH5bxP9LUZJg3k9jw1LpgxvTHuizx+W8T/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AA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wC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AAAAAAAAw/THuizx+W8T/AEtRkmDeT2PDUumDG9Me6LPH5bxP9LUZJg3k9jw1Lpgr7Ke77AFFQAAAAAB8uK+V3nD1OmL6ny4r5XecPU6Yr6d+HMcyQHWD54ADd2qFvXrcouOumtJFuqFvXrcouOumtJobWJjP2S/KXRugDwrKAAAAAAAAAAAAAAAAAAw3TLuozZyi56IueLodpl3UZs5Rc9EXPFufVlwNfP8A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zdz967zHze870zwXvZ+9d5j5ved6Z4Lqqx8NTyw7IEd4AkqNjau++fLHEVexUX0gXV33z5Y4ir2Ki+mktZmJ0unDymSqF0Aa5ZgAAAAAAAAAAAAAAAAAAAAAAAAAAAAAAAAAAAAAAAAAAAAAAAAAAAAAAAAAAAAAGH6Y90WePy3if6WoyTBvJ7HhqXTBjemPdFnj8t4n+lqMkwbyex4al0wV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AMP0x7os8flvE/0tRkmDeT2PDUumDG9Me6LPH5bxP9LUZJg3k9jw1Lpgr7Ke77AFFQAAAAAB8uK+V3nD1OmL6ny4r5XecPU6Yr6d+HMcyQHWD54ADd2qFvXrcouOumtJFuqFvXrcouOumtJobWJjP2S/KXRugDwrKAAAAAAAAAAAAAAAAAAw3TLuozZyi56IueLodpl3UZs5Rc9EXPFufVlwNfP8QRq++AA2YwCltSrzTNfD2nVVTSpbUq80zXw9p1VXldNsBtHKXzlZKV+CqgHOyYAAAAAAAAAAAAAAAAAANS6025jFuItO/I201LrTbmMW4i078j7OjuL2XqSeUFs92KGQHTSCAAr7Uy9CY3zePZpqCT7qZehMb5vHs01BOcNL8ctGb4gm07sAB5teAAAAAAAAAAAAAAAAAAn3XN9CYJzeHZqJBV9rm+hME5vDs1Egt+6v8EkzTd0StfAHtmIXNqs7mMJ4i7786GVzarO5jCeIu+/O19rJwiTqS+MzNQvNtANGpQAAAAAAAAAAAAAAAAAAlXXV80ypw931UlVJV11fNMqcPd9VJ6/QTHqPKbwmY6tyKaQHQiGAA6HaGt1GU+UW3RBmTDdDW6jKfKLbogzJy16nxtbPN3iny7oACCqAAAAAAAAAAAAAAAAAAi3W93r0eUW/XUaRbu1vd69HlFv11GkXSmi2DWbJBCqXogD76wdNsK8rs+Hp9MHMl02wryuz4en0wao1oXLLzn/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AAAAAAB8WMYbNi9hUsJcSvbGFWMIT1bOeElWMm370sJ4wjGXxQ2wjNLsmht2yzSx2Rhgmr5CaXRhaSzVatSMuIYlDx1ak1SebZe1vfNNNGM00f8YxjGMf4q7PptHsaY90WePy3if6WoyTBvJ7HhqXTBjemPdFnj8t4n+lqMkwbyex4al0wP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AAAAAA8TJ+U8OyTgVPL+FVrmrb069evCa4mlmn8VWrNUmhtlhCGyE08YQ934bPx/F7YDD9Me6LPH5bxP9LUZJg3k9jw1LpgxvTHuizx+W8T/AEtRkmDeT2PDUumCv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A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AAAAAA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+KRQ931ANRpAAAAAAAAAAAAAAAAAAAgXWI3z5n4il2Ka+kC6xG+fM/EUuxTbG1Z4nV6cfKVhr3WuQG7UUe9kH13lzm9n3pXgveyD67y5zez70qNbOHqZY9lYb3SIByqngAAAAAAAAAAAAAAAAAAAObufvXeY+b3nemeC97P3rvMfN7zvTPBdVWPhqeWHZAjvAElRsbV33z5Y4ir2Ki+kC6u++fLHEVexUX00lrMxOl04eUyVQugDXLMAAAAAAAAAAAAAAAAAAAAAAAAAAAAAAAAAAAAAAAAAAAAAAAAAAAAAAAAAAAAAAw/THuizx+W8T/S1GSYN5PY8NS6YMb0x7os8flvE/0tRkmDeT2PDUumCv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AEkzTd0StfAHtmIXNqs7mMJ4i7786GVzarO5jCeIu+/O19rJwiTqS+MzNQvNtANGpQAAAAAAAAAAAAAAAAAAlXXV80ypw931UlVJV11fNMqcPd9VJ6/QTHqPKbwmY6tyKaQHQiGAA6HaGt1GU+UW3RBmTDdDW6jKfKLbogzJy16nxtbPN3iny7oACCqAAAAAAAAAAAAAAAAAAi3W93r0eUW/XUaRbu1vd69HlFv11GkXSmi2DWbJBCqXogD76wdNsK8rs+Hp9MHMl02wryuz4en0wao1oXLLzn/FIoe76gGo0gAAAAAAAAAAAAAAAAAAQLrEb58z8RS7FNfSBdYjfPmfiKXYptjas8Tq9OPlKw17rXIDdqKPeyD67y5zez70rwXvZB9d5c5vZ96VGtnD1MseysN7pEA5VTwAAAAAAAAAAAAAAAAAAAHN3P3rvMfN7zvTPBe9n713mPm953pnguqrHw1PLDsgR3gCSo2Nq7758scRV7FRfSBdXffPljiKvYqL6aS1mYnS6cPKZKoXQBrlmAAAAAAAAAAAAAAAAAAAAAAAAAAAAAAAAAAAAAAAAAAAAAAAAAAAAAAAAAAAAAAYfpj3RZ4/LeJ/pajJMG8nseGpdMGN6Y90WePy3if6WoyTBvJ7HhqXTBX2U932AKKgAAAAAD5cV8rvOHqdMX1PlxXyu84ep0xX078OY5kgOsHzwAG7tULevW5RcddNaSLdULevW5RcddNaTQ2sTGfsl+UujdAHhWUAAAAAAAAAAAAAAAAABhumXdRmzlFz0Rc8XQ7TLuozZyi56IueLc+rLga+f4gjV98ABsxgFLalXmma+HtOqqmlS2pV5pmvh7TqqvK6bYDaOUvnKyUr8FVAOdkwAAAAAAAAAAAAAAAAAAal1ptzGLcRad+RtpqXWm3MYtxFp35H2dHcXsvUk8oLZ7sUMgOmkEABX2pl6Exvm8ezTUEn3Uy9CY3zePZpqCc4aX45aM3xBNp3YADza8AAAAAAAAAAAAAAAAABPuub6EwTm8OzUSCr7XN9CYJzeHZqJBb91f4JJmm7ola+APbMQubVZ3MYTxF3350Mrm1WdzGE8Rd9+dr7WThEnUl8ZmahebaAaNSgAAAAAAAAAAAAAAAAABKuur5plTh7vqpKqSrrq+aZU4e76qT1+gmPUeU3hMx1bkU0gOhEMAB0O0NbqMp8otuiDMmG6Gt1GU+UW3RBmTlr1Pja2ebvFPl3QAEFUAAAAAAAAAAAAAAAAABFut7vXo8ot+uo0i3dre716PKLfrqNIulNFsGs2SCFUvRAH31g6bYV5XZ8PT6YOZLpthXldnw9Ppg1RrQuWXnP8A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AMP0x7os8flvE/wBLUZJg3k9jw1LpgxvTHuizx+W8T/S1GSYN5PY8NS6YK+ynu+wBRUAAAAAAfLivld5w9Tpi+p8uK+V3nD1OmK+nfhzHMkB1g+eAA3dqhb163KLjrprSRbqhb163KLjrprSaG1iYz9kvyl0boA8KygAAAAAAAAAAAAAAAAAMN0y7qM2coueiLni6HaZd1GbOUXPRFzxbn1ZcDXz/ABBGr74ADZjAKW1KvNM18PadVVNKltSrzTNfD2nVVeV02wG0cpfOVkpX4KqAc7JgAAAAAAAAAAAAAAAAAA1LrTbmMW4i078jbTUutNuYxbiLTvyPs6O4vZepJ5QWz3YoZAdNIIACvtTL0JjfN49mmoJPupl6Exvm8ezTUE5w0vxy0ZviCbTuwAHm14AAAAAAAAAAAAAAAAACfdc30JgnN4dmokFX2ub6EwTm8OzUSC37q/w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AABh+mPdFnj8t4n+lqMkwbyex4al0wY3pj3RZ4/LeJ/pajJMG8nseGpdMFfZT3fYAoqAAAAAAPlxXyu84ep0xfU+XFfK7zh6nTFfTvw5jmSA6wfPAAbu1Qt69blFx101pIt1Qt69blFx101pNDaxMZ+yX5S6N0AeFZQAAAAAAAAAAAAAAAAAGG6Zd1GbOUXPRFzxdDtMu6jNnKLnoi54tz6suBr5/iCNX3wAGzGAUtqVeaZr4e06qqaVLalXmma+HtOqq8rptgNo5S+crJSvwVUA52TAAAAAAAAAAAAAAAAAABqXWm3MYtxFp35G2mpdabcxi3EWnfkfZ0dxey9STygtnuxQyA6aQQAFfamXoTG+bx7NNQSfdTL0JjfN49mmoJzhpfjlozfEE2ndgAPNrwAAAAAAAAAAAAAAAAAE+65voTBObw7NRIKvtc30JgnN4dmokFv3V/gkmabuiVr4A9sxC5tVncxhPEXffnQyubVZ3MYTxF3352vtZOESdSXxmZqF5toBo1KAAAAAAAAAAAAAAAAAAEq66vmmVOHu+qkqpKuur5plTh7vqpPX6CY9R5TeEzHVuRTSA6EQwAHQ7Q1uoynyi26IMyYboa3UZT5RbdEGZOWvU+NrZ5u8U+XdAAQVQAAAAAAAAAAAAAAAAAEW63u9ejyi366jSLd2t7vXo8ot+uo0i6U0WwazZIIVS9EAffWDpthXldnw9Ppg5kum2FeV2fD0+mDVGtC5Zec/4pFD3fUA1GkAAAAAAAAAAAAAAAAAACBdYjfPmfiKXYpr6QLrEb58z8RS7FNsbVnidXpx8pWGvda5AbtRR72QfXeXOb2feleC97IPrvLnN7PvSo1s4eplj2VhvdIgHKqeAAAAAAAAAAAAAAAAAAAA5u5+9d5j5ved6Z4L3s/eu8x83vO9M8F1VY+Gp5YdkCO8ASVGxtXffPljiKvYqL6QLq7758scRV7FRfTSWszE6XTh5TJVC6ANcswAAAAAAAAAAAAAAAAAAAAAAAAAAAAAAAAAAAAAAAAAAAAAAAAAAAAAAAAAAAAADD9Me6LPH5bxP9LUZJg3k9jw1LpgxvTHuizx+W8T/S1GSYN5PY8NS6YK+ynu+wBRUAAAAAAfLivld5w9Tpi+p8uK+V3nD1OmK+nfhzHMkB1g+eAA3dqhb163KLjrprSRbqhb163KLjrprSaG1iYz9kvyl0boA8KygAAAAAAAAAAAAAAAAAMN0y7qM2coueiLni6HaZd1GbOUXPRFzxbn1ZcDXz/EEavvgANmMApbUq80zXw9p1VU0qW1KvNM18PadVV5XTbAbRyl85WSlfgqoBzsmAAAAAAAAAAAAAAAAAADUutNuYxbiLTvyNtNS6025jFuItO/I+zo7i9l6knlBbPdihkB00ggAK+1MvQmN83j2aagk+6mXoTG+bx7NNQTnDS/HLRm+IJtO7AAebXgAAAAAAAAAAAAAAAAAJ91zfQmCc3h2aiQVfa5voTBObw7NRILfur/BJM03dErXwB7ZiFzarO5jCeIu+/Ohlc2qzuYwniLvvztfaycIk6kvjMzULzbQDRqUAAAAAAAAAAAAAAAAAAJV11fNMqcPd9VJVSVddXzTKnD3fVSev0Ex6jym8JmOrcimkB0IhgAOh2hrdRlPlFt0QZkw3Q1uoynyi26IMyctep8bWzzd4p8u6AAgqgAAAAAAAAAAAAAAAAAIt1vd69HlFv11GkW7tb3evR5Rb9dRpF0potg1myQQql6IA++sHTbCvK7Ph6fTBzJdNsK8rs+Hp9MGqNaFyy85/xSKHu+oBqNIAAAAAAAAAAAAAAAAAAEC6xG+fM/EUuxTX0gXWI3z5n4il2KbY2rPE6vTj5SsNe61yA3aij3sg+u8uc3s+9K8F72QfXeXOb2felRrZw9TLHsrDe6RAOVU8AAAAAAAAAAAAAAAAAAABzdz967zHze870zwXvZ+9d5j5ved6Z4Lqqx8NTyw7IEd4AkqNjau++fLHEVexUX0gXV33z5Y4ir2Ki+mktZmJ0unDymSqF0Aa5ZgAAAAAAAAAAAAAAAAAAAAAAAAAAAAAAAAAAAAAAAAAAAAAAAAAAAAAAAAAAAAAGH6Y90WePy3if6WoyTBvJ7HhqXTBjemPdFnj8t4n+lqMkwbyex4al0wV9lPd9gCioAAAAAA+XFfK7zh6nTF9T5cV8rvOHqdMV9O/DmOZIDrB88ABu7VC3r1uUXHXTWki3VC3r1uUXHXTWk0NrExn7JflLo3QB4VlAAAAAAAAAAAAAAAAAAYbpl3UZs5Rc9EXPF0O0y7qM2coueiLni3Pqy4Gvn+II1ffAAbMYBS2pV5pmvh7TqqppUtqVeaZr4e06qryum2A2jlL5yslK/BVQDnZMAAAAAAAAAAAAAAAAAAGpdabcxi3EWnfkbaal1ptzGLcRad+R9nR3F7L1JPKC2e7FDIDppBAAV9qZehMb5vHs01BJ91MvQmN83j2aagnOGl+OWjN8QTad2AA82vAAAAAAAAAAAAAAAAAAT7rm+hME5vDs1Egq+1zfQmCc3h2aiQW/dX+CSZpu6JWvgD2zELm1WdzGE8Rd9+dDK5tVncxhPEXffna+1k4RJ1JfGZmoXm2gGjUoAAAAAAAAAAAAAAAAAASrrq+aZU4e76qSqkq66vmmVOHu+qk9foJj1HlN4TMdW5FNIDoRDAAdDtDW6jKfKLbogzJhuhrdRlPlFt0QZk5a9T42tnm7xT5d0ABBVAAAAAAAAAAAAAAAAAARbre716PKLfrqNIt3a3u9ejyi366jSLpTRbBrNkghVL0QB99YOm2FeV2fD0+mDmS6bYV5XZ8PT6YNUa0Lll5z/ikUPd9QDUaQAAAAAAAAAAAAAAAAAAIF1iN8+Z+IpdimvpAusRvnzPxFLsU2xtWeJ1enHylYa91rkBu1FHvZB9d5c5vZ96V4L3sg+u8uc3s+9KjWzh6mWPZWG90iAcqp4AAAAAAAAAAAAAAAAAAADm7n713mPm953pngvez967zHze870zwXVVj4anlh2QI7wBJUbG1d98+WOIq9iovpAurvvnyxxFXsVF9NJazMTpdOHlMlULoA1yzAAAAAAAAAAAAAAAAAAAAAAAAAAAAAAAAAAAAAAAAAAAAAAAAAAAAAAAAAAAAAxbSDmy7yrhtjTwm3oV8WxrEKOFYdJceL7GWtU2/fqeH3xkkllmmjCEYRj4dm2G3bD5cpZpzBUzZjGRM3T4bXxHDra3xC3u7C3qW9K5tqsZpffSnnqRkmknpzQj/ALyaEYRlj7vfBXZ7j+9Me6LPH5bxP9LUZJg3k9jw1LpgxvTHuizx+W8T/S1GSYN5PY8NS6YHsp7vsAUVAAAAAAHy4r5XecPU6YvqfLivld5w9Tpivp34cxzJAdYPngAN3aoW9etyi466a0kW6oW9etyi466a0mhtYmM/ZL8pdG6APCsoAAAAAAAAAAAAAAAAADDdMu6jNnKLnoi54uh2mXdRmzlFz0Rc8W59WXA18/xBGr74ADZjAKW1KvNM18PadVVNKltSrzTNfD2nVVeV02wG0cpfOVkpX4KqAc7JgAAAAAAAAAAAAAAAAAA1LrTbmMW4i078jbTUutNuYxbiLTvyPs6O4vZepJ5QWz3YoZAdNIIACvtTL0JjfN49mmoJPupl6Exvm8ezTUE5w0vxy0ZviCbTuwAHm14AAAAAAAAAAAAAAAAACfdc30JgnN4dmokFX2ub6EwTm8OzUSC37q/wSTNN3RK18Ae2Yhc2qzuYwniLvvzoZXNqs7mMJ4i7787X2snCJOpL4zM1C820A0alAAAAAAAAAAAAAAAAAACVddXzTKnD3fVSVUlXXV80ypw931Unr9BMeo8pvCZjq3IppAdCIYADodoa3UZT5RbdEGZMN0NbqMp8otuiDMnLXqfG1s83eKfLugAIKoAAAAAAAAAAAAAAAAACLdb3evR5Rb9dRpFu7W93r0eUW/XUaRdKaLYNZskEKpeiAPvrB02wryuz4en0wcyXTbCvK7Ph6fTBqjWhcsvOf8Uih7vqAajSAAAAAAAAAAAAAAAAAABAusRvnzPxFLsU19IF1iN8+Z+Ipdim2NqzxOr04+UrDXutcgN2oo97IPrvLnN7PvSvBe9kH13lzm9n3pUa2cPUyx7Kw3ukQDlVPAAAAAAAAAAAAAAAAAAAAc3c/eu8x83vO9M8F72fvXeY+b3nemeC6qsfDU8sOyBHeAJKjY2rvvnyxxFXsVF9IF1d98+WOIq9iovppLWZidLpw8pkqhdAGuWYAAAAAAAAAAAAAAAAAAAAAAAAAAAAAAAAAAAAAAAAAAAAAAAAAAAAAAAAAAABhelHLeM45YYNiuXraS7xHLmL2+L0rSapCn+1SyQmlnpSzzfdlmmknm8MZtkNuzbGEPfD8so4Njl/njGtIOO4LWwaF3Y22FWVjc1aNS4lpUpqk89SpGjNPJL4p6myEss83ul2x2RjshnIrt+mwYVpsp16mh7O8ttcQozwy/fzRmjJ4tssKE8Zpdn/ADlhGXb/AA27f4POwnKuleOFWUZNLVpLLG3p7IRy5SjGEPDD+P2rYNzbW17bVbO8t6de3ryTUqtKrJCaSpJNDZNLNLH3RhGEYwjCL+5JJKcktOnJLLJLCEssssNkIQh+EIQNv0U2MF9lNLPxbs/lun9U9lNLPxbs/lun9VngbTYwP2U0s/Fuz+W6f1T2U0s/Fuz+W6f1WeBtNjA/ZTSz8W7P5bp/VPZTSz8W7P5bp/VZ4G02MD9lNLPxbs/lun9U9lNLPxbs/lun9VngbTYwP2U0s/Fuz+W6f1X8Vsn6VrijUoVNLdnGSpLGSbZlun+EYbI/+az98mKYthWCWc2IYziVrYWss0sk1a5rS05ITTTQllh4powhtjGMIQ/5xVhNGEdsDYnb9zGw/nen/S5/9QfuY2H870/6XP8A6hv3Mua8v5QsZMQzDiMtrSq1IUaUsKc9WrWqR/CSnTkhGepN+P3ZYRj7ov5yrnDLmdcOnxXLOJS3dCnVmt6sI056VSlVl/vSVKdSEs8k0P8ACaEI++D7f9Tes/3M/wDlFb+3J/DQn7mNh/O9P+lz/wCoP3MbD+d6f9Ln/wBQo6he2dzVr0La7o1altPCnXkkqQmmpTRhCMJZoQ/ux2RhHZH+EYP2P6m9Z/uZ/wDKJ+3L/DROS9WnFdH+MRx7K2kSja3k1Ga3jPNgv2kIyTRhGMNk1eMPxlgzr2U0s/Fuz+W6f1WeD5lrttot1T920zxnm3bY/WK6EsIbmB+ymln4t2fy3T+qeymln4t2fy3T+qzwRtpsYH7KaWfi3Z/LdP6p7KaWfi3Z/LdP6rPA2mxgfsppZ+Ldn8t0/qnsppZ+Ldn8t0/qs8DabGB+ymln4t2fy3T+qeymln4t2fy3T+qzwNpsYH7KaWfi3Z/LdP6rHc/UdL+UstxxqhpUs60/7fh9p4fZ2lL7ri8o0Ix2xqR/CFWMdmz37Nnu/GG3n43dnZ39CNtfWlG5oxmknjTrU4Ty+KWaE0sdkfdthNCEYR/hGEIm02MJ9lNLPxbs/lun9U9lNLPxbs/lun9VngbTYwP2U0s/Fuz+W6f1T2U0s/Fuz+W6f1WeBtNjA/ZTSz8W7P5bp/VPZTSz8W7P5bp/VZ4G02MD9lNLPxbs/lun9U9lNLPxbs/lun9VngbTYwP2U0s/Fuz+W6f1T2U0s/Fuz+W6f1WeBtNjWuOaOtJOY8HvMBxbSta1bO/ozW9eSXLsksZpJobIw2wrbYe7/BrX9zGw/nen/S5/9QpR4uZs45fyhSt6mN3VaWpeTxp21vbWtW6uK80IbYwko0ZZp5tkPfGMJdkIfjsfQsfq9v8AT5YyWSrNJCP1jCEdikZZY72hf3MbD+d6f9Ln/wBQfuY2H870/wClz/6hQWXsxYLmvCKGO5exCne2NzCMadWTbD3wjsjLGEYQjLNCMIwjLGEIwjCMIwhF9lre2d9TmrWV3RuJJZ5qc01KpCeEJ5Y7JpYxh/GEYRhGH8IwTP6m9Z/uZ/8AKKn7cv8ACcf3MbD+d6f9Ln/1DKciavuYtG1a8r5R0kULSe/lkkr+PA4VfFCWMYy/368dn96P4N1jBaPXvU7XSjRr15ppY74RjthH3VhJLD6wgwP2U0s/Fuz+W6f1T2U0s/Fuz+W6f1WeD5W1XYwP2U0s/Fuz+W6f1T2U0s/Fuz+W6f1WeBtNjA/ZTSz8W7P5bp/VPZTSz8W7P5bp/VZ4G02MD9lNLPxbs/lun9U9lNLPxbs/lun9VngbTYwP2U0s/Fuz+W6f1T2U0s/Fuz+W6f1WeBtNjUObKOl/L+IZYs6WlSzqQx3GYYZPN7O0pfs5f2W4reL31I7ffQhDZ7vx/H3bI5F7KaWfi3Z/LdP6rNrizs7uahPdWlGtNbVPtqMalOE0aVTZGXxy7f7s2yaaG2Hv2RjD+L9jabGB+ymln4t2fy3T+qeymln4t2fy3T+qzwNpsYH7KaWfi3Z/LdP6p7KaWfi3Z/LdP6rPA2mxgfsppZ+Ldn8t0/qnsppZ+Ldn8t0/qs8DabGB+ymln4t2fy3T+qeymln4t2fy3T+qzwNpsYH7KaWfi3Z/LdP6rxs3aJs+Z5wOtlzMmlG2uLCvNJPUpy5flpxjGWaE0v3pa0I/jCDaoyUq9ShUhVpR2TQjthGG+EYe5GEIpr/cxsP53p/0uf8A1B+5jYfzvT/pc/8AqG7M16TckZKuIWeYsZmo3H2MbielQta1zPSo7dn2tSWjJNGnJt/459kvuj7/AHMgs8QscRsaOKWF5RuLO4pS1qVenPCaSenGG2E0Joe6MIw9+19j+pvWf7mf/KK39uT+E5/uY2H870/6XP8A6g/cxsP53p/0uf8A1Cj7W7tb62p3llc0ri3rSwnp1aU8J5J5Y/hGE0PdGH/OD9T+pvWf7mf/ACifty/w0/kbQlm/Rzh9xheU9Jtva21zW/aKkk+Awq7Z/DCXbtnrRjD3QgyT2U0s/Fuz+W6f1WeD5Ne01bVUjWrTfqmjvjHfFdCEIbmB+ymln4t2fy3T+qeymln4t2fy3T+qzwYdpsYH7KaWfi3Z/LdP6p7KaWfi3Z/LdP6rPA2mxgfsppZ+Ldn8t0/qnsppZ+Ldn8t0/qs8DabGB+ymln4t2fy3T+qeymln4t2fy3T+qzwNpsYH7KaWfi3Z/LdP6rHcUo6X7HPWAZUl0qWc1PFrDEbuep7O0oeCNvNbQhDZ9p79v28ffths8P8AHb7tvPxqWdnVuqN9VtKM9zbyzyUq01OEZ6cs+zxQlm/GEI+GXbCH4+GH+BtNjCfZTSz8W7P5bp/VPZTSz8W7P5bp/VZ4G02MD9lNLPxbs/lun9U9lNLPxbs/lun9VngbTYwP2U0s/Fuz+W6f1T2U0s/Fuz+W6f1WeBtNjA/ZTSz8W7P5bp/VPZTSz8W7P5bp/VZ4G02MD9lNLPxbs/lun9U9lNLPxbs/lun9VngbTY0/nnQlm/SNh9vhebNJtvdW1tW/aKckmAwpbJ/DGXbtkrQjH3Riwv8AcxsP53p/0uf/AFClGLY3pPyJlzHKWXMZzDSt7+rPSkjJClUnkozVI7KcK1SWWMlHxR/u/aTS7f4bX1LL636lYqcKNmrTSyw9oR2QUjJLH6xaU/cxsP53p/0uf/UH7mNh/O9P+lz/AOoUfdXVrY29S8vbmlb0KMsZ6lWrPCSSSWH4xjGPuhD/AJxfpLNLPLCeSaE0s0NsIwjthGH+KR/U3rP9zP8A5RU/bl/hNn7mNh/O9P8Apc/+oZ/lHRNnzI2B0cuZb0o21vYUJp56dObL8tSMIzTRmm+9NWjH8YxbVEW1+s+oW+n+1aq008u3bsjHbDb/ACrCSWG5gfsppZ+Ldn8t0/qnsppZ+Ldn8t0/qs8HzdquxgfsppZ+Ldn8t0/qnsppZ+Ldn8t0/qs8DabGB+ymln4t2fy3T+qeymln4t2fy3T+qzwNpsYH7KaWfi3Z/LdP6p7KaWfi3Z/LdP6rPA2mxgfsppZ+Ldn8t0/qnsppZ+Ldn8t0/qs8DabGobejpfraQ8QydHSpZwpWeDWeJwq+ztL701avcU4y+H7TbDZChCO3b/xfhDZtjkXsppZ+Ldn8t0/qs2hZ2ct5NiEtpRhdT05aM1eFOH2k1OWMYyyRm/GMsIzTRhD8NsY/4v2NpsYH7KaWfi3Z/LdP6p7KaWfi3Z/LdP6rPA2mxgfsppZ+Ldn8t0/qnsppZ+Ldn8t0/qs8DabGB+ymln4t2fy3T+qeymln4t2fy3T+qzwNpsYH7KaWfi3Z/LdP6p7KaWfi3Z/LdP6rPA2mxgfsppZ+Ldn8t0/qsQz3q+5i0k1rOvm7SRQu57CWeSh4MDhS8MJowjN/crw2/wB2H4t1jPZrXXsdWFazzRlmhujD6R/gjCEfpFNf7mNh/O9P+lz/AOoP3MbD+d6f9Ln/ANQ23dZnxnLmk6hgWPXUtTAczUIS4PVjTll/Zr6lLGNS3mmhDbN9pJ9+WM0Yx2yzQh/Bmd1e2dhShXvrujb04zy04T1akJJYzTRhCWXbH+MYxhCEP4xi+r/U3rP9zP8A5RW/ty/wnH9zGw/nen/S5/8AUH7mNh/O9P8Apc/+oUoH9Tesf3M/+UT9uX+GtcD0daScuYPZ4DhOla1pWdhRlt6Ek2XZJoyySw2QhtjW2x93+L7vZTSz8W7P5bp/VZ4Piz1Jqk0Z547Yx+sV2xgfsppZ+Ldn8t0/qnsppZ+Ldn8t0/qs8Fu02MD9lNLPxbs/lun9U9lNLPxbs/lun9VngbTYwP2U0s/Fuz+W6f1T2U0s/Fuz+W6f1WeBtNjA/ZTSz8W7P5bp/VPZTSz8W7P5bp/VZ4G02MD9lNLPxbs/lun9VjuXKOl/GsyZrwWppUs6cmAX9vaSTeztKP2kKlnQrxjs+0hs99aMNm2P4bfdt2Q28/GjZ2dvXr3NvaUaVa6mlnr1JKcJZqs0JYSwjNGHvmjCWEIQjH+EIQ/gbTYwn2U0s/Fuz+W6f1T2U0s/Fuz+W6f1WeBtNjA/ZTSz8W7P5bp/VPZTSz8W7P5bp/VZ4G02MD9lNLPxbs/lun9U9lNLPxbs/lun9VngbTYwP2U0s/Fuz+W6f1T2U0s/Fuz+W6f1WeBtNjA/ZTSz8W7P5bp/VPZTSz8W7P5bp/VZ4G02NE501acV0gYxDHs06RKN1eS0ZbeE8uC/ZwhJLGMYQ2S14Q/GaLwf3MbD+d6f9Ln/ANQpRiOGaV8h4xmCnlmxxuaa9uJqsltNPaVqdC6mp/8A1JaFeaSFKtGX+MJJo/hH/CL69DSD1Wz04UqNeeEsPpCEIx2QgtjJLHfBpn9zGw/nen/S5/8AUH7mNh/O9P8Apc/+oUdXvbO1qUKNzd0aM9zP9nRlqVISxqz7Ix8MsI/3o7IRjsh/CEX7Mv8AU3rP9zP/AJRP25f4TX+5jYfzvT/pc/8AqG1aOT9K1vRp0KeluzhJTlhJLty3T/CENkP/ADWfiDbPVLb6jCWFrqxn2btsduzbvVhLCXcwP2U0s/Fuz+W6f1T2U0s/Fuz+W6f1WeCDtV2MD9lNLPxbs/lun9U9lNLPxbs/lun9VngbTYwP2U0s/Fuz+W6f1T2U0s/Fuz+W6f1WeBtNjA/ZTSz8W7P5bp/VPZTSz8W7P5bp/VZ4G02MD9lNLPxbs/lun9U9lNLPxbs/lun9VngbTY1DkejpfzTh+I3lbSpZ0Y2eM4lhksvs7Sm2y211Uowm91SGzbCTbs9+zb+MfxZF7KaWfi3Z/LdP6rNrWzs7KWeSytKNvLVqT1p4UqcJITVJ4xmnnjs/GaMYxjGP4xjHa/Y2mxgfsppZ+Ldn8t0/qnsppZ+Ldn8t0/qs8DabGB+ymln4t2fy3T+qeymln4t2fy3T+qzwNpsYH7KaWfi3Z/LdP6p7KaWfi3Z/LdP6rPA2mxgfsppZ+Ldn8t0/qnsppZ+Ldn8t0/qs8DabGB+ymln4t2fy3T+q11mXVUuM3Y5d5jx7P9Kvf3s0J61SXB4yQmjCWEsPuy14Qh7oQUBNNLJLGeeaEsssNsYxjshCDz6WYsAr4JHMtDG7GphMKU1eN9JcSTW/2cu3xTfaQj4dkNkdsdv8Eux+oWr0+eNSyzxkjGGzbD6fT+FIywjvT5+5jYfzvT/pc/8AqD9zGw/nen/S5/8AUN2ZX0m5JzjiNXCcAxmare0aMLmNCvaV7aeejGOyFWnCtJL9pJt/45Nsvvh7/fBkU97Z07qnY1LujLc1pJqlOjGpCE88suzxTQl/GMIbYbY/w2wfR/qb1mH/ALmf/KKn7cn8Jx/cxsP53p/0uf8A1D6MO1QKWFYhbYpY57p07mzrSXFGeOEzR8M8k0JpY7I3GyPvhD8VGC2bSX1eaEZZrTPsj/8AKJ+3L/DA/ZTSz8W7P5bp/VPZTSz8W7P5bp/VZ4Pi7V2xgfsppZ+Ldn8t0/qnsppZ+Ldn8t0/qs8DabGB+ymln4t2fy3T+qeymln4t2fy3T+qzwNpsYH7KaWfi3Z/LdP6p7KaWfi3Z/LdP6rPA2mxgfsppZ+Ldn8t0/qnsppZ+Ldn8t0/qs8DabGB+ymln4t2fy3T+qx3R3R0v5yyLgOa6+lSzoVMWsKN3NT9naU3gjPLCOzbCpDbs2/jsg28/Gzs7PDrWlY4faUba2oSwkpUaNOEkkksPwhLLD3Qh/ygbTYwn2U0s/Fuz+W6f1T2U0s/Fuz+W6f1WeBtNjA/ZTSz8W7P5bp/VPZTSz8W7P5bp/VZ4G02MD9lNLPxbs/lun9U9lNLPxbs/lun9VngbTYwP2U0s/Fuz+W6f1T2U0s/Fuz+W6f1WeBtNjA/ZTSz8W7P5bp/VPZTSz8W7P5bp/VZ4G02JzxHVApYriFzil9nunUubytPcVp4YTNDxTzzRmmjshcbIe+MfweTiuqZlrA6dvVxfSNa2kl3c07SjNVw2eEJ61SOySSH/iPxjH8FRNM590i4Hj8tPJWcMs3WGZbzRcT4VYYxcXdOlWjdSx+5Wlto/wC8kpwqQh4asdmybwxjLCEYRj9uTST1iWEJZbTPsh/8orf25f4Yj+5jYfzvT/pc/wDqD9zGw/nen/S5/wDUNv6LM0YljeDXGB5ljLLmTLlf+zcVlhDZCpPLDbTuJYf/AGVZPDPD/wB4w/gzVWOk3rMP/cz/AOUT9uX+E/Za1VLjKOOWmY8Bz/SoX9lNGejUmweM8JYxljLH7s1eMI+6MWxfZTSz8W7P5bp/VZ4PnWz1C1eoTwqWqpGeaENm2P1+n8LoSwhuYH7KaWfi3Z/LdP6p7KaWfi3Z/LdP6rPBE2mxgfsppZ+Ldn8t0/qnsppZ+Ldn8t0/qs8DabGB+ymln4t2fy3T+qeymln4t2fy3T+qzwNpsYH7KaWfi3Z/LdP6p7KaWfi3Z/LdP6rPA2mxgfsppZ+Ldn8t0/qvFzvZ6Xcq5Lx/NFLSpZV58Hwu6v5aUcu0pftI0qU08Jdv2sdm3w7NuyP/ALRbWflc21te21WzvLenXt68k1KrSqyQmkqSTQ2TSzSx90YRhGMIwibTY/PDK1S4w20uK03iqVaFOeaOzZtjGWEYxfS/mSSSnJLTpySyySwhLLLLDZCEIfhCEH9KKgAAAAAAAAAAAAAAAAAAAAAAAAAAAAAAAAAAAAAAAAAAAAAAAAAAAAAAAAAAAAxjNukDCcp3VphP7DiOL4xfyzT2uF4ZQhVuakksYQmqR8UZZKckIxhtnnmll/htjH3P8zbnHEcAt7Slg+VbvFcTvaU9aS2mrSW1GhTkhCNSevXm2yU4S+KEPd4oxjH3QjDbGFdgyho/GtINvT0gUMx2tvjF3krE54YDiV7dUoTYdQvadSMKFzRhPNGMIQq7ac0/ghJGPhjCaMYPkhn6xzpmPJOkevfVKmU6l3Phl1h888k0mE41DxS0as08nunlmjNGWE0Yxl+9Tmhs2werPo80g2+XsT0Q0cPwm8yliVSvLQxirezSXFlaVqkZ56Ubf7OP2lWWM08JJoTQl/uxm/DZG6ENm9R51DGc8Vsew3FMSwqpj+YdHtzdWGM2NtLTp1r2zupIRo39tJNGWSM0ZZIbZYRh/wCZLDZ+DKMuZZxXNONZuzRcYfjOULPM1ja2VKnLWp0cQjPShUhNdx8EZ4Up9k8sku2MZtkm2MIe6DNcv5Uw7AaVpUjGa+xK2sKWHT4pcySRuq9GT3whPPLCG33xjH/3972lIx/g2PgwvA8KwaNepYWVGlXu5pZ7u4lpywq3VSWWEsKlWaEIRnm2QhDbF94LVQAAAAAAAAAAAAAAAAAAAB8uJ4phuDWVTEsXxC2sbSjs+0r3FWWnTl2xhCG2aaMIQ2xjCEP+cYMWqaWcmVsWvss4TisLvGrahcT0bb7CrLTualGWMZ6dKrGX7OpNLH3TSyTRjD37Ye6OzVWWcZzDpJwe3xLH8dur3JmNWU1vmKfG7ahZWUtWrCEslPDoQpwrRmp1Y+DxVIxlmjD3TRmXQlU2s+vNIOM5uxnB8uZAubfCoYvhtzikcRxbDqs832FOpLTl+yoRnpxmjNGeE8Jpo7PDsjsjt92uriTSLmS8tbWXFby8zXkKtWwbMNHCq9C2u8Rw65hTnp3VvNV+5TnmlpyRjDbLH3TwhNLHYznA9HWL45lTC8MzfXxPCMeybcVLTC8cwytSkr3FvJCEslSWEYTy+GpThLCenPLsjNLH3fhF+GjXJ997cRzpTwbGcNtKeHVrOtdY5PJ/aOMV6tWSeNWrJJHZTkkhT2SwjCWP3tkJZZYQ212wgPYyjlG/uMAuMLjg93knDf22jdWdvZ30s2JVYyTwnqVLutLNUlmjVjCEJoeKeMZdu2eMY7IZ1huE4Vg1Ce1wjDbWxo1Ks9eenb0Zacs1SePinnjCWEIRmjGMYxj+MYvrFsY7VQBQAAAAAAAAAAAAAAAAAABiNXSNY1s0zZTy/gWLY5c2tWWliNzZ06cLXD4x2R2VatSeWWM8IRhGMknin2fjCD5NIekHGcnyV58IyvRvqVjaftt5d4hiELC1kljGMJKVOpGSf7StPGWMISQhCENsNs0PFCEa7IjIc147HL+BX+IW0KNW9o2lava21SM22vPJJGbwwlkhNPN+ENvhljFqjH9LGbMz6JpM9ZewqvgFjLfS2mMxqxlnvrW0hGFO5rUoSzR+ynpT+L3TwjN4ZfFshH3PGxDMV3QuK2mzAcfyPCjjtCWfD5czUK0cStKlKn4KlhQlkmhHb9pCO2WSHi8U822E3uZ5l3JGY6mIzZltry1wfCs2UKF9mHLt1YxrzS3U1KEKsKdTxywkjPCMJZ9sk22Mu38YxXbIQ3qb3xyVceyBnHGcZtsqYvm3BM1UbOrb3eG/Y1rilVpUYUvs6sKk8m2nNLCE8J4R8MIzTbdm3a9TIGju+w3KODYdjN3e4bNZX93iEcLs7mWNvClXnqxls62yEYVacktSENkPd4pYbIxhCDNMBwLDMs4NZ5fwajPRsbClLQt6c9WepGSSH4Q8U8YzRhD/AJx/D3PQW7VXzYdhuHYPY0MLwmwt7KztpIU6Nvb0padOnLD8ISyywhCEP+UH0goAAAAAAAAAAAAAAAAAAA/itWo29Ge4uKslKlTljPPPPNCWWWWH4xjGPuhB5tvmvLF5gdXM1nmHDrjCKElSepfUbqSpQllk2+OMaksYy+7ZHb7/AOAPVeXmXMeGZTwW4x3Fpqv7PQ8MsJKVOM9SrPNNCWSnJLD3zTTTTSywh/jFrzOumq39ksTxLR9P+04hhslK4vKN/ZXFrWt7GpGMsbynRrSSzVZJNsJtsIeGMIR97HM25YxqnRt8l3ukHGMWwHOstOfCMbu55J62G4xTjCtQjCenLJD7Gr4fuwhD3Rl2QjDxQXQl/lTa+jSNpTxLEbObDrWjjGWf7IubWtmewuISU7+XCKs8IRuaFa3qTwhLLH3TRlm8UIRm2+GMIbf20q4FcYhiVPArbJ+MYxljHbCpWhTwWaWWS6xSbZLTqXtXxSzQpwkhJNCaMfDGMNs3ijCWD3cg5CzVhlKXC8dwfLeE4VNRqS4lQw+4q39bG688sZZqlxWr05Z4S7IxjsjGeaPuhGaEIbI7EwrC7DBMMtcHwu3hQs7KjJQoUoTRjCSnLDZLLtjGMY7IQh+MVduzcMRy5kHFKuA4NZaQsbnxm5scNq4bfWskduH4hJNGEIVK1GeEfHUhLJL74x2bZp/d72bUqVKhSkoUKctOnTlhJJJJDZLLLCGyEIQh+EH9iyMdqoAAAAAAAAAAAAAAAAAAAAPDoZvwutnC6yRPJcUcStrKnfyfayQhTuKM00ZYzUo7fveGaEITQjCGzxQ/HawC+0y3OKV7TDrDCK1hh2ZbivheD4tQu6Va9+2ljNJ+0wsoyxjGhCeWP39s0YQhCM0ssI7VYQjE2tlYpj1hhcKtCM8Lm/ktat5Sw+jUk/abinT/AL32ck00NvvjCG33Q2zQ2xhtaYx/Pc+d8qZYzZmmjJZZDxbG6tPEJaVaeSMln4Z6dCF7GEYeGWNeWH2kIR8MNssJtsNu348fztXxrCcE+9Rl0uZRxOW2hg9OeEte+jthLXhLLHZ/4etR/wB54/7sv3fftg2tk7JMMuXGOVKdbw4Tj9eGIS4PWoyxhZV6kv8A4iWE0JoyzSzzfejLCGyEfFsjGEV13epvavsMmZWzNjeZcl6MsXtoZZmsLfE7eth9aFW1wjHJKsY0preaWMZZYxlhCaenLHZCEPwh4vftihk2niNWXEM33EcVr1rS0kr2FWMKuHU7mjGM/wBvRpTy/dnjPHb4ox27JZfw2PesbCxwy2kssNsqFpb0/wC5SoU4U5Jf/aWEIQg+hbGO02ACioAAAAAAAAAAAAAAAAAADyswZowLLFCnXxq+hR+3qSUqNKSnNVrVp5ppZYQkpyQjPPHxTSw90I7NvvB+t7j+D4dimH4LfX9Oje4rGpCzpT7YRrRpy+KeEsfw2wh79m3a+PM2bcLyzl/Gsfq1ZLmGB2lS6uKFGpLGpDwyRmhLGH/DGOz+LUUk+f8AShJmTI+aJLXAsxZbqy4rl65mlllvIzxqzzW1zskmmpS0/DD7KaWEZox+94tm3ZH8Mv5PwvFcrYDnnIOU6EuL0IzYNmzCI+CnUxGnPH7O9pXE00YQnrST7aks88dsYfx+9Bd+mHupte1m+6zzfYBZWWkaXAbjLGb408NuZcKpVqdzhNa4jCFvUhVnqTQrywnjLCM0JKcYRjCMIbNsHiYVUzPnbBMJ0Vz5TrWuNZExmwp32L/bUJLahTtppZpK9KXx/bRjWow2Qh9nCX7822bZCLYGC6H7fDKuHW2IZzx/F8GwWtJXwvCb2ejGjbzyf/T8U8tOFWt4Pd4ITzxhDZD8YwhFlMmVMHpZrqZzo06lPEq1lCwrTSVIwkq0pZ/FL45fwmmljGMIR/GEJowV2wNj8qGT8LlxW4xfEalxitae8hfWkuIRlrS4dUhThT/8LCMu2lCMIRjHZHbtmm9/ve6CxUAAAAAAAAAAAAAAAAAAB5GZs2ZbybhscWzRjVrhtr4vBLPWn2RqT/wkklh96eaP8JZYRjH/AAB641HfaecMt8Ts8ZwmtRxvKuK06mH2s9pSnp3NHGJI7ZbWrLU2eH7WWMIS+KWXZGHv90YRf5Wz3pRxHHpsItsAs8Gx/B6X7fUy/Xu5Li3xuxnj4fFQu4SSxpVZJoRl2Rh4dsYeL3RhGF36YqbWXZm0hW+GX2HYFl2yoY7i+K1bilRoS3slGjThQ2fbzVasfF4fB4oQjLCWabbHZ4fxjDAtIEmYry7xLRpRr2X7Hj9vRxHKn+7kp28Li0nkqVsPnjLCEIwm+zhNCMf4TTw/4dj8ciWWWtItlnmyuclYfilaxzBUvrTDcw2v2cba4r29KeenU2yTxp/7z7SEZpZZoRh74eKH45no80WYdlbCp6WMYZg01xVxWOMUrSxtvDZYdXjJCSELaWb3y7IQjHxbIRjNNNHZLt2Qr9IG95NGrmHSFnHKuM1cgYxlmbLNevWvrvEo0ZfHCejNTjbUfs55o1ZZpppZozbIS7JIfxjshnGDZPwvCK8t9XqXGKYhSqXE1G/xGMta5oU60/jmo06nhhGWlD3QhLD+EsIe/Y90WxiqAKAAAAAAAAAAAAAAAAAAAD58RsaOJ4fc4bcTVZaV1RnozzUqkZJ4SzQjCMZZoe+Eff7owB5VPPeSq2Yo5RpZtwifG4Qjtw+W8pxuIbIbYw8G3bthD37Nm3Z73hZi0v5by3f3ttdYdjFeywqpTo4pittaQns8OnnhCMIVZvFCaOyE0sZvBLN4YTQ8Wxp7DMJzbbfsei3CdH2G3d5o4xW3xardU7ulY3GJ2/imjQnoQ8Ozxzy+6rPNGWEYyzS7ds22HrYXljGcxZvxbOGXsnxxWyvruFxHB81V7nD5cFxPwQhPVjQ+ynpXMIwlkmhPLGMZY+6WaG3av/TCCm19eH4XmvO1TM19cZluqGkXK17CbDpbW7rUsPntfDCe32W/jjTnpV5YRhNNNCabbGMNsPDCD66mQM06TK1/jN/QsbDA852dnLiEl/RrSYvhslKEPtLShCMvghJGpL4oTxjDZGaM3hm+7FtDBcqUbS7tMxYzPSvcyU8PhYXOI0pI0YVpPF44y/Zwj4fDCb8Nu2MP8ffHb76n6v4NjzcJy/hmERlr0KEtW9jbUbWtf1ZJY3NzJShGEn2tSEIRmjDbGP8AhtjH/F6QLVQAAAAAAAAAAAAAAAAAAAAAAAAAAAAAAAAAAAAAAAAAAAAAAAAAAAAAAAAAAAAAAAAAAAAAAAAAGqb/ABvDsg6bL7FM33VKxw3NWFWlrhuI3E0JKFKvbzVIz201SPukjNCpCeXbGEJtkYfjB+uecXw7SlaXORMhYxYYnf2k1DELmaaMa2GTS060k37JdVae3Z9rDb9yHijsljGMNnujsbFMJwrG7KphuNYba39nWhsqW91Rlq05/wD3lmhGEX+YTg2EYDZSYbgeFWeHWdPb4Le0oS0acu3/AAllhCEF233UYdk7RnJh9bGsazb+x3t/mWejVxHD6MnjwynNR2QpfZU6ku2M0ssskIzx2eKMsI+GX3Qhnv4AtjHaqAAAAAAAAAAAAAAAAAAAAAA1JmXPeJWmki9wLNeb7XJ2XsGtaGLUJ5YSRqYxS8WyeEa1T3SSyz7JZqUkkZ5vFDZNsjsfhnW5hmrOWWLDMV/ewyHme0mlspaE1xh9X+04Q8VOWtNLGSpCWen4oySTbPvyw2w27GS6WskXuZrHDMxZcsrW4zNle8lxHCpbjwwkrRh7qlCaaPulhPLtht/hNCWP8H0YZlfMmZrevV0pTYXcUa9WhcWuD2UkY0bCelP45J/2iOypVqbYS7ZoQkl+7shL+MY3bYb1GGYPkPH8Syhd6Orue5s8byVict3l7H61GaMlxCM0alGrGf8A45oyzT0q0IR2x2xjH+9Bm2H6I8gWGMS5hp5dpS337RG9jJC4rRtZLqP96tJbTTxpST7ff44SQm/57WZCkZoq7ABQAAAAAAAAAAAAAAAAAAAAAAaRyTjtjgGBZh0Y47nO3yhmWyxS7uZr25jRlnuLavcTVZbqj9t9yfxSTRl2+/wTQ98PdCEfhyphGc874TRnwHNFHFqWTsw1a2BYzjdGe5tsYtp6c0PFP4YyTTz0o1JoS1ZfuxjLDZ/GMN0Y1lbLOZI0Y5iy7heKRt4xmo/ttnTr/Zx/xl8cI7P/AIelJJJTklp05ISyywhCWWENkIQ/wgu/UpsYtkbR7hmS7CtT+2mvr29vamJ3lxUhHwzXlSH+8qUqcYxhRhGO37ssf4/jFlYLd6oAAAAAAAAAAAAAAAAAAAAADWWkqlZ47pCyVkvMkktTL+JQvbqrbVI/7m9u6EskaNGpD/jlhCapP4I+6MZYbYR2bHg6VL7M9ahU0eV8tWGXssY9GbBsKxOStLPNJfw8NS2mqUpIeGlQnmkjJCG2M23ZthLthCOzc55KwLPeEf2PjtKt4adWW4tri3qxpXFrXl98lWlUh75J4R/CP/xHbCMYPGwTRThWHYtbY5juY8wZovbCO2xqY3dyVZbSbZsjPTp05JKfj2R/vxljP/hGC6EYKMU0f5fzfVxW3u8z5Gu5cUrUZ6GPY1j99b3UatKMsdttYyUJowkpTTRhGMPBTl2Q98J5ve2XlXLOHZOwC0y3hNS4nsrGWMlvC4qfaTSSRmjGEkI//bLCOyEP4QhCD1xSMdqoAoAAAAAAAAAAAAAAAAAAAADUun3B8co2mEZ8wbM2PYZQy9cRmxOTDLqaWMbOfZCet9lGEadSNKOyaMs0sYRk8cP8Iw20/OvQo3VCpbXNKWrSrSRp1JJ4bZZpYw2RhGH8YRgrCOyI0DpCu9KeC2ODZwrYDTzVd5fqy3mF49l+lHxXdtUhCFWhc2m2M0stSntj46UZ5YTQlj4ZYPbytogxnCKl/e5IxyzwPB8zxheVp7jB5oY1Y06uyaa2p1pp4QklhGM3hhPJGNOMY+6MYbWzcn5VsclZetcs4ZdXdezsvFLb/tVSE89OnGaMZacIwhD7ssI+GXbtjCWEIRjF7Sv6v4U2PxpWdvSnlrQpSzVpacKX200IRqRlh/CM34x/xfsC1UAAAAAAAAAAAAAAAAAAAAABpjKGSMraX5cezJpIw+GN31LGb7DKVpc1Z/ssMo0akaclOlThGEJJoywlnjPD70YzQjt/Bj1bK+YLe+xTCsKqV8bxrRZiFviuX6teeNSvc4dcU4zT2FSePvmm8Ms8ssY+/bCnFsjHdFuIT5iu81ZCzvfZTv8AFPBDE5KNpRura7jLDZCpGlVhslq7NkPHCPvhCG2EWQZOyZYZOtbqWje3mI32I143WIYjezwmuLutshDxTRlhCWEISwhLLLLCEssIQhCC/wDUpsedmTIdhne5wnM0uKY3l7FLShNJLcWFSSjcRoVYQjPb1fFLNDZthCP4bZZobZYwiyeywzD8OjXmsbKhQmuqn21eenThLNWqbIQjPPGH96bZCENsff7oPqFm1UAAAAAAAAAAAAAAAAAAAAAAa10x4He2cuF6VMvYdC8xnJs9S4mt4SwjNd2M8uy4owjH8JvD9+WP+Muz+LZT/IwhNCMs0IRhH3RhFWEdg09l3R7LpGytmXM+O1LK0q5+ha39pLhtaNWWwhSpQ/ZqsKmyXx1oTbJppoQhDbCEvvhDbHNcLyldYtQyvj+d6dGXNGAU5ozV7CtNCnNPPT8FSEdsIRmknhsmjLGGyE0Ifjs2x9rLuXMFynhVPBMv2ULSxpT1KlOhCeaaWSM88Z5oS+KMdkPFNHZLD3Q/CEIQemRiMXy3lbEMLzVmbNGJXlvPPjlW3ko0beSaEtOhQkjLJGeMY/eqR8UdsYbIbIQhBlAKAAAAAAAAAAAAAAAAAAAAAAAADxrnKeD3WarLOc1OrTxSxtatlLUpz+GFWjUjCMZKkP8AihCaXbLt/CMYxeyAAAAAAAAAAAAAAAAAAAAAAAAAAAAAAAAAAAAAAAAAAAAAAAAAAAAAAAAAAAAAAAAAAAAAAAAAAAAAAAAAAAAAAAAAAAAAAAAAAAAAAAAAAAAAAAAAAAAAAAAAAAAAAAAAAAAAAAAAAAAAAAAAAAAAAAAAAAAAAAAAAAAAAAAAAAAADTuj3LNbONnmTF7zN2arbE6GZsTtrS5oY7dRp28lKvGFOWW2nqRt5pZYe7wzU4yxh7owbia3wnRtnjAqeL4XhGkOws8MxjFLrEZ5qWBzRv6EK9SM80tOvNcRpQmht2QmmozbPx8KsIqPEs9PEuG5VwCGYKmCSZgxKre2k9TEcSlwywjNZ1Y0qtaatNLNGWE0YQjLJLJNGMZtnuhCM0PpstPX9r4Rg93gGV6WKX2J49Wy9Uo2uKSVLenXkpzz/a07iEkYVaMYSyx8Xhlj4Yxj4Yxh4Y+7c6KaGGSZdr5CxaXA7zLNKtbW01zbzXlGvQrbI1ZK8n2kk88YzSwn8UKksfFtjHbt2Me0m2GZqd/o4ta2ZqU2MT5lnmheyWMJKEs0bS4jCWFDxxj9n/wxljUjPGEY/fhHZGF0P0xGSYZpExapd5iwHHctWmH45gFrSvvsqeKwqWde2qwm8NWFxPTpxkllmknhP4qe2WEu2EJtsIMcttYGzq4FnDEP7PwXELvKVhJiMZcEx6W/tLulPCbZCWvClLGSeE0k0JpY0/d92MNsIvtxjQtcZmw/HK2Zcz0LzHMaq2U011Jhvgs6VK1qQqUqH7LNVmjNSjN4ozyzVds0Zo++GyGz88S0MYzj0c2XWPZ3oVrzNWCUcGmjb4V9jQs4U5qkYTU6ca000YRhP75Zp4x27Y+LZGEsr/0j8M8Z60p2Fnk+9wvL+D4dNjePW1rPQq4tNPNUoVJIzS0qsf2WaFOM3v8AHGSM0ZIyw8MZ/FHZ9+LaUs22uMZlwfCshWV7PlSxt76+qT41GlLUhUoxqTU6MPsJozTw8MYQ8UJZZvxjGWPue/nPI1xmfB8HtLDGKdhf4Ff2uI2dzVtY16UatHbDZPShPJGaWMIxhshPCMPd7/c/G20e3EmKZsxe7xunUr5rsLazqwp2kZJKE9KhNSjPLCM80ZoTRm8UJYx92zZtj+KkIw2DzMD0s4hiGJ5d/tfKUuF4Pm22rXGFXU2IwqXEPs6UKsJbihCSEtOM1PxTQ8FSps2bI7Ix93h4NrIZfxnGMHoUIYHPh2O30thaQt8fpVsUpTTbYU569jCT/dyTRh/CpNNLCaXxSwjGMIZTLowkhJkWnUxiE8mS6U9GaWNt/wD9kJrWNCP/AB/7v8fF/wAX+H/N/WTMjZoybRs8At860bnLmGxmltbafC9l7Cl7/BRnuftYyTSS7dm2FGWbZLLDxfjGL/0n1Y7/ALbMclwi7zXWyHRp5ew3GqmD3lzHF4RuIQluvsI16VGFHZPLCMYRjLNPJN/ehCE0IQmj6GW81Z/v9MOaMsX1phc2BYbb2VSlCW+j9rQlqS1Ywnll/Z4RqTTxlh4pZp4Qk2fdjNti/qvof+20e4tkP2i8P9qYtWxT9r/ZNv2f2l3+0eDweP37P7u3xQ/x2fwe3QyZiFhpEvs7YbjVvJa4taW9tiFjWspqk88aH2n2c9KtCpLCn/8AU98IyT7fD7tm3afQZYAt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2024-09-21T08:47:33Z</dcterms:created>
  <dcterms:modified xsi:type="dcterms:W3CDTF">2024-09-21T08:47:33Z</dcterms:modified>
</cp:coreProperties>
</file>