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A0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953AAA-C3D6-43A4-AF4A-04C0755B88A3}" v="113" dt="2024-12-14T08:17:51.5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581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urric MAJI" userId="5a67ff9976d3293a" providerId="LiveId" clId="{BE953AAA-C3D6-43A4-AF4A-04C0755B88A3}"/>
    <pc:docChg chg="undo custSel addSld delSld modSld">
      <pc:chgData name="Saurric MAJI" userId="5a67ff9976d3293a" providerId="LiveId" clId="{BE953AAA-C3D6-43A4-AF4A-04C0755B88A3}" dt="2024-12-14T08:17:51.537" v="1064" actId="478"/>
      <pc:docMkLst>
        <pc:docMk/>
      </pc:docMkLst>
      <pc:sldChg chg="addSp delSp modSp mod modTransition">
        <pc:chgData name="Saurric MAJI" userId="5a67ff9976d3293a" providerId="LiveId" clId="{BE953AAA-C3D6-43A4-AF4A-04C0755B88A3}" dt="2024-12-14T08:01:02.093" v="160"/>
        <pc:sldMkLst>
          <pc:docMk/>
          <pc:sldMk cId="1803733363" sldId="256"/>
        </pc:sldMkLst>
        <pc:spChg chg="add del mod">
          <ac:chgData name="Saurric MAJI" userId="5a67ff9976d3293a" providerId="LiveId" clId="{BE953AAA-C3D6-43A4-AF4A-04C0755B88A3}" dt="2024-12-14T07:51:33.095" v="9" actId="478"/>
          <ac:spMkLst>
            <pc:docMk/>
            <pc:sldMk cId="1803733363" sldId="256"/>
            <ac:spMk id="2" creationId="{8A7F2C0B-4570-4FE1-8EFC-D8A27DDFE86F}"/>
          </ac:spMkLst>
        </pc:spChg>
        <pc:spChg chg="add mod">
          <ac:chgData name="Saurric MAJI" userId="5a67ff9976d3293a" providerId="LiveId" clId="{BE953AAA-C3D6-43A4-AF4A-04C0755B88A3}" dt="2024-12-14T07:51:28.768" v="7" actId="33987"/>
          <ac:spMkLst>
            <pc:docMk/>
            <pc:sldMk cId="1803733363" sldId="256"/>
            <ac:spMk id="3" creationId="{E545BBAD-8321-5882-8E89-DE2CC247C27B}"/>
          </ac:spMkLst>
        </pc:spChg>
        <pc:spChg chg="add mod">
          <ac:chgData name="Saurric MAJI" userId="5a67ff9976d3293a" providerId="LiveId" clId="{BE953AAA-C3D6-43A4-AF4A-04C0755B88A3}" dt="2024-12-14T07:51:26.177" v="5"/>
          <ac:spMkLst>
            <pc:docMk/>
            <pc:sldMk cId="1803733363" sldId="256"/>
            <ac:spMk id="4" creationId="{8A7F2C0B-4570-4FE1-8EFC-D8A27DDFE86F}"/>
          </ac:spMkLst>
        </pc:spChg>
        <pc:spChg chg="add del mod">
          <ac:chgData name="Saurric MAJI" userId="5a67ff9976d3293a" providerId="LiveId" clId="{BE953AAA-C3D6-43A4-AF4A-04C0755B88A3}" dt="2024-12-14T07:51:36.416" v="10" actId="478"/>
          <ac:spMkLst>
            <pc:docMk/>
            <pc:sldMk cId="1803733363" sldId="256"/>
            <ac:spMk id="6" creationId="{B5D4557B-A489-F41F-7B9E-5E8119B61567}"/>
          </ac:spMkLst>
        </pc:spChg>
        <pc:spChg chg="add mod">
          <ac:chgData name="Saurric MAJI" userId="5a67ff9976d3293a" providerId="LiveId" clId="{BE953AAA-C3D6-43A4-AF4A-04C0755B88A3}" dt="2024-12-14T07:51:56.830" v="18" actId="1076"/>
          <ac:spMkLst>
            <pc:docMk/>
            <pc:sldMk cId="1803733363" sldId="256"/>
            <ac:spMk id="7" creationId="{9D2F09AD-FCD4-660D-CD95-084C5F717711}"/>
          </ac:spMkLst>
        </pc:spChg>
        <pc:picChg chg="mod">
          <ac:chgData name="Saurric MAJI" userId="5a67ff9976d3293a" providerId="LiveId" clId="{BE953AAA-C3D6-43A4-AF4A-04C0755B88A3}" dt="2024-12-14T07:57:20.061" v="136" actId="14100"/>
          <ac:picMkLst>
            <pc:docMk/>
            <pc:sldMk cId="1803733363" sldId="256"/>
            <ac:picMk id="2052" creationId="{61D45EB2-AE73-480E-9387-91ED31321296}"/>
          </ac:picMkLst>
        </pc:picChg>
      </pc:sldChg>
      <pc:sldChg chg="modSp mod modTransition">
        <pc:chgData name="Saurric MAJI" userId="5a67ff9976d3293a" providerId="LiveId" clId="{BE953AAA-C3D6-43A4-AF4A-04C0755B88A3}" dt="2024-12-14T08:02:18.815" v="170" actId="207"/>
        <pc:sldMkLst>
          <pc:docMk/>
          <pc:sldMk cId="3721836585" sldId="257"/>
        </pc:sldMkLst>
        <pc:spChg chg="mod">
          <ac:chgData name="Saurric MAJI" userId="5a67ff9976d3293a" providerId="LiveId" clId="{BE953AAA-C3D6-43A4-AF4A-04C0755B88A3}" dt="2024-12-14T08:02:18.815" v="170" actId="207"/>
          <ac:spMkLst>
            <pc:docMk/>
            <pc:sldMk cId="3721836585" sldId="257"/>
            <ac:spMk id="4" creationId="{74DA3BC0-A79E-4E55-85BD-EB25CE1FBAD0}"/>
          </ac:spMkLst>
        </pc:spChg>
      </pc:sldChg>
      <pc:sldChg chg="modSp mod modTransition">
        <pc:chgData name="Saurric MAJI" userId="5a67ff9976d3293a" providerId="LiveId" clId="{BE953AAA-C3D6-43A4-AF4A-04C0755B88A3}" dt="2024-12-14T08:03:33.448" v="188" actId="122"/>
        <pc:sldMkLst>
          <pc:docMk/>
          <pc:sldMk cId="1804712014" sldId="258"/>
        </pc:sldMkLst>
        <pc:spChg chg="mod">
          <ac:chgData name="Saurric MAJI" userId="5a67ff9976d3293a" providerId="LiveId" clId="{BE953AAA-C3D6-43A4-AF4A-04C0755B88A3}" dt="2024-12-14T08:03:33.448" v="188" actId="122"/>
          <ac:spMkLst>
            <pc:docMk/>
            <pc:sldMk cId="1804712014" sldId="258"/>
            <ac:spMk id="2" creationId="{8A108E3D-0434-4046-8A8B-1899EED2D3C9}"/>
          </ac:spMkLst>
        </pc:spChg>
        <pc:spChg chg="mod">
          <ac:chgData name="Saurric MAJI" userId="5a67ff9976d3293a" providerId="LiveId" clId="{BE953AAA-C3D6-43A4-AF4A-04C0755B88A3}" dt="2024-12-14T08:02:29.619" v="174" actId="207"/>
          <ac:spMkLst>
            <pc:docMk/>
            <pc:sldMk cId="1804712014" sldId="258"/>
            <ac:spMk id="13" creationId="{017DC65C-2767-49D2-91BF-4B29AF9EB619}"/>
          </ac:spMkLst>
        </pc:spChg>
        <pc:picChg chg="mod">
          <ac:chgData name="Saurric MAJI" userId="5a67ff9976d3293a" providerId="LiveId" clId="{BE953AAA-C3D6-43A4-AF4A-04C0755B88A3}" dt="2024-12-14T07:59:46.407" v="137" actId="27636"/>
          <ac:picMkLst>
            <pc:docMk/>
            <pc:sldMk cId="1804712014" sldId="258"/>
            <ac:picMk id="6" creationId="{FD651462-B19E-416D-96BA-2B8DBD69E530}"/>
          </ac:picMkLst>
        </pc:picChg>
        <pc:picChg chg="mod">
          <ac:chgData name="Saurric MAJI" userId="5a67ff9976d3293a" providerId="LiveId" clId="{BE953AAA-C3D6-43A4-AF4A-04C0755B88A3}" dt="2024-12-14T07:59:46.407" v="137" actId="27636"/>
          <ac:picMkLst>
            <pc:docMk/>
            <pc:sldMk cId="1804712014" sldId="258"/>
            <ac:picMk id="8" creationId="{83B5A652-99CB-4A26-AE04-5E6D32FA3ED2}"/>
          </ac:picMkLst>
        </pc:picChg>
        <pc:picChg chg="mod">
          <ac:chgData name="Saurric MAJI" userId="5a67ff9976d3293a" providerId="LiveId" clId="{BE953AAA-C3D6-43A4-AF4A-04C0755B88A3}" dt="2024-12-14T07:59:46.407" v="137" actId="27636"/>
          <ac:picMkLst>
            <pc:docMk/>
            <pc:sldMk cId="1804712014" sldId="258"/>
            <ac:picMk id="12" creationId="{91089560-5260-497A-B902-64DCF99F769A}"/>
          </ac:picMkLst>
        </pc:picChg>
        <pc:picChg chg="mod">
          <ac:chgData name="Saurric MAJI" userId="5a67ff9976d3293a" providerId="LiveId" clId="{BE953AAA-C3D6-43A4-AF4A-04C0755B88A3}" dt="2024-12-14T07:59:46.407" v="137" actId="27636"/>
          <ac:picMkLst>
            <pc:docMk/>
            <pc:sldMk cId="1804712014" sldId="258"/>
            <ac:picMk id="14" creationId="{73A06C93-D936-4806-9688-3A7740F933FC}"/>
          </ac:picMkLst>
        </pc:picChg>
      </pc:sldChg>
      <pc:sldChg chg="modSp mod modTransition">
        <pc:chgData name="Saurric MAJI" userId="5a67ff9976d3293a" providerId="LiveId" clId="{BE953AAA-C3D6-43A4-AF4A-04C0755B88A3}" dt="2024-12-14T08:03:21.331" v="186" actId="1076"/>
        <pc:sldMkLst>
          <pc:docMk/>
          <pc:sldMk cId="3043208440" sldId="259"/>
        </pc:sldMkLst>
        <pc:spChg chg="mod">
          <ac:chgData name="Saurric MAJI" userId="5a67ff9976d3293a" providerId="LiveId" clId="{BE953AAA-C3D6-43A4-AF4A-04C0755B88A3}" dt="2024-12-14T08:03:21.331" v="186" actId="1076"/>
          <ac:spMkLst>
            <pc:docMk/>
            <pc:sldMk cId="3043208440" sldId="259"/>
            <ac:spMk id="4" creationId="{EC54DF37-7149-4500-AEB5-C0A8E2265553}"/>
          </ac:spMkLst>
        </pc:spChg>
        <pc:spChg chg="mod">
          <ac:chgData name="Saurric MAJI" userId="5a67ff9976d3293a" providerId="LiveId" clId="{BE953AAA-C3D6-43A4-AF4A-04C0755B88A3}" dt="2024-12-14T08:03:03.056" v="181" actId="1076"/>
          <ac:spMkLst>
            <pc:docMk/>
            <pc:sldMk cId="3043208440" sldId="259"/>
            <ac:spMk id="5" creationId="{45A03F8E-0322-4DEC-811E-7290DFF94560}"/>
          </ac:spMkLst>
        </pc:spChg>
        <pc:picChg chg="mod">
          <ac:chgData name="Saurric MAJI" userId="5a67ff9976d3293a" providerId="LiveId" clId="{BE953AAA-C3D6-43A4-AF4A-04C0755B88A3}" dt="2024-12-14T08:02:56.735" v="180" actId="1076"/>
          <ac:picMkLst>
            <pc:docMk/>
            <pc:sldMk cId="3043208440" sldId="259"/>
            <ac:picMk id="3" creationId="{4AC519E4-1E84-4335-AAD9-EFB592B3CA61}"/>
          </ac:picMkLst>
        </pc:picChg>
        <pc:picChg chg="mod">
          <ac:chgData name="Saurric MAJI" userId="5a67ff9976d3293a" providerId="LiveId" clId="{BE953AAA-C3D6-43A4-AF4A-04C0755B88A3}" dt="2024-12-14T08:03:15.856" v="185" actId="1076"/>
          <ac:picMkLst>
            <pc:docMk/>
            <pc:sldMk cId="3043208440" sldId="259"/>
            <ac:picMk id="6" creationId="{26E475F9-C7C5-4530-BBB2-32012B1051FD}"/>
          </ac:picMkLst>
        </pc:picChg>
      </pc:sldChg>
      <pc:sldChg chg="addSp delSp modSp mod modTransition">
        <pc:chgData name="Saurric MAJI" userId="5a67ff9976d3293a" providerId="LiveId" clId="{BE953AAA-C3D6-43A4-AF4A-04C0755B88A3}" dt="2024-12-14T08:05:29.670" v="232" actId="339"/>
        <pc:sldMkLst>
          <pc:docMk/>
          <pc:sldMk cId="657007897" sldId="260"/>
        </pc:sldMkLst>
        <pc:spChg chg="mod">
          <ac:chgData name="Saurric MAJI" userId="5a67ff9976d3293a" providerId="LiveId" clId="{BE953AAA-C3D6-43A4-AF4A-04C0755B88A3}" dt="2024-12-14T08:04:10.884" v="196" actId="21"/>
          <ac:spMkLst>
            <pc:docMk/>
            <pc:sldMk cId="657007897" sldId="260"/>
            <ac:spMk id="2" creationId="{D5B15A1A-DA1D-47C9-B016-4D6F5DBF3D07}"/>
          </ac:spMkLst>
        </pc:spChg>
        <pc:spChg chg="mod">
          <ac:chgData name="Saurric MAJI" userId="5a67ff9976d3293a" providerId="LiveId" clId="{BE953AAA-C3D6-43A4-AF4A-04C0755B88A3}" dt="2024-12-14T08:05:02.005" v="228" actId="1038"/>
          <ac:spMkLst>
            <pc:docMk/>
            <pc:sldMk cId="657007897" sldId="260"/>
            <ac:spMk id="8" creationId="{BE2BC9CE-5EDA-4006-9317-84D7A2440EC3}"/>
          </ac:spMkLst>
        </pc:spChg>
        <pc:picChg chg="add del">
          <ac:chgData name="Saurric MAJI" userId="5a67ff9976d3293a" providerId="LiveId" clId="{BE953AAA-C3D6-43A4-AF4A-04C0755B88A3}" dt="2024-12-14T08:05:17.115" v="230" actId="478"/>
          <ac:picMkLst>
            <pc:docMk/>
            <pc:sldMk cId="657007897" sldId="260"/>
            <ac:picMk id="4" creationId="{FB711474-4D04-D6B9-A236-A5E3159DB4B9}"/>
          </ac:picMkLst>
        </pc:picChg>
        <pc:picChg chg="mod ord">
          <ac:chgData name="Saurric MAJI" userId="5a67ff9976d3293a" providerId="LiveId" clId="{BE953AAA-C3D6-43A4-AF4A-04C0755B88A3}" dt="2024-12-14T08:05:29.670" v="232" actId="339"/>
          <ac:picMkLst>
            <pc:docMk/>
            <pc:sldMk cId="657007897" sldId="260"/>
            <ac:picMk id="7" creationId="{9624921F-61A6-4DF8-B6F9-C8F37FEAA2BF}"/>
          </ac:picMkLst>
        </pc:picChg>
      </pc:sldChg>
      <pc:sldChg chg="delSp modSp mod modTransition">
        <pc:chgData name="Saurric MAJI" userId="5a67ff9976d3293a" providerId="LiveId" clId="{BE953AAA-C3D6-43A4-AF4A-04C0755B88A3}" dt="2024-12-14T08:08:15.036" v="476" actId="1038"/>
        <pc:sldMkLst>
          <pc:docMk/>
          <pc:sldMk cId="1022294075" sldId="261"/>
        </pc:sldMkLst>
        <pc:spChg chg="del mod">
          <ac:chgData name="Saurric MAJI" userId="5a67ff9976d3293a" providerId="LiveId" clId="{BE953AAA-C3D6-43A4-AF4A-04C0755B88A3}" dt="2024-12-14T08:05:44.690" v="235" actId="478"/>
          <ac:spMkLst>
            <pc:docMk/>
            <pc:sldMk cId="1022294075" sldId="261"/>
            <ac:spMk id="6" creationId="{43C9A2A0-99D2-4C58-BB37-FFCE194B81BC}"/>
          </ac:spMkLst>
        </pc:spChg>
        <pc:spChg chg="mod">
          <ac:chgData name="Saurric MAJI" userId="5a67ff9976d3293a" providerId="LiveId" clId="{BE953AAA-C3D6-43A4-AF4A-04C0755B88A3}" dt="2024-12-14T08:07:49.921" v="434" actId="1038"/>
          <ac:spMkLst>
            <pc:docMk/>
            <pc:sldMk cId="1022294075" sldId="261"/>
            <ac:spMk id="7" creationId="{B8434F42-ADED-4638-B57C-AC9D20C54A7D}"/>
          </ac:spMkLst>
        </pc:spChg>
        <pc:spChg chg="mod">
          <ac:chgData name="Saurric MAJI" userId="5a67ff9976d3293a" providerId="LiveId" clId="{BE953AAA-C3D6-43A4-AF4A-04C0755B88A3}" dt="2024-12-14T08:08:15.036" v="476" actId="1038"/>
          <ac:spMkLst>
            <pc:docMk/>
            <pc:sldMk cId="1022294075" sldId="261"/>
            <ac:spMk id="8" creationId="{2D407C8D-6860-47A9-BDCD-A72D5765F3E5}"/>
          </ac:spMkLst>
        </pc:spChg>
        <pc:spChg chg="mod">
          <ac:chgData name="Saurric MAJI" userId="5a67ff9976d3293a" providerId="LiveId" clId="{BE953AAA-C3D6-43A4-AF4A-04C0755B88A3}" dt="2024-12-14T08:07:32.422" v="406" actId="14100"/>
          <ac:spMkLst>
            <pc:docMk/>
            <pc:sldMk cId="1022294075" sldId="261"/>
            <ac:spMk id="9" creationId="{B36A0D1F-E764-4FD9-AC26-15FC7C64A1FE}"/>
          </ac:spMkLst>
        </pc:spChg>
        <pc:picChg chg="mod">
          <ac:chgData name="Saurric MAJI" userId="5a67ff9976d3293a" providerId="LiveId" clId="{BE953AAA-C3D6-43A4-AF4A-04C0755B88A3}" dt="2024-12-14T08:07:15.871" v="290" actId="1076"/>
          <ac:picMkLst>
            <pc:docMk/>
            <pc:sldMk cId="1022294075" sldId="261"/>
            <ac:picMk id="5" creationId="{AA5E456D-7539-4C5F-A970-1BEAD00FE99E}"/>
          </ac:picMkLst>
        </pc:picChg>
      </pc:sldChg>
      <pc:sldChg chg="addSp delSp modSp mod modTransition">
        <pc:chgData name="Saurric MAJI" userId="5a67ff9976d3293a" providerId="LiveId" clId="{BE953AAA-C3D6-43A4-AF4A-04C0755B88A3}" dt="2024-12-14T08:17:49.385" v="1063" actId="167"/>
        <pc:sldMkLst>
          <pc:docMk/>
          <pc:sldMk cId="169303214" sldId="262"/>
        </pc:sldMkLst>
        <pc:spChg chg="mod">
          <ac:chgData name="Saurric MAJI" userId="5a67ff9976d3293a" providerId="LiveId" clId="{BE953AAA-C3D6-43A4-AF4A-04C0755B88A3}" dt="2024-12-14T08:09:07.263" v="552" actId="1038"/>
          <ac:spMkLst>
            <pc:docMk/>
            <pc:sldMk cId="169303214" sldId="262"/>
            <ac:spMk id="2" creationId="{DD362222-CFFD-44A9-80F1-77A728A3EF52}"/>
          </ac:spMkLst>
        </pc:spChg>
        <pc:spChg chg="mod">
          <ac:chgData name="Saurric MAJI" userId="5a67ff9976d3293a" providerId="LiveId" clId="{BE953AAA-C3D6-43A4-AF4A-04C0755B88A3}" dt="2024-12-14T08:09:35.873" v="599" actId="14100"/>
          <ac:spMkLst>
            <pc:docMk/>
            <pc:sldMk cId="169303214" sldId="262"/>
            <ac:spMk id="8" creationId="{2EFA1057-3A03-488A-B53B-57563BFD6EFB}"/>
          </ac:spMkLst>
        </pc:spChg>
        <pc:picChg chg="add mod ord">
          <ac:chgData name="Saurric MAJI" userId="5a67ff9976d3293a" providerId="LiveId" clId="{BE953AAA-C3D6-43A4-AF4A-04C0755B88A3}" dt="2024-12-14T08:17:49.385" v="1063" actId="167"/>
          <ac:picMkLst>
            <pc:docMk/>
            <pc:sldMk cId="169303214" sldId="262"/>
            <ac:picMk id="3" creationId="{E6447C8C-6002-62FE-7A7B-BA5CD463BF91}"/>
          </ac:picMkLst>
        </pc:picChg>
        <pc:picChg chg="mod">
          <ac:chgData name="Saurric MAJI" userId="5a67ff9976d3293a" providerId="LiveId" clId="{BE953AAA-C3D6-43A4-AF4A-04C0755B88A3}" dt="2024-12-14T08:09:16.878" v="586" actId="1038"/>
          <ac:picMkLst>
            <pc:docMk/>
            <pc:sldMk cId="169303214" sldId="262"/>
            <ac:picMk id="5" creationId="{2D4BA314-9C4C-437E-AE6A-AA76EAC39909}"/>
          </ac:picMkLst>
        </pc:picChg>
        <pc:picChg chg="mod">
          <ac:chgData name="Saurric MAJI" userId="5a67ff9976d3293a" providerId="LiveId" clId="{BE953AAA-C3D6-43A4-AF4A-04C0755B88A3}" dt="2024-12-14T08:08:53.399" v="523" actId="1035"/>
          <ac:picMkLst>
            <pc:docMk/>
            <pc:sldMk cId="169303214" sldId="262"/>
            <ac:picMk id="7" creationId="{63027984-4205-439A-9BC8-EDA56071C2E8}"/>
          </ac:picMkLst>
        </pc:picChg>
        <pc:picChg chg="add del mod">
          <ac:chgData name="Saurric MAJI" userId="5a67ff9976d3293a" providerId="LiveId" clId="{BE953AAA-C3D6-43A4-AF4A-04C0755B88A3}" dt="2024-12-14T08:17:46.256" v="1062" actId="478"/>
          <ac:picMkLst>
            <pc:docMk/>
            <pc:sldMk cId="169303214" sldId="262"/>
            <ac:picMk id="9" creationId="{7AADA479-5005-42F0-8D20-C240EDA2D110}"/>
          </ac:picMkLst>
        </pc:picChg>
      </pc:sldChg>
      <pc:sldChg chg="modSp mod modTransition">
        <pc:chgData name="Saurric MAJI" userId="5a67ff9976d3293a" providerId="LiveId" clId="{BE953AAA-C3D6-43A4-AF4A-04C0755B88A3}" dt="2024-12-14T08:10:38.127" v="735"/>
        <pc:sldMkLst>
          <pc:docMk/>
          <pc:sldMk cId="261524335" sldId="263"/>
        </pc:sldMkLst>
        <pc:spChg chg="mod">
          <ac:chgData name="Saurric MAJI" userId="5a67ff9976d3293a" providerId="LiveId" clId="{BE953AAA-C3D6-43A4-AF4A-04C0755B88A3}" dt="2024-12-14T08:10:38.127" v="735"/>
          <ac:spMkLst>
            <pc:docMk/>
            <pc:sldMk cId="261524335" sldId="263"/>
            <ac:spMk id="4" creationId="{943136A3-2C7C-4F64-9B17-999CA7A5DEAD}"/>
          </ac:spMkLst>
        </pc:spChg>
        <pc:picChg chg="mod">
          <ac:chgData name="Saurric MAJI" userId="5a67ff9976d3293a" providerId="LiveId" clId="{BE953AAA-C3D6-43A4-AF4A-04C0755B88A3}" dt="2024-12-14T08:10:01.437" v="637" actId="14100"/>
          <ac:picMkLst>
            <pc:docMk/>
            <pc:sldMk cId="261524335" sldId="263"/>
            <ac:picMk id="3" creationId="{37C565CD-75F6-4179-B4BA-46DD2F3D13BF}"/>
          </ac:picMkLst>
        </pc:picChg>
      </pc:sldChg>
      <pc:sldChg chg="addSp delSp modSp mod modTransition">
        <pc:chgData name="Saurric MAJI" userId="5a67ff9976d3293a" providerId="LiveId" clId="{BE953AAA-C3D6-43A4-AF4A-04C0755B88A3}" dt="2024-12-14T08:17:51.537" v="1064" actId="478"/>
        <pc:sldMkLst>
          <pc:docMk/>
          <pc:sldMk cId="8181564" sldId="264"/>
        </pc:sldMkLst>
        <pc:spChg chg="mod">
          <ac:chgData name="Saurric MAJI" userId="5a67ff9976d3293a" providerId="LiveId" clId="{BE953AAA-C3D6-43A4-AF4A-04C0755B88A3}" dt="2024-12-14T08:11:36.921" v="821"/>
          <ac:spMkLst>
            <pc:docMk/>
            <pc:sldMk cId="8181564" sldId="264"/>
            <ac:spMk id="4" creationId="{6F7356F1-D0F2-4DEE-8332-4E2A087BE976}"/>
          </ac:spMkLst>
        </pc:spChg>
        <pc:picChg chg="mod">
          <ac:chgData name="Saurric MAJI" userId="5a67ff9976d3293a" providerId="LiveId" clId="{BE953AAA-C3D6-43A4-AF4A-04C0755B88A3}" dt="2024-12-14T08:11:30.199" v="819" actId="1076"/>
          <ac:picMkLst>
            <pc:docMk/>
            <pc:sldMk cId="8181564" sldId="264"/>
            <ac:picMk id="3" creationId="{294B048C-BF43-47E6-A86D-05EBA49248EC}"/>
          </ac:picMkLst>
        </pc:picChg>
        <pc:picChg chg="add mod ord">
          <ac:chgData name="Saurric MAJI" userId="5a67ff9976d3293a" providerId="LiveId" clId="{BE953AAA-C3D6-43A4-AF4A-04C0755B88A3}" dt="2024-12-14T08:17:24.353" v="1057" actId="167"/>
          <ac:picMkLst>
            <pc:docMk/>
            <pc:sldMk cId="8181564" sldId="264"/>
            <ac:picMk id="5" creationId="{7607942F-AF6B-F45A-A3D3-20FF61F1FD28}"/>
          </ac:picMkLst>
        </pc:picChg>
        <pc:picChg chg="mod">
          <ac:chgData name="Saurric MAJI" userId="5a67ff9976d3293a" providerId="LiveId" clId="{BE953AAA-C3D6-43A4-AF4A-04C0755B88A3}" dt="2024-12-14T08:11:03.354" v="743" actId="14100"/>
          <ac:picMkLst>
            <pc:docMk/>
            <pc:sldMk cId="8181564" sldId="264"/>
            <ac:picMk id="6" creationId="{C50117E0-05B7-44FE-9A56-AEDB62C44C87}"/>
          </ac:picMkLst>
        </pc:picChg>
        <pc:picChg chg="add del">
          <ac:chgData name="Saurric MAJI" userId="5a67ff9976d3293a" providerId="LiveId" clId="{BE953AAA-C3D6-43A4-AF4A-04C0755B88A3}" dt="2024-12-14T08:17:51.537" v="1064" actId="478"/>
          <ac:picMkLst>
            <pc:docMk/>
            <pc:sldMk cId="8181564" sldId="264"/>
            <ac:picMk id="7" creationId="{43E29F17-A9A0-4255-B3DA-C3E6115DB649}"/>
          </ac:picMkLst>
        </pc:picChg>
      </pc:sldChg>
      <pc:sldChg chg="modSp mod modTransition">
        <pc:chgData name="Saurric MAJI" userId="5a67ff9976d3293a" providerId="LiveId" clId="{BE953AAA-C3D6-43A4-AF4A-04C0755B88A3}" dt="2024-12-14T08:12:59.611" v="918" actId="1035"/>
        <pc:sldMkLst>
          <pc:docMk/>
          <pc:sldMk cId="167115066" sldId="265"/>
        </pc:sldMkLst>
        <pc:spChg chg="mod ord">
          <ac:chgData name="Saurric MAJI" userId="5a67ff9976d3293a" providerId="LiveId" clId="{BE953AAA-C3D6-43A4-AF4A-04C0755B88A3}" dt="2024-12-14T08:12:59.611" v="918" actId="1035"/>
          <ac:spMkLst>
            <pc:docMk/>
            <pc:sldMk cId="167115066" sldId="265"/>
            <ac:spMk id="4" creationId="{F6066507-79B6-40C3-AFDD-C2D4FB35BEE0}"/>
          </ac:spMkLst>
        </pc:spChg>
        <pc:picChg chg="mod ord">
          <ac:chgData name="Saurric MAJI" userId="5a67ff9976d3293a" providerId="LiveId" clId="{BE953AAA-C3D6-43A4-AF4A-04C0755B88A3}" dt="2024-12-14T08:12:51.041" v="867" actId="14100"/>
          <ac:picMkLst>
            <pc:docMk/>
            <pc:sldMk cId="167115066" sldId="265"/>
            <ac:picMk id="6" creationId="{2ED0DA2B-4F6E-463F-B1E2-0863F653ECA9}"/>
          </ac:picMkLst>
        </pc:picChg>
      </pc:sldChg>
      <pc:sldChg chg="addSp modSp mod modTransition">
        <pc:chgData name="Saurric MAJI" userId="5a67ff9976d3293a" providerId="LiveId" clId="{BE953AAA-C3D6-43A4-AF4A-04C0755B88A3}" dt="2024-12-14T08:16:01.126" v="1040" actId="403"/>
        <pc:sldMkLst>
          <pc:docMk/>
          <pc:sldMk cId="4026209887" sldId="266"/>
        </pc:sldMkLst>
        <pc:spChg chg="add mod">
          <ac:chgData name="Saurric MAJI" userId="5a67ff9976d3293a" providerId="LiveId" clId="{BE953AAA-C3D6-43A4-AF4A-04C0755B88A3}" dt="2024-12-14T08:15:22.834" v="990" actId="767"/>
          <ac:spMkLst>
            <pc:docMk/>
            <pc:sldMk cId="4026209887" sldId="266"/>
            <ac:spMk id="2" creationId="{7A80F086-3B29-743C-5298-D1F3597E52C5}"/>
          </ac:spMkLst>
        </pc:spChg>
        <pc:spChg chg="add mod">
          <ac:chgData name="Saurric MAJI" userId="5a67ff9976d3293a" providerId="LiveId" clId="{BE953AAA-C3D6-43A4-AF4A-04C0755B88A3}" dt="2024-12-14T08:16:01.126" v="1040" actId="403"/>
          <ac:spMkLst>
            <pc:docMk/>
            <pc:sldMk cId="4026209887" sldId="266"/>
            <ac:spMk id="3" creationId="{E9286AC4-90DE-EBF7-D228-3D126DD94584}"/>
          </ac:spMkLst>
        </pc:spChg>
        <pc:spChg chg="mod">
          <ac:chgData name="Saurric MAJI" userId="5a67ff9976d3293a" providerId="LiveId" clId="{BE953AAA-C3D6-43A4-AF4A-04C0755B88A3}" dt="2024-12-14T08:15:11.279" v="988" actId="14100"/>
          <ac:spMkLst>
            <pc:docMk/>
            <pc:sldMk cId="4026209887" sldId="266"/>
            <ac:spMk id="5" creationId="{3A6CD02D-9EE7-407F-BA55-6EE8B094AD4F}"/>
          </ac:spMkLst>
        </pc:spChg>
        <pc:spChg chg="mod">
          <ac:chgData name="Saurric MAJI" userId="5a67ff9976d3293a" providerId="LiveId" clId="{BE953AAA-C3D6-43A4-AF4A-04C0755B88A3}" dt="2024-12-14T08:15:13" v="989"/>
          <ac:spMkLst>
            <pc:docMk/>
            <pc:sldMk cId="4026209887" sldId="266"/>
            <ac:spMk id="8" creationId="{20F332D1-96A6-4255-AAC8-997340385B30}"/>
          </ac:spMkLst>
        </pc:spChg>
        <pc:picChg chg="mod">
          <ac:chgData name="Saurric MAJI" userId="5a67ff9976d3293a" providerId="LiveId" clId="{BE953AAA-C3D6-43A4-AF4A-04C0755B88A3}" dt="2024-12-14T08:14:01.348" v="965" actId="1076"/>
          <ac:picMkLst>
            <pc:docMk/>
            <pc:sldMk cId="4026209887" sldId="266"/>
            <ac:picMk id="7" creationId="{F2709FE1-3064-498F-BDF9-494BD6120C8B}"/>
          </ac:picMkLst>
        </pc:picChg>
      </pc:sldChg>
      <pc:sldChg chg="addSp delSp modSp mod modTransition modAnim">
        <pc:chgData name="Saurric MAJI" userId="5a67ff9976d3293a" providerId="LiveId" clId="{BE953AAA-C3D6-43A4-AF4A-04C0755B88A3}" dt="2024-12-14T08:01:43.202" v="161"/>
        <pc:sldMkLst>
          <pc:docMk/>
          <pc:sldMk cId="2039035994" sldId="267"/>
        </pc:sldMkLst>
        <pc:spChg chg="mod">
          <ac:chgData name="Saurric MAJI" userId="5a67ff9976d3293a" providerId="LiveId" clId="{BE953AAA-C3D6-43A4-AF4A-04C0755B88A3}" dt="2024-12-14T07:57:07.670" v="130" actId="2711"/>
          <ac:spMkLst>
            <pc:docMk/>
            <pc:sldMk cId="2039035994" sldId="267"/>
            <ac:spMk id="13" creationId="{19EDFC89-777D-4A92-8F11-0717CB6D958E}"/>
          </ac:spMkLst>
        </pc:spChg>
        <pc:picChg chg="add del mod">
          <ac:chgData name="Saurric MAJI" userId="5a67ff9976d3293a" providerId="LiveId" clId="{BE953AAA-C3D6-43A4-AF4A-04C0755B88A3}" dt="2024-12-14T07:53:12.722" v="61" actId="478"/>
          <ac:picMkLst>
            <pc:docMk/>
            <pc:sldMk cId="2039035994" sldId="267"/>
            <ac:picMk id="3" creationId="{6F08C425-C2E9-C5A1-80C2-0E7428A00B4F}"/>
          </ac:picMkLst>
        </pc:picChg>
        <pc:picChg chg="add del mod">
          <ac:chgData name="Saurric MAJI" userId="5a67ff9976d3293a" providerId="LiveId" clId="{BE953AAA-C3D6-43A4-AF4A-04C0755B88A3}" dt="2024-12-14T07:53:12.722" v="61" actId="478"/>
          <ac:picMkLst>
            <pc:docMk/>
            <pc:sldMk cId="2039035994" sldId="267"/>
            <ac:picMk id="5" creationId="{1A1EE4ED-C7BF-1859-C91E-2A5C6D0AB7C1}"/>
          </ac:picMkLst>
        </pc:picChg>
        <pc:picChg chg="add mod ord">
          <ac:chgData name="Saurric MAJI" userId="5a67ff9976d3293a" providerId="LiveId" clId="{BE953AAA-C3D6-43A4-AF4A-04C0755B88A3}" dt="2024-12-14T07:53:47.929" v="68" actId="167"/>
          <ac:picMkLst>
            <pc:docMk/>
            <pc:sldMk cId="2039035994" sldId="267"/>
            <ac:picMk id="7" creationId="{C40B698C-932D-F017-9A04-6285E130FC28}"/>
          </ac:picMkLst>
        </pc:picChg>
        <pc:picChg chg="add mod">
          <ac:chgData name="Saurric MAJI" userId="5a67ff9976d3293a" providerId="LiveId" clId="{BE953AAA-C3D6-43A4-AF4A-04C0755B88A3}" dt="2024-12-14T08:01:43.202" v="161"/>
          <ac:picMkLst>
            <pc:docMk/>
            <pc:sldMk cId="2039035994" sldId="267"/>
            <ac:picMk id="8" creationId="{EED6B6D6-4A5C-30BA-0CC9-D1E430447779}"/>
          </ac:picMkLst>
        </pc:picChg>
        <pc:picChg chg="del">
          <ac:chgData name="Saurric MAJI" userId="5a67ff9976d3293a" providerId="LiveId" clId="{BE953AAA-C3D6-43A4-AF4A-04C0755B88A3}" dt="2024-12-14T07:53:14.895" v="62" actId="478"/>
          <ac:picMkLst>
            <pc:docMk/>
            <pc:sldMk cId="2039035994" sldId="267"/>
            <ac:picMk id="1026" creationId="{9FB43731-ACAC-49CA-883B-A7ADDE53FDC3}"/>
          </ac:picMkLst>
        </pc:picChg>
      </pc:sldChg>
      <pc:sldChg chg="addSp delSp modSp mod modTransition">
        <pc:chgData name="Saurric MAJI" userId="5a67ff9976d3293a" providerId="LiveId" clId="{BE953AAA-C3D6-43A4-AF4A-04C0755B88A3}" dt="2024-12-14T08:16:55.240" v="1052"/>
        <pc:sldMkLst>
          <pc:docMk/>
          <pc:sldMk cId="2529104258" sldId="268"/>
        </pc:sldMkLst>
        <pc:spChg chg="del mod">
          <ac:chgData name="Saurric MAJI" userId="5a67ff9976d3293a" providerId="LiveId" clId="{BE953AAA-C3D6-43A4-AF4A-04C0755B88A3}" dt="2024-12-14T08:16:12.438" v="1042" actId="478"/>
          <ac:spMkLst>
            <pc:docMk/>
            <pc:sldMk cId="2529104258" sldId="268"/>
            <ac:spMk id="2" creationId="{8A7F2C0B-4570-4FE1-8EFC-D8A27DDFE86F}"/>
          </ac:spMkLst>
        </pc:spChg>
        <pc:spChg chg="add del mod">
          <ac:chgData name="Saurric MAJI" userId="5a67ff9976d3293a" providerId="LiveId" clId="{BE953AAA-C3D6-43A4-AF4A-04C0755B88A3}" dt="2024-12-14T08:16:55.240" v="1052"/>
          <ac:spMkLst>
            <pc:docMk/>
            <pc:sldMk cId="2529104258" sldId="268"/>
            <ac:spMk id="5" creationId="{E2F71645-8CAE-B0BF-05F9-2B46057398F3}"/>
          </ac:spMkLst>
        </pc:spChg>
        <pc:picChg chg="add del mod">
          <ac:chgData name="Saurric MAJI" userId="5a67ff9976d3293a" providerId="LiveId" clId="{BE953AAA-C3D6-43A4-AF4A-04C0755B88A3}" dt="2024-12-14T08:16:49.172" v="1050" actId="14100"/>
          <ac:picMkLst>
            <pc:docMk/>
            <pc:sldMk cId="2529104258" sldId="268"/>
            <ac:picMk id="4" creationId="{8DAFCD3A-E9D9-CD63-CBC2-2C1C2FE215F6}"/>
          </ac:picMkLst>
        </pc:picChg>
      </pc:sldChg>
      <pc:sldChg chg="add del">
        <pc:chgData name="Saurric MAJI" userId="5a67ff9976d3293a" providerId="LiveId" clId="{BE953AAA-C3D6-43A4-AF4A-04C0755B88A3}" dt="2024-12-14T08:01:52.055" v="163"/>
        <pc:sldMkLst>
          <pc:docMk/>
          <pc:sldMk cId="3029265571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994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789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941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8629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209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353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247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1770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060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311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644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29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299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988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753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786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14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590D1-56AC-48BD-B35D-E8CB3AA6E53E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943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325300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icpedia.org/chalkboard/t/thank-you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banner-header-clef-music-873106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usic Logo Background Images, HD Pictures and Wallpaper For Free Download |  Pngtree">
            <a:extLst>
              <a:ext uri="{FF2B5EF4-FFF2-40B4-BE49-F238E27FC236}">
                <a16:creationId xmlns:a16="http://schemas.microsoft.com/office/drawing/2014/main" id="{61D45EB2-AE73-480E-9387-91ED31321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D2F09AD-FCD4-660D-CD95-084C5F717711}"/>
              </a:ext>
            </a:extLst>
          </p:cNvPr>
          <p:cNvSpPr/>
          <p:nvPr/>
        </p:nvSpPr>
        <p:spPr>
          <a:xfrm>
            <a:off x="358108" y="450277"/>
            <a:ext cx="7320885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Music Store Data Analysis</a:t>
            </a:r>
            <a:endParaRPr lang="en-US" sz="4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3733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07942F-AF6B-F45A-A3D3-20FF61F1F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7" name="Picture 2" descr="90 Simple Backgrounds [Edit and Download]">
            <a:extLst>
              <a:ext uri="{FF2B5EF4-FFF2-40B4-BE49-F238E27FC236}">
                <a16:creationId xmlns:a16="http://schemas.microsoft.com/office/drawing/2014/main" id="{43E29F17-A9A0-4255-B3DA-C3E6115DB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4B048C-BF43-47E6-A86D-05EBA49248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583" y="1683257"/>
            <a:ext cx="7149585" cy="469597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F7356F1-D0F2-4DEE-8332-4E2A087BE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676" y="-561371"/>
            <a:ext cx="11321675" cy="1672541"/>
          </a:xfrm>
        </p:spPr>
        <p:txBody>
          <a:bodyPr>
            <a:no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effectLst/>
                <a:latin typeface="+mn-lt"/>
              </a:rPr>
              <a:t>9) Amount Spend By Customer On Artist (TOP 5 Customers)</a:t>
            </a:r>
            <a:endParaRPr lang="en-IN" sz="2400" b="1" u="sng" dirty="0">
              <a:solidFill>
                <a:srgbClr val="FF0000"/>
              </a:solidFill>
              <a:effectLst/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0117E0-05B7-44FE-9A56-AEDB62C44C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4202" y="2052066"/>
            <a:ext cx="3777467" cy="197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1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90 Simple Backgrounds [Edit and Download]">
            <a:extLst>
              <a:ext uri="{FF2B5EF4-FFF2-40B4-BE49-F238E27FC236}">
                <a16:creationId xmlns:a16="http://schemas.microsoft.com/office/drawing/2014/main" id="{F2709FE1-3064-498F-BDF9-494BD6120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D0DA2B-4F6E-463F-B1E2-0863F653E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2192000" cy="685641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6066507-79B6-40C3-AFDD-C2D4FB35B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3547" y="-579272"/>
            <a:ext cx="11909546" cy="1424223"/>
          </a:xfrm>
        </p:spPr>
        <p:txBody>
          <a:bodyPr>
            <a:no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effectLst/>
                <a:latin typeface="+mn-lt"/>
              </a:rPr>
              <a:t>10) Customer Spend Most On Music (TOP 5 Customers)</a:t>
            </a:r>
            <a:endParaRPr lang="en-IN" sz="2400" b="1" u="sng" dirty="0">
              <a:solidFill>
                <a:srgbClr val="FF0000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115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90 Simple Backgrounds [Edit and Download]">
            <a:extLst>
              <a:ext uri="{FF2B5EF4-FFF2-40B4-BE49-F238E27FC236}">
                <a16:creationId xmlns:a16="http://schemas.microsoft.com/office/drawing/2014/main" id="{F2709FE1-3064-498F-BDF9-494BD6120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5" name="Title 1">
            <a:extLst>
              <a:ext uri="{FF2B5EF4-FFF2-40B4-BE49-F238E27FC236}">
                <a16:creationId xmlns:a16="http://schemas.microsoft.com/office/drawing/2014/main" id="{3A6CD02D-9EE7-407F-BA55-6EE8B094AD4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b="1" dirty="0">
              <a:solidFill>
                <a:schemeClr val="accent1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Monotype Corsiva" panose="03010101010201010101" pitchFamily="66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0F332D1-96A6-4255-AAC8-997340385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011" y="2897419"/>
            <a:ext cx="11876239" cy="3352909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00B0F0"/>
                </a:solidFill>
                <a:effectLst/>
                <a:latin typeface="Georgia" panose="02040502050405020303" pitchFamily="18" charset="0"/>
              </a:rPr>
              <a:t>Number of employees are less at senior level as compared to junior level.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00B0F0"/>
                </a:solidFill>
                <a:effectLst/>
                <a:latin typeface="Georgia" panose="02040502050405020303" pitchFamily="18" charset="0"/>
              </a:rPr>
              <a:t>Maximum countries(where customers belongs) are from  Europe only( ~70%).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00B0F0"/>
                </a:solidFill>
                <a:effectLst/>
                <a:latin typeface="Georgia" panose="02040502050405020303" pitchFamily="18" charset="0"/>
              </a:rPr>
              <a:t>Maximum total invoice amount is from Prague city also top two customers in terms of money they spend also belongs to this city only.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00B0F0"/>
                </a:solidFill>
                <a:effectLst/>
                <a:latin typeface="Georgia" panose="02040502050405020303" pitchFamily="18" charset="0"/>
              </a:rPr>
              <a:t>Rock is the only music genre which is popular in all country except Argentina in terms of purchase.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00B0F0"/>
                </a:solidFill>
                <a:effectLst/>
                <a:latin typeface="Georgia" panose="02040502050405020303" pitchFamily="18" charset="0"/>
              </a:rPr>
              <a:t>U2 is the artist who has written the most rock music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2000" b="1" dirty="0">
              <a:solidFill>
                <a:srgbClr val="00B0F0"/>
              </a:solidFill>
              <a:effectLst/>
              <a:latin typeface="Georgia" panose="02040502050405020303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2000" b="1" dirty="0">
              <a:solidFill>
                <a:srgbClr val="00B0F0"/>
              </a:solidFill>
              <a:effectLst/>
              <a:latin typeface="Georgia" panose="02040502050405020303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2000" b="1" dirty="0">
              <a:solidFill>
                <a:srgbClr val="00B0F0"/>
              </a:solidFill>
              <a:effectLst/>
              <a:latin typeface="Georgia" panose="02040502050405020303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2000" b="1" dirty="0">
              <a:solidFill>
                <a:srgbClr val="00B0F0"/>
              </a:solidFill>
              <a:effectLst/>
              <a:latin typeface="Georgia" panose="02040502050405020303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2000" b="1" dirty="0">
              <a:solidFill>
                <a:srgbClr val="00B0F0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286AC4-90DE-EBF7-D228-3D126DD94584}"/>
              </a:ext>
            </a:extLst>
          </p:cNvPr>
          <p:cNvSpPr/>
          <p:nvPr/>
        </p:nvSpPr>
        <p:spPr>
          <a:xfrm>
            <a:off x="2810134" y="1161686"/>
            <a:ext cx="6548589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0" cap="none" spc="0" dirty="0">
                <a:ln w="0">
                  <a:solidFill>
                    <a:schemeClr val="accent1">
                      <a:lumMod val="75000"/>
                    </a:schemeClr>
                  </a:solidFill>
                </a:ln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5000" endA="300" endPos="45500" dir="5400000" sy="-100000" algn="bl" rotWithShape="0"/>
                </a:effectLst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4026209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usic Logo Background Images, HD Pictures and Wallpaper For Free Download |  Pngtree">
            <a:extLst>
              <a:ext uri="{FF2B5EF4-FFF2-40B4-BE49-F238E27FC236}">
                <a16:creationId xmlns:a16="http://schemas.microsoft.com/office/drawing/2014/main" id="{61D45EB2-AE73-480E-9387-91ED31321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AFCD3A-E9D9-CD63-CBC2-2C1C2FE21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104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40B698C-932D-F017-9A04-6285E130F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987746" y="-1"/>
            <a:ext cx="14134221" cy="751616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19EDFC89-777D-4A92-8F11-0717CB6D9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5321" y="3054203"/>
            <a:ext cx="5786457" cy="1419826"/>
          </a:xfrm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r>
              <a:rPr lang="en-US" sz="7200" b="1" dirty="0">
                <a:solidFill>
                  <a:srgbClr val="10A09D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Georgia" panose="02040502050405020303" pitchFamily="18" charset="0"/>
              </a:rPr>
              <a:t>INSIGHTS</a:t>
            </a:r>
            <a:endParaRPr lang="en-IN" sz="7200" b="1" dirty="0">
              <a:solidFill>
                <a:srgbClr val="10A09D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035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90 Simple Backgrounds [Edit and Download]">
            <a:extLst>
              <a:ext uri="{FF2B5EF4-FFF2-40B4-BE49-F238E27FC236}">
                <a16:creationId xmlns:a16="http://schemas.microsoft.com/office/drawing/2014/main" id="{9FB43731-ACAC-49CA-883B-A7ADDE53F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19EDFC89-777D-4A92-8F11-0717CB6D9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354" y="157047"/>
            <a:ext cx="11269747" cy="569167"/>
          </a:xfrm>
        </p:spPr>
        <p:txBody>
          <a:bodyPr>
            <a:noAutofit/>
          </a:bodyPr>
          <a:lstStyle/>
          <a:p>
            <a:pPr algn="l"/>
            <a:r>
              <a:rPr lang="en-US" sz="2400" b="1" dirty="0">
                <a:solidFill>
                  <a:srgbClr val="FF0000"/>
                </a:solidFill>
                <a:latin typeface="+mn-lt"/>
              </a:rPr>
              <a:t>1) Who is the senior most employee, find name and job title.</a:t>
            </a:r>
            <a:endParaRPr lang="en-IN" sz="24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4DA3BC0-A79E-4E55-85BD-EB25CE1FB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574" y="5206903"/>
            <a:ext cx="11481282" cy="1217046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Senior most employee is Mohan Madan (Senior General Manager)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Number of employees are more at junior level and as the seniority level increases number of employees decreases.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D72370-03CD-4F44-8E9E-7B1E963AB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75" y="1584959"/>
            <a:ext cx="3655967" cy="27538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108BA27-661E-46B0-98E3-02BAD7972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7639" y="1584959"/>
            <a:ext cx="5253228" cy="275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836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90 Simple Backgrounds [Edit and Download]">
            <a:extLst>
              <a:ext uri="{FF2B5EF4-FFF2-40B4-BE49-F238E27FC236}">
                <a16:creationId xmlns:a16="http://schemas.microsoft.com/office/drawing/2014/main" id="{73A06C93-D936-4806-9688-3A7740F93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108E3D-0434-4046-8A8B-1899EED2D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574" y="282609"/>
            <a:ext cx="11608603" cy="538486"/>
          </a:xfrm>
        </p:spPr>
        <p:txBody>
          <a:bodyPr>
            <a:no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+mn-lt"/>
              </a:rPr>
              <a:t>2) Which countries have the most Invoices?</a:t>
            </a:r>
            <a:endParaRPr lang="en-IN" sz="2400" b="1" u="sng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017DC65C-2767-49D2-91BF-4B29AF9EB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573" y="5179369"/>
            <a:ext cx="11876239" cy="1473815"/>
          </a:xfrm>
        </p:spPr>
        <p:txBody>
          <a:bodyPr>
            <a:normAutofit fontScale="925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It is clearly seen from the more the number of countries more will the number of invoices.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Maximum countries are from Europe only.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Europe is on the top in terms of invoices generated ,instead of this countries of Europe fail to be top in terms of invoices generated(Top country is of North America(USA).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USA played a major role in terms of invoices invoice generated in North America.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651462-B19E-416D-96BA-2B8DBD69E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06" y="941722"/>
            <a:ext cx="7070974" cy="38168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B5A652-99CB-4A26-AE04-5E6D32FA3E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2040" y="2076692"/>
            <a:ext cx="3992687" cy="28744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089560-5260-497A-B902-64DCF99F76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6015" y="941723"/>
            <a:ext cx="3177540" cy="111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712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90 Simple Backgrounds [Edit and Download]">
            <a:extLst>
              <a:ext uri="{FF2B5EF4-FFF2-40B4-BE49-F238E27FC236}">
                <a16:creationId xmlns:a16="http://schemas.microsoft.com/office/drawing/2014/main" id="{26E475F9-C7C5-4530-BBB2-32012B105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C519E4-1E84-4335-AAD9-EFB592B3C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103" y="1860875"/>
            <a:ext cx="6343185" cy="273690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C54DF37-7149-4500-AEB5-C0A8E2265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0948" y="-264147"/>
            <a:ext cx="8245163" cy="1329018"/>
          </a:xfrm>
        </p:spPr>
        <p:txBody>
          <a:bodyPr>
            <a:noAutofit/>
          </a:bodyPr>
          <a:lstStyle/>
          <a:p>
            <a:pPr algn="l"/>
            <a:r>
              <a:rPr lang="en-US" sz="2400" b="1" u="sng" dirty="0">
                <a:solidFill>
                  <a:srgbClr val="FF0000"/>
                </a:solidFill>
                <a:latin typeface="+mn-lt"/>
              </a:rPr>
              <a:t>3) What are top 3 values of total invoice?</a:t>
            </a:r>
            <a:endParaRPr lang="en-IN" sz="2400" b="1" u="sng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5A03F8E-0322-4DEC-811E-7290DFF94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0168" y="5199903"/>
            <a:ext cx="11876239" cy="437659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Top 3 values of total invoice contain 4 Countries.</a:t>
            </a:r>
          </a:p>
        </p:txBody>
      </p:sp>
    </p:spTree>
    <p:extLst>
      <p:ext uri="{BB962C8B-B14F-4D97-AF65-F5344CB8AC3E}">
        <p14:creationId xmlns:p14="http://schemas.microsoft.com/office/powerpoint/2010/main" val="3043208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90 Simple Backgrounds [Edit and Download]">
            <a:extLst>
              <a:ext uri="{FF2B5EF4-FFF2-40B4-BE49-F238E27FC236}">
                <a16:creationId xmlns:a16="http://schemas.microsoft.com/office/drawing/2014/main" id="{EA3C42EA-DE45-46C6-B921-77E0D9F89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B15A1A-DA1D-47C9-B016-4D6F5DBF3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574" y="282609"/>
            <a:ext cx="11481282" cy="538486"/>
          </a:xfrm>
        </p:spPr>
        <p:txBody>
          <a:bodyPr>
            <a:noAutofit/>
          </a:bodyPr>
          <a:lstStyle/>
          <a:p>
            <a:endParaRPr lang="en-IN" sz="2400" b="1" u="sng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24921F-61A6-4DF8-B6F9-C8F37FEAA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57892"/>
            <a:ext cx="12975220" cy="711589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BE2BC9CE-5EDA-4006-9317-84D7A2440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9753" y="980988"/>
            <a:ext cx="9559884" cy="1403397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These are the cities having in terms of maximum total invoice.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So for throw a promotional music festival , choose any one of these.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It is better to choose Prague because top 2 customers also belong to this city only(as shown next page graph).</a:t>
            </a:r>
          </a:p>
        </p:txBody>
      </p:sp>
    </p:spTree>
    <p:extLst>
      <p:ext uri="{BB962C8B-B14F-4D97-AF65-F5344CB8AC3E}">
        <p14:creationId xmlns:p14="http://schemas.microsoft.com/office/powerpoint/2010/main" val="657007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90 Simple Backgrounds [Edit and Download]">
            <a:extLst>
              <a:ext uri="{FF2B5EF4-FFF2-40B4-BE49-F238E27FC236}">
                <a16:creationId xmlns:a16="http://schemas.microsoft.com/office/drawing/2014/main" id="{ADEED8AB-8683-4D3B-BB49-3E8920048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5E456D-7539-4C5F-A970-1BEAD00FE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50384" y="-102584"/>
            <a:ext cx="13895994" cy="6960584"/>
          </a:xfrm>
          <a:prstGeom prst="rect">
            <a:avLst/>
          </a:prstGeom>
        </p:spPr>
      </p:pic>
      <p:sp>
        <p:nvSpPr>
          <p:cNvPr id="7" name="Callout: Line 6">
            <a:extLst>
              <a:ext uri="{FF2B5EF4-FFF2-40B4-BE49-F238E27FC236}">
                <a16:creationId xmlns:a16="http://schemas.microsoft.com/office/drawing/2014/main" id="{B8434F42-ADED-4638-B57C-AC9D20C54A7D}"/>
              </a:ext>
            </a:extLst>
          </p:cNvPr>
          <p:cNvSpPr/>
          <p:nvPr/>
        </p:nvSpPr>
        <p:spPr>
          <a:xfrm>
            <a:off x="12205031" y="4516023"/>
            <a:ext cx="914400" cy="312576"/>
          </a:xfrm>
          <a:prstGeom prst="borderCallout1">
            <a:avLst>
              <a:gd name="adj1" fmla="val 49919"/>
              <a:gd name="adj2" fmla="val 1069"/>
              <a:gd name="adj3" fmla="val 182541"/>
              <a:gd name="adj4" fmla="val -3999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50" b="1" dirty="0">
                <a:solidFill>
                  <a:schemeClr val="accent6">
                    <a:lumMod val="50000"/>
                  </a:schemeClr>
                </a:solidFill>
              </a:rPr>
              <a:t>Customer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2D407C8D-6860-47A9-BDCD-A72D5765F3E5}"/>
              </a:ext>
            </a:extLst>
          </p:cNvPr>
          <p:cNvSpPr/>
          <p:nvPr/>
        </p:nvSpPr>
        <p:spPr>
          <a:xfrm>
            <a:off x="12404005" y="5353445"/>
            <a:ext cx="548065" cy="318149"/>
          </a:xfrm>
          <a:prstGeom prst="borderCallout1">
            <a:avLst>
              <a:gd name="adj1" fmla="val 49919"/>
              <a:gd name="adj2" fmla="val 1069"/>
              <a:gd name="adj3" fmla="val 105761"/>
              <a:gd name="adj4" fmla="val -5808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50" dirty="0">
                <a:solidFill>
                  <a:schemeClr val="accent2">
                    <a:lumMod val="75000"/>
                  </a:schemeClr>
                </a:solidFill>
              </a:rPr>
              <a:t>City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B36A0D1F-E764-4FD9-AC26-15FC7C64A1FE}"/>
              </a:ext>
            </a:extLst>
          </p:cNvPr>
          <p:cNvSpPr/>
          <p:nvPr/>
        </p:nvSpPr>
        <p:spPr>
          <a:xfrm>
            <a:off x="12164794" y="6472084"/>
            <a:ext cx="914400" cy="312576"/>
          </a:xfrm>
          <a:prstGeom prst="borderCallout1">
            <a:avLst>
              <a:gd name="adj1" fmla="val 49919"/>
              <a:gd name="adj2" fmla="val 1069"/>
              <a:gd name="adj3" fmla="val 17040"/>
              <a:gd name="adj4" fmla="val -2103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50" b="1" dirty="0">
                <a:solidFill>
                  <a:srgbClr val="FF0000"/>
                </a:solidFill>
              </a:rPr>
              <a:t>Country</a:t>
            </a:r>
          </a:p>
        </p:txBody>
      </p:sp>
    </p:spTree>
    <p:extLst>
      <p:ext uri="{BB962C8B-B14F-4D97-AF65-F5344CB8AC3E}">
        <p14:creationId xmlns:p14="http://schemas.microsoft.com/office/powerpoint/2010/main" val="1022294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90 Simple Backgrounds [Edit and Download]">
            <a:extLst>
              <a:ext uri="{FF2B5EF4-FFF2-40B4-BE49-F238E27FC236}">
                <a16:creationId xmlns:a16="http://schemas.microsoft.com/office/drawing/2014/main" id="{7AADA479-5005-42F0-8D20-C240EDA2D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163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362222-CFFD-44A9-80F1-77A728A3E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2500" y="613457"/>
            <a:ext cx="8782468" cy="253937"/>
          </a:xfrm>
        </p:spPr>
        <p:txBody>
          <a:bodyPr>
            <a:noAutofit/>
          </a:bodyPr>
          <a:lstStyle/>
          <a:p>
            <a:r>
              <a:rPr lang="en-US" sz="2800" b="1" u="sng" dirty="0">
                <a:solidFill>
                  <a:srgbClr val="FF0000"/>
                </a:solidFill>
                <a:latin typeface="+mn-lt"/>
              </a:rPr>
              <a:t>6) Most Popular Music Genre For Each Country In Terms Of Purchase</a:t>
            </a:r>
            <a:endParaRPr lang="en-IN" sz="2800" b="1" u="sng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EFA1057-3A03-488A-B53B-57563BFD6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0166" y="3834356"/>
            <a:ext cx="4474142" cy="1513147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Rock is the only music genre which is popular in all country except Argentina.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4BA314-9C4C-437E-AE6A-AA76EAC39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74" y="1041368"/>
            <a:ext cx="5340790" cy="5809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027984-4205-439A-9BC8-EDA56071C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6351" y="2300033"/>
            <a:ext cx="4474142" cy="134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03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90 Simple Backgrounds [Edit and Download]">
            <a:extLst>
              <a:ext uri="{FF2B5EF4-FFF2-40B4-BE49-F238E27FC236}">
                <a16:creationId xmlns:a16="http://schemas.microsoft.com/office/drawing/2014/main" id="{F970013B-B681-41E2-82D8-9186B5647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7C565CD-75F6-4179-B4BA-46DD2F3D1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2566658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43136A3-2C7C-4F64-9B17-999CA7A5D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33370" y="490952"/>
            <a:ext cx="9198353" cy="1060056"/>
          </a:xfrm>
        </p:spPr>
        <p:txBody>
          <a:bodyPr>
            <a:noAutofit/>
          </a:bodyPr>
          <a:lstStyle/>
          <a:p>
            <a:pPr algn="l"/>
            <a:r>
              <a:rPr lang="en-US" sz="2400" b="1" u="sng" dirty="0">
                <a:solidFill>
                  <a:schemeClr val="accent3">
                    <a:lumMod val="75000"/>
                  </a:schemeClr>
                </a:solidFill>
                <a:effectLst/>
                <a:latin typeface="+mn-lt"/>
              </a:rPr>
              <a:t>7) TOP 10 Artist Who Have Written The Most Rock Music</a:t>
            </a:r>
            <a:endParaRPr lang="en-IN" sz="2400" b="1" u="sng" dirty="0">
              <a:solidFill>
                <a:schemeClr val="accent3">
                  <a:lumMod val="75000"/>
                </a:schemeClr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524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8346F"/>
      </a:dk2>
      <a:lt2>
        <a:srgbClr val="D9A8D2"/>
      </a:lt2>
      <a:accent1>
        <a:srgbClr val="CE57AB"/>
      </a:accent1>
      <a:accent2>
        <a:srgbClr val="8E8EFD"/>
      </a:accent2>
      <a:accent3>
        <a:srgbClr val="7CBCE0"/>
      </a:accent3>
      <a:accent4>
        <a:srgbClr val="70BF9F"/>
      </a:accent4>
      <a:accent5>
        <a:srgbClr val="A5B960"/>
      </a:accent5>
      <a:accent6>
        <a:srgbClr val="D47A57"/>
      </a:accent6>
      <a:hlink>
        <a:srgbClr val="D164DE"/>
      </a:hlink>
      <a:folHlink>
        <a:srgbClr val="BE87C4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D4FE1632-F131-47D3-A814-99E9CD025E2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464</TotalTime>
  <Words>358</Words>
  <Application>Microsoft Office PowerPoint</Application>
  <PresentationFormat>Widescreen</PresentationFormat>
  <Paragraphs>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Bookman Old Style</vt:lpstr>
      <vt:lpstr>Georgia</vt:lpstr>
      <vt:lpstr>Monotype Corsiva</vt:lpstr>
      <vt:lpstr>Rockwell</vt:lpstr>
      <vt:lpstr>Damask</vt:lpstr>
      <vt:lpstr>PowerPoint Presentation</vt:lpstr>
      <vt:lpstr>INSIGHTS</vt:lpstr>
      <vt:lpstr>1) Who is the senior most employee, find name and job title.</vt:lpstr>
      <vt:lpstr>2) Which countries have the most Invoices?</vt:lpstr>
      <vt:lpstr>3) What are top 3 values of total invoice?</vt:lpstr>
      <vt:lpstr>PowerPoint Presentation</vt:lpstr>
      <vt:lpstr>PowerPoint Presentation</vt:lpstr>
      <vt:lpstr>6) Most Popular Music Genre For Each Country In Terms Of Purchase</vt:lpstr>
      <vt:lpstr>7) TOP 10 Artist Who Have Written The Most Rock Music</vt:lpstr>
      <vt:lpstr>9) Amount Spend By Customer On Artist (TOP 5 Customers)</vt:lpstr>
      <vt:lpstr>10) Customer Spend Most On Music (TOP 5 Customers)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Aishwarya Gaur</dc:creator>
  <cp:lastModifiedBy>Saurric MAJI</cp:lastModifiedBy>
  <cp:revision>36</cp:revision>
  <dcterms:created xsi:type="dcterms:W3CDTF">2023-04-07T03:23:40Z</dcterms:created>
  <dcterms:modified xsi:type="dcterms:W3CDTF">2024-12-14T08:17:53Z</dcterms:modified>
</cp:coreProperties>
</file>