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BFBB-B4F5-4DBE-81BD-7D1BBC7861A5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DD1-6B2E-4F37-9516-56BE255B5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HW2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 uses the concept of Set comprehension from mathematics.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have multiple predicates, separated by commas. This can be called “filtering” too.</a:t>
            </a:r>
            <a:endParaRPr lang="en-US" dirty="0"/>
          </a:p>
        </p:txBody>
      </p:sp>
      <p:sp>
        <p:nvSpPr>
          <p:cNvPr id="4" name="AutoShape 2" descr="data:image/png;base64,iVBORw0KGgoAAAANSUhEUgAAAPMAAAAgCAYAAADHXE6+AAAH2UlEQVR4Xu1cS0hVXRRegs1UREgwSFDBgZMCHfjXoEAnWqCIIgqFKRhhs6KkdFSJRg2MQh0o0iARHVhUTkwUrN9BviYNgh6jgoIQa2ZgfAfW5dzTeayzz76de3WfkXr3Pmvtb69vr8de16y9vb09iv1ZpcGs/4j+36Pe6tiVMQoYBDISgaz0IHNGYmeUNgikFQKGzGm1HUYZg4A6AobM6tiZmQaBtELAkDmttsMoYxBQR8CQWR07M9MgkFYI7Asyr62t0a1btyxgu7u7qb6+Pq1ADqNMY2Mj9ff3U2VlZZhpZuwBQWBiYoKePXtGBQUFdOfOHSoqKkqsXExmJsz29jbl5+dbLzhx4gTV1NTQo0ePCELieCD34sWLNDY2Rp2dnb4qYOzjx4+tMe/evaOKigqamppKAiSONdhlHj9+nMbHxzOGzLCL06dP069fv6ikpMRaSl5eHm1ubiaWhTEtLS306dMn62/Hjh1L+jxuzFMp/+vXr9TW1kZLS0uuYoDNlStXqLS01Pr8x48fNDc3F6gS2/3Tp08TzktEZkx88OABzc/PJxl+GCIFaqc4AMa/s7NDHz9+9H3Dy5cvaXZ2NunQAYDfv3+nnz9/KkrXPy3TyMwIFBYW0uDgoHWgXr161TJK5wGPqAMeJa6DP+puQe+VlRWx/iBqXV0d5eTkuNoniF5eXk7v379P8Oru3bs0OjoaaM9YC+y3uLg4cVAEkpkFehl8bm5urGTAgpyewG3T4D2cpyMIfubMGbpw4YJ4g6IaRND8TCYz1ra1tWUZJtYxMDCQlPKA5Hju3bsXBENafQ6CQWdEcvfv3w+MmsAZkBgRLCJALzLjcPv8+fNfUcqhQ4dEkabT9gPJjA1AaPrt2zdXgKGQJCxI1e5IyZyVlUWnTp36i9D4O8LDIM+eKv2d742TzDDaJ0+e0JcvX5LUQjoVtMfwzJOTk3T58mULSxj0yZMnk3DNNDIzibH+kZERpXTML3KEI0T64YxUnB7Xy/aUyIzTaGhoiK5du/avbFosR0pmAFdWVuZ6Ch49evRAk5nDQXge7LFKARFkhleGrXCIzTUKjogyhczswKKQmA3Yj8xwJG68whwcqF4OlN8dmsw4YRGX//79m7Kzs63T9vz584HFJjEbIw6UktlNDNZ25MgRV4+tohbC9sXFRcuY4Z1gxMghkScuLCyIij5hPLMOeZxGTU9PK5HYnjO7hdiI3EAKHBKpILMODLAG4HDz5k2amZlx9ZYq9oA5XmTGAVpVVeVKZqSEr1+/pt3dXV+xocnMC0VFDgJAajyHDx8OPDkwDoohb5A+XvmF13x4BHgUr2qhn1wYFzzJ27dvA/OgIP2xOa9evUpEL1ydBKnDyJGSWae89vb2yFEXe2a+KsH6YS/4nX8G1jpzZh0YgMSXLl2iN2/eWE5Kdz6fSjI73x2YMzuNmEvpy8vLsReOuJq+urqqREYUGs6dO6el+AUPbM99YNyca8JgNjY2RJ5PSmZd8nQVMJ1khse8ceOGFY3w1VRTU5NWMuvAgFMMRGipuBJMJZmBcUNDQ6JYFprMklwgyItF/ZwN5cOHD5ZHVmmw8Kokuh1eCIfC3o0iH3rx4oWIwHaZUjI79VSRBxxRsEJo6ffA0O3NCW5jnWTGGHtYjZ/RC4CeAN3ej/VRwYDnMhb4/eHDh6H3zQu/VJIZMvmeH/UgXzI7Tz67wvgMRIqzCswGYr+nkxwUYe7yAFZ1dbVVK5CG8vDQXV1dpPJVcRUyq8qDAbe2tlqFQb+ntrY2kIBuZMY77VdU+FnyLskeOseoYuB2eGPv0LvQ19cXuTYUVABDw4jzcJMWwNg20QmGmoQnmTHQr7MLuTA8VtApm+qcGWEiutCCrk5407Dpt2/fTukhhIPu+fPnopqC05hUyBxFHvJZHQeyF5ntV1TAHvWTIJtRIXMUDNzkcToJfeE0VG9yVK6mpHUgcc6MBXhVYIMaSVQ2Q3VOmGo2PBG8stPD+kUgUr1gqNxOas+XMR94ofgjMWIpmXXKczZ3SNdsH+dFZoxh3FFg0klmXRj4rTdqgcyPzP+saYRdPbfo8YL5pNWZV6gYD8+RkpkLHWfPnk0Sh2skPFLP7qYrDojr169bVXE8iEbszQBhGmskZNYpD/uJegBadVVqD4wHIiS/+gUOuvX19aQwm8NElSKkTgyk9oc18JWjdI4fmdkp2nELkwKKr6a4/REemo2UF5BOX06QkhmVa75Wc25E1IYYGCXyLOSDeJAHoZ0Pv+Ow6OnpERNFQmad8qCv/aALoyvmwjv29vZaPe7ch+BVW8BeoaLNEQrfteI6Mmx/vG4MpOSUjgN/8ODWBw8OTLR3OrnD4TxSVtiK9IsWeKeYzFKl4x4nJXPcekrlS8gsfVfYcVHaOcPKso+Hw5CkIFFk7Me5hsxpvqtxkjkuaHCIqBaY4tI5HeTuOzL75STpAHhYHQ4amRFmog006LvoYXGUjkdxrqOjQzpcudtQLCDEQGfVW7lpJITMlA7lIorknxOkVBFNLz9oZNZxk6AJ+ox6DVKT4eFhsnc/ZjyZsQPcJI+fm5ubtXXvxLG7KJxIvjMbh25GZvwIaPm3QfEvw2hgEDAI+CGwLzyz2WKDgEGA/HuzDUAGAYNA5iBgPHPm7JXR1CDgi4AhszEQg8A+QcCQeZ9spFmGQeAPGyHifMp2OG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2" y="3455194"/>
            <a:ext cx="4146947" cy="546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43400" y="29845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9700" y="2339251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477000" y="2984500"/>
            <a:ext cx="0" cy="470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62649" y="2317244"/>
            <a:ext cx="124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771" y="2058222"/>
            <a:ext cx="4548029" cy="837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71" y="3451247"/>
            <a:ext cx="4738529" cy="7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1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actorial :: </a:t>
            </a:r>
            <a:r>
              <a:rPr lang="en-US" i="1" dirty="0" err="1" smtClean="0"/>
              <a:t>Int</a:t>
            </a:r>
            <a:r>
              <a:rPr lang="en-US" i="1" dirty="0" smtClean="0"/>
              <a:t> -&gt; </a:t>
            </a:r>
            <a:r>
              <a:rPr lang="en-US" i="1" dirty="0" err="1" smtClean="0"/>
              <a:t>Int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actorial n = product [1..n]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actorial 0 =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actorial (n+1) = (n+1) * factorial n    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Must read : </a:t>
            </a:r>
            <a:r>
              <a:rPr lang="en-US" dirty="0" err="1" smtClean="0"/>
              <a:t>pg</a:t>
            </a:r>
            <a:r>
              <a:rPr lang="en-US" dirty="0" smtClean="0"/>
              <a:t> 55-59, Programming in Haskell, Graham Hutton.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67300" y="227330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84900" y="2108200"/>
            <a:ext cx="199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in a recursive way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6800" y="4508500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4900" y="4191000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Recursive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9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1.Define the type</a:t>
            </a:r>
          </a:p>
          <a:p>
            <a:pPr marL="0" indent="0">
              <a:buNone/>
            </a:pPr>
            <a:r>
              <a:rPr lang="en-US" dirty="0" smtClean="0"/>
              <a:t>2. Enumerate the cases</a:t>
            </a:r>
          </a:p>
          <a:p>
            <a:pPr marL="0" indent="0">
              <a:buNone/>
            </a:pPr>
            <a:r>
              <a:rPr lang="en-US" dirty="0" smtClean="0"/>
              <a:t>3. Define the simple cases</a:t>
            </a:r>
          </a:p>
          <a:p>
            <a:pPr marL="0" indent="0">
              <a:buNone/>
            </a:pPr>
            <a:r>
              <a:rPr lang="en-US" dirty="0" smtClean="0"/>
              <a:t>4.Define the other cases</a:t>
            </a:r>
          </a:p>
          <a:p>
            <a:pPr marL="0" indent="0">
              <a:buNone/>
            </a:pPr>
            <a:r>
              <a:rPr lang="en-US" dirty="0" smtClean="0"/>
              <a:t>5. Generalize and simplify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5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HW2 Discussion</vt:lpstr>
      <vt:lpstr>List Comprehension</vt:lpstr>
      <vt:lpstr>List Comprehension</vt:lpstr>
      <vt:lpstr>Recursion</vt:lpstr>
      <vt:lpstr>Recursion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Anandi</dc:creator>
  <cp:lastModifiedBy>Anandi</cp:lastModifiedBy>
  <cp:revision>11</cp:revision>
  <dcterms:created xsi:type="dcterms:W3CDTF">2016-09-07T16:57:58Z</dcterms:created>
  <dcterms:modified xsi:type="dcterms:W3CDTF">2016-09-07T18:19:36Z</dcterms:modified>
</cp:coreProperties>
</file>