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084F-50EB-46E9-8708-0043B2C28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9C669-1DE3-4D9F-928B-B5DFF2DA7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15F18-B7C6-4AB1-9F6C-D14AD1D9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12CB-F4A8-434F-BEEA-6C7C2EAA5E4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1F2BC-299F-4113-AB8F-C64C9DD8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142CC-D5E7-484B-B29D-417141D8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4153-93C8-4091-B777-EF8628882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0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0001-CDBE-466A-8734-4ECB5C15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6A7CC-9089-4902-B553-AFE951804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C4F6D-E59C-4C3A-A90B-026B064B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12CB-F4A8-434F-BEEA-6C7C2EAA5E4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32745-096B-4B12-B5D6-FACC338D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CD9C3-BEC4-4039-8BC6-7EF22B42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4153-93C8-4091-B777-EF8628882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0FE2E-8889-44D9-8D9D-7D3314145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D9BE-7271-4E9B-A140-2CCEF08C9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1B1C1-D18A-4B62-8CD8-EAA70E03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12CB-F4A8-434F-BEEA-6C7C2EAA5E4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4C626-AC33-4C85-AB61-1CEFFCF1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45C25-0989-4BDE-8F77-25B6FBCE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4153-93C8-4091-B777-EF8628882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8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0C49-3A88-4F0F-B38B-B8D89B47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0FDB-BE60-4D5A-BACF-17E62EE4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E4F91-3F82-43F6-8E83-A7798901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12CB-F4A8-434F-BEEA-6C7C2EAA5E4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09EC5-9FA6-4085-A6DA-837DEF32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3E254-0424-4657-97F5-2CC1DC12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4153-93C8-4091-B777-EF8628882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2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2B0A-A5F0-44AB-95DF-994BF45D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3F65B-C4A5-4569-8B5A-CFA2CA976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C2605-1F0A-44BF-B399-38D174E0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12CB-F4A8-434F-BEEA-6C7C2EAA5E4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6FE55-BEF3-47AF-BC03-DE540C47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1BB1B-C475-40E1-B3BD-7452748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4153-93C8-4091-B777-EF8628882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2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182C-CB77-4819-95F7-E60F4FE9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583A5-4A1E-40D6-80BE-3150B3701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3555A-9323-4CA0-90B6-8806DB620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2CFD9-E8FF-40FC-B387-2462D75F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12CB-F4A8-434F-BEEA-6C7C2EAA5E4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DEDB2-F222-4DC7-AF89-C6D2C1FB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5BE50-AD5D-4288-A866-98605B65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4153-93C8-4091-B777-EF8628882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8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2F0D-5323-4BED-9946-7BDC2134B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D59CC-8658-4780-8842-A74F4E1AC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58198-EA9C-4900-8E93-ABBE974D8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A4C37-13FA-4F52-81E3-6BD5F393C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53312-B31D-4F27-931E-860086167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41449-E8D6-451C-BD81-061FDE5E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12CB-F4A8-434F-BEEA-6C7C2EAA5E4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8E154-45CB-4005-9737-107AC708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266C8-EF89-435A-80B7-3C979A0B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4153-93C8-4091-B777-EF8628882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6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668E-F806-40EA-B836-76F0A7F4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A9B28-A3CD-40D9-AEB3-DACB3FE8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12CB-F4A8-434F-BEEA-6C7C2EAA5E4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B98DC-FE82-4B7E-A4FC-8C04F66D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B1520-3984-4892-98E0-9B97092E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4153-93C8-4091-B777-EF8628882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A8049-2197-4490-BCEF-55719371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12CB-F4A8-434F-BEEA-6C7C2EAA5E4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088E8-9EA7-47FB-B197-8B9F4086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2975D-ABEE-4A2C-8356-7C0EF1E3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4153-93C8-4091-B777-EF8628882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532C-FFC4-489E-A239-01B1F000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24876-D88A-45B7-9306-0CC15115F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F542E-0E60-40A1-B3FE-C7D7F8C30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40DA4-50D1-45EE-98A5-0AACC616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12CB-F4A8-434F-BEEA-6C7C2EAA5E4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1A1F3-0152-4926-B71B-B38AEE6F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63FC7-B4A7-414F-821F-6BA87960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4153-93C8-4091-B777-EF8628882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2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8C83-577A-4B8F-8F20-C6DCCA0B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EB054-6FC4-4421-8E6C-FCD5B0952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BBFEC-9DE6-438B-A691-95A63A1AB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DF864-5031-493B-AD10-D6F0C1BC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12CB-F4A8-434F-BEEA-6C7C2EAA5E4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3EFDB-FCD8-4050-8F01-C10A1208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DFEBC-6C19-49AC-8178-A1F8470D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4153-93C8-4091-B777-EF8628882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5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5E84F-57C9-4BAB-BDAD-BE9A96FF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B469D-7C31-46A0-8397-BC3E395D4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8FFF0-4CA8-4D13-95D6-24F8E1CDE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B12CB-F4A8-434F-BEEA-6C7C2EAA5E4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7F689-DF33-4972-B709-FED3DE388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326C6-E975-4C77-8A26-04DBDF9D7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D4153-93C8-4091-B777-EF8628882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9B6F-ADE2-4F73-A106-B109EB3F7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Group_by</a:t>
            </a:r>
            <a:r>
              <a:rPr lang="en-US" dirty="0"/>
              <a:t>() in </a:t>
            </a:r>
            <a:r>
              <a:rPr lang="en-US" dirty="0" err="1"/>
              <a:t>dplyr</a:t>
            </a:r>
            <a:r>
              <a:rPr lang="en-US" dirty="0"/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8B659-417A-41F7-81A0-7F0AEB7E0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1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AD0D-EE5D-427F-B3E2-DDB84417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A04B66BA-3CA2-4DC9-9296-BB7401374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82" y="1825625"/>
            <a:ext cx="7485635" cy="4351338"/>
          </a:xfrm>
        </p:spPr>
      </p:pic>
    </p:spTree>
    <p:extLst>
      <p:ext uri="{BB962C8B-B14F-4D97-AF65-F5344CB8AC3E}">
        <p14:creationId xmlns:p14="http://schemas.microsoft.com/office/powerpoint/2010/main" val="151552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B9DA-79F4-4C03-AD2E-8AAFF931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3356D9A9-7FC5-468A-AE0A-C0B825235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22" y="1825625"/>
            <a:ext cx="7378355" cy="4351338"/>
          </a:xfrm>
        </p:spPr>
      </p:pic>
    </p:spTree>
    <p:extLst>
      <p:ext uri="{BB962C8B-B14F-4D97-AF65-F5344CB8AC3E}">
        <p14:creationId xmlns:p14="http://schemas.microsoft.com/office/powerpoint/2010/main" val="373970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B47E-7723-4B01-BD52-B63E4C7C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627F39AA-B6E8-456C-929C-F1287F6E9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03" y="1825625"/>
            <a:ext cx="8096793" cy="4351338"/>
          </a:xfrm>
        </p:spPr>
      </p:pic>
    </p:spTree>
    <p:extLst>
      <p:ext uri="{BB962C8B-B14F-4D97-AF65-F5344CB8AC3E}">
        <p14:creationId xmlns:p14="http://schemas.microsoft.com/office/powerpoint/2010/main" val="136030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E958-D021-4EB9-B7FD-075ACD21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03582520-9727-4F76-9739-584CB4EA0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28" y="1825625"/>
            <a:ext cx="9221744" cy="4351338"/>
          </a:xfrm>
        </p:spPr>
      </p:pic>
    </p:spTree>
    <p:extLst>
      <p:ext uri="{BB962C8B-B14F-4D97-AF65-F5344CB8AC3E}">
        <p14:creationId xmlns:p14="http://schemas.microsoft.com/office/powerpoint/2010/main" val="219032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7A34-4A9A-4764-B2D1-26AA4126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C88EE563-8ADC-49DB-A86C-729900715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717" y="1825625"/>
            <a:ext cx="7904565" cy="4351338"/>
          </a:xfrm>
        </p:spPr>
      </p:pic>
    </p:spTree>
    <p:extLst>
      <p:ext uri="{BB962C8B-B14F-4D97-AF65-F5344CB8AC3E}">
        <p14:creationId xmlns:p14="http://schemas.microsoft.com/office/powerpoint/2010/main" val="399204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Group_by() in dplyr()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Group_by() in dplyr()</dc:title>
  <dc:creator>Wang Kai</dc:creator>
  <cp:lastModifiedBy>Wang Kai</cp:lastModifiedBy>
  <cp:revision>1</cp:revision>
  <dcterms:created xsi:type="dcterms:W3CDTF">2021-09-29T12:43:53Z</dcterms:created>
  <dcterms:modified xsi:type="dcterms:W3CDTF">2021-09-29T12:45:07Z</dcterms:modified>
</cp:coreProperties>
</file>