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0: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10: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1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1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3: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1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4: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p14: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5: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p1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6: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p1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7: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4" name="Google Shape;304;p1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8: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p18: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9: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p19: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p2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p2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4: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1" name="Google Shape;341;p24: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5: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6" name="Google Shape;346;p2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6: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2" name="Google Shape;352;p2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27: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8: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p28: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9: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1" name="Google Shape;371;p29: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4: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8: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8: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9: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9: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body"/>
          </p:nvPr>
        </p:nvSpPr>
        <p:spPr>
          <a:xfrm>
            <a:off x="827484" y="1539689"/>
            <a:ext cx="6709906" cy="314661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750"/>
              </a:spcBef>
              <a:spcAft>
                <a:spcPts val="0"/>
              </a:spcAft>
              <a:buSzPts val="1440"/>
              <a:buChar char="►"/>
              <a:defRPr/>
            </a:lvl1pPr>
            <a:lvl2pPr indent="-320040" lvl="1" marL="914400" algn="l">
              <a:lnSpc>
                <a:spcPct val="100000"/>
              </a:lnSpc>
              <a:spcBef>
                <a:spcPts val="750"/>
              </a:spcBef>
              <a:spcAft>
                <a:spcPts val="0"/>
              </a:spcAft>
              <a:buSzPts val="1440"/>
              <a:buChar char="►"/>
              <a:defRPr/>
            </a:lvl2pPr>
            <a:lvl3pPr indent="-320039" lvl="2" marL="1371600" algn="l">
              <a:lnSpc>
                <a:spcPct val="100000"/>
              </a:lnSpc>
              <a:spcBef>
                <a:spcPts val="750"/>
              </a:spcBef>
              <a:spcAft>
                <a:spcPts val="0"/>
              </a:spcAft>
              <a:buSzPts val="1440"/>
              <a:buChar char="►"/>
              <a:defRPr/>
            </a:lvl3pPr>
            <a:lvl4pPr indent="-320039" lvl="3" marL="1828800" algn="l">
              <a:lnSpc>
                <a:spcPct val="100000"/>
              </a:lnSpc>
              <a:spcBef>
                <a:spcPts val="750"/>
              </a:spcBef>
              <a:spcAft>
                <a:spcPts val="0"/>
              </a:spcAft>
              <a:buSzPts val="1440"/>
              <a:buChar char="►"/>
              <a:defRPr/>
            </a:lvl4pPr>
            <a:lvl5pPr indent="-320039" lvl="4" marL="2286000" algn="l">
              <a:lnSpc>
                <a:spcPct val="100000"/>
              </a:lnSpc>
              <a:spcBef>
                <a:spcPts val="750"/>
              </a:spcBef>
              <a:spcAft>
                <a:spcPts val="0"/>
              </a:spcAft>
              <a:buSzPts val="1440"/>
              <a:buChar char="►"/>
              <a:defRPr/>
            </a:lvl5pPr>
            <a:lvl6pPr indent="-320039" lvl="5" marL="2743200" algn="l">
              <a:lnSpc>
                <a:spcPct val="100000"/>
              </a:lnSpc>
              <a:spcBef>
                <a:spcPts val="750"/>
              </a:spcBef>
              <a:spcAft>
                <a:spcPts val="0"/>
              </a:spcAft>
              <a:buSzPts val="1440"/>
              <a:buChar char="►"/>
              <a:defRPr/>
            </a:lvl6pPr>
            <a:lvl7pPr indent="-320039" lvl="6" marL="3200400" algn="l">
              <a:lnSpc>
                <a:spcPct val="100000"/>
              </a:lnSpc>
              <a:spcBef>
                <a:spcPts val="750"/>
              </a:spcBef>
              <a:spcAft>
                <a:spcPts val="0"/>
              </a:spcAft>
              <a:buSzPts val="1440"/>
              <a:buChar char="►"/>
              <a:defRPr/>
            </a:lvl7pPr>
            <a:lvl8pPr indent="-320040" lvl="7" marL="3657600" algn="l">
              <a:lnSpc>
                <a:spcPct val="100000"/>
              </a:lnSpc>
              <a:spcBef>
                <a:spcPts val="750"/>
              </a:spcBef>
              <a:spcAft>
                <a:spcPts val="0"/>
              </a:spcAft>
              <a:buSzPts val="1440"/>
              <a:buChar char="►"/>
              <a:defRPr/>
            </a:lvl8pPr>
            <a:lvl9pPr indent="-320040" lvl="8" marL="4114800" algn="l">
              <a:lnSpc>
                <a:spcPct val="100000"/>
              </a:lnSpc>
              <a:spcBef>
                <a:spcPts val="750"/>
              </a:spcBef>
              <a:spcAft>
                <a:spcPts val="0"/>
              </a:spcAft>
              <a:buSzPts val="1440"/>
              <a:buChar char="►"/>
              <a:defRPr/>
            </a:lvl9pPr>
          </a:lstStyle>
          <a:p/>
        </p:txBody>
      </p:sp>
      <p:sp>
        <p:nvSpPr>
          <p:cNvPr id="20" name="Google Shape;20;p2"/>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11"/>
          <p:cNvSpPr txBox="1"/>
          <p:nvPr>
            <p:ph type="title"/>
          </p:nvPr>
        </p:nvSpPr>
        <p:spPr>
          <a:xfrm>
            <a:off x="866217" y="3600440"/>
            <a:ext cx="6619243"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1800"/>
              <a:buFont typeface="Century Gothic"/>
              <a:buNone/>
              <a:defRPr b="0"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p:nvPr>
            <p:ph idx="2" type="pic"/>
          </p:nvPr>
        </p:nvSpPr>
        <p:spPr>
          <a:xfrm>
            <a:off x="866216" y="514350"/>
            <a:ext cx="6619244" cy="27305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77" name="Google Shape;77;p11"/>
          <p:cNvSpPr txBox="1"/>
          <p:nvPr>
            <p:ph idx="1" type="body"/>
          </p:nvPr>
        </p:nvSpPr>
        <p:spPr>
          <a:xfrm>
            <a:off x="866217" y="4025494"/>
            <a:ext cx="6619242" cy="37028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720"/>
              <a:buNone/>
              <a:defRPr sz="900"/>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sp>
        <p:nvSpPr>
          <p:cNvPr id="78" name="Google Shape;78;p11"/>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12"/>
          <p:cNvSpPr txBox="1"/>
          <p:nvPr>
            <p:ph type="title"/>
          </p:nvPr>
        </p:nvSpPr>
        <p:spPr>
          <a:xfrm>
            <a:off x="866216" y="1085850"/>
            <a:ext cx="6619244" cy="1485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 type="body"/>
          </p:nvPr>
        </p:nvSpPr>
        <p:spPr>
          <a:xfrm>
            <a:off x="866216" y="2743200"/>
            <a:ext cx="6619244" cy="177165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750"/>
              </a:spcBef>
              <a:spcAft>
                <a:spcPts val="0"/>
              </a:spcAft>
              <a:buSzPts val="1080"/>
              <a:buNone/>
              <a:defRPr sz="1350"/>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sp>
        <p:nvSpPr>
          <p:cNvPr id="84" name="Google Shape;84;p12"/>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13"/>
          <p:cNvSpPr txBox="1"/>
          <p:nvPr>
            <p:ph type="title"/>
          </p:nvPr>
        </p:nvSpPr>
        <p:spPr>
          <a:xfrm>
            <a:off x="1181101" y="1085850"/>
            <a:ext cx="5999486" cy="174253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3"/>
          <p:cNvSpPr txBox="1"/>
          <p:nvPr>
            <p:ph idx="1" type="body"/>
          </p:nvPr>
        </p:nvSpPr>
        <p:spPr>
          <a:xfrm>
            <a:off x="1447800" y="2828380"/>
            <a:ext cx="5459737" cy="25663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40"/>
              <a:buNone/>
              <a:defRPr b="0" i="0" sz="1050" cap="small">
                <a:solidFill>
                  <a:srgbClr val="86D1D8"/>
                </a:solidFill>
                <a:latin typeface="Century Gothic"/>
                <a:ea typeface="Century Gothic"/>
                <a:cs typeface="Century Gothic"/>
                <a:sym typeface="Century Gothic"/>
              </a:defRPr>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sp>
        <p:nvSpPr>
          <p:cNvPr id="90" name="Google Shape;90;p13"/>
          <p:cNvSpPr txBox="1"/>
          <p:nvPr>
            <p:ph idx="2" type="body"/>
          </p:nvPr>
        </p:nvSpPr>
        <p:spPr>
          <a:xfrm>
            <a:off x="866216" y="3262993"/>
            <a:ext cx="6619244" cy="12573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750"/>
              </a:spcBef>
              <a:spcAft>
                <a:spcPts val="0"/>
              </a:spcAft>
              <a:buSzPts val="1080"/>
              <a:buNone/>
              <a:defRPr sz="1350"/>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sp>
        <p:nvSpPr>
          <p:cNvPr id="91" name="Google Shape;91;p13"/>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3"/>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
        <p:nvSpPr>
          <p:cNvPr id="94" name="Google Shape;94;p13"/>
          <p:cNvSpPr txBox="1"/>
          <p:nvPr/>
        </p:nvSpPr>
        <p:spPr>
          <a:xfrm>
            <a:off x="673721" y="728440"/>
            <a:ext cx="601434" cy="150041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150"/>
              <a:buFont typeface="Arial"/>
              <a:buNone/>
            </a:pPr>
            <a:r>
              <a:rPr b="0" i="0" lang="en-IN" sz="915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5" name="Google Shape;95;p13"/>
          <p:cNvSpPr txBox="1"/>
          <p:nvPr/>
        </p:nvSpPr>
        <p:spPr>
          <a:xfrm>
            <a:off x="6997868" y="1960341"/>
            <a:ext cx="601434" cy="150041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150"/>
              <a:buFont typeface="Arial"/>
              <a:buNone/>
            </a:pPr>
            <a:r>
              <a:rPr b="0" i="0" lang="en-IN" sz="915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14"/>
          <p:cNvSpPr txBox="1"/>
          <p:nvPr>
            <p:ph type="title"/>
          </p:nvPr>
        </p:nvSpPr>
        <p:spPr>
          <a:xfrm>
            <a:off x="866216" y="2343151"/>
            <a:ext cx="6619245" cy="123988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3000"/>
              <a:buFont typeface="Century Gothic"/>
              <a:buNone/>
              <a:defRPr b="0" sz="3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 type="body"/>
          </p:nvPr>
        </p:nvSpPr>
        <p:spPr>
          <a:xfrm>
            <a:off x="866216" y="3583036"/>
            <a:ext cx="6619244" cy="6453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200"/>
              <a:buNone/>
              <a:defRPr sz="1500" cap="none">
                <a:solidFill>
                  <a:srgbClr val="86D1D8"/>
                </a:solidFill>
              </a:defRPr>
            </a:lvl1pPr>
            <a:lvl2pPr indent="-228600" lvl="1" marL="914400" algn="l">
              <a:lnSpc>
                <a:spcPct val="100000"/>
              </a:lnSpc>
              <a:spcBef>
                <a:spcPts val="750"/>
              </a:spcBef>
              <a:spcAft>
                <a:spcPts val="0"/>
              </a:spcAft>
              <a:buSzPts val="1080"/>
              <a:buNone/>
              <a:defRPr sz="1350">
                <a:solidFill>
                  <a:schemeClr val="lt1"/>
                </a:solidFill>
              </a:defRPr>
            </a:lvl2pPr>
            <a:lvl3pPr indent="-228600" lvl="2" marL="1371600" algn="l">
              <a:lnSpc>
                <a:spcPct val="100000"/>
              </a:lnSpc>
              <a:spcBef>
                <a:spcPts val="750"/>
              </a:spcBef>
              <a:spcAft>
                <a:spcPts val="0"/>
              </a:spcAft>
              <a:buSzPts val="960"/>
              <a:buNone/>
              <a:defRPr sz="1200">
                <a:solidFill>
                  <a:schemeClr val="lt1"/>
                </a:solidFill>
              </a:defRPr>
            </a:lvl3pPr>
            <a:lvl4pPr indent="-228600" lvl="3" marL="1828800" algn="l">
              <a:lnSpc>
                <a:spcPct val="100000"/>
              </a:lnSpc>
              <a:spcBef>
                <a:spcPts val="750"/>
              </a:spcBef>
              <a:spcAft>
                <a:spcPts val="0"/>
              </a:spcAft>
              <a:buSzPts val="840"/>
              <a:buNone/>
              <a:defRPr sz="1050">
                <a:solidFill>
                  <a:schemeClr val="lt1"/>
                </a:solidFill>
              </a:defRPr>
            </a:lvl4pPr>
            <a:lvl5pPr indent="-228600" lvl="4" marL="2286000" algn="l">
              <a:lnSpc>
                <a:spcPct val="100000"/>
              </a:lnSpc>
              <a:spcBef>
                <a:spcPts val="750"/>
              </a:spcBef>
              <a:spcAft>
                <a:spcPts val="0"/>
              </a:spcAft>
              <a:buSzPts val="840"/>
              <a:buNone/>
              <a:defRPr sz="1050">
                <a:solidFill>
                  <a:schemeClr val="lt1"/>
                </a:solidFill>
              </a:defRPr>
            </a:lvl5pPr>
            <a:lvl6pPr indent="-228600" lvl="5" marL="2743200" algn="l">
              <a:lnSpc>
                <a:spcPct val="100000"/>
              </a:lnSpc>
              <a:spcBef>
                <a:spcPts val="750"/>
              </a:spcBef>
              <a:spcAft>
                <a:spcPts val="0"/>
              </a:spcAft>
              <a:buSzPts val="840"/>
              <a:buNone/>
              <a:defRPr sz="1050">
                <a:solidFill>
                  <a:schemeClr val="lt1"/>
                </a:solidFill>
              </a:defRPr>
            </a:lvl6pPr>
            <a:lvl7pPr indent="-228600" lvl="6" marL="3200400" algn="l">
              <a:lnSpc>
                <a:spcPct val="100000"/>
              </a:lnSpc>
              <a:spcBef>
                <a:spcPts val="750"/>
              </a:spcBef>
              <a:spcAft>
                <a:spcPts val="0"/>
              </a:spcAft>
              <a:buSzPts val="840"/>
              <a:buNone/>
              <a:defRPr sz="1050">
                <a:solidFill>
                  <a:schemeClr val="lt1"/>
                </a:solidFill>
              </a:defRPr>
            </a:lvl7pPr>
            <a:lvl8pPr indent="-228600" lvl="7" marL="3657600" algn="l">
              <a:lnSpc>
                <a:spcPct val="100000"/>
              </a:lnSpc>
              <a:spcBef>
                <a:spcPts val="750"/>
              </a:spcBef>
              <a:spcAft>
                <a:spcPts val="0"/>
              </a:spcAft>
              <a:buSzPts val="840"/>
              <a:buNone/>
              <a:defRPr sz="1050">
                <a:solidFill>
                  <a:schemeClr val="lt1"/>
                </a:solidFill>
              </a:defRPr>
            </a:lvl8pPr>
            <a:lvl9pPr indent="-228600" lvl="8" marL="4114800" algn="l">
              <a:lnSpc>
                <a:spcPct val="100000"/>
              </a:lnSpc>
              <a:spcBef>
                <a:spcPts val="750"/>
              </a:spcBef>
              <a:spcAft>
                <a:spcPts val="0"/>
              </a:spcAft>
              <a:buSzPts val="840"/>
              <a:buNone/>
              <a:defRPr sz="1050">
                <a:solidFill>
                  <a:schemeClr val="lt1"/>
                </a:solidFill>
              </a:defRPr>
            </a:lvl9pPr>
          </a:lstStyle>
          <a:p/>
        </p:txBody>
      </p:sp>
      <p:sp>
        <p:nvSpPr>
          <p:cNvPr id="99" name="Google Shape;99;p14"/>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4"/>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3150"/>
              <a:buFont typeface="Century Gothic"/>
              <a:buNone/>
              <a:defRPr sz="315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 type="body"/>
          </p:nvPr>
        </p:nvSpPr>
        <p:spPr>
          <a:xfrm>
            <a:off x="474710" y="1485900"/>
            <a:ext cx="2210150" cy="43219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50"/>
              </a:spcBef>
              <a:spcAft>
                <a:spcPts val="0"/>
              </a:spcAft>
              <a:buSzPts val="1440"/>
              <a:buNone/>
              <a:defRPr b="0" sz="1800">
                <a:solidFill>
                  <a:srgbClr val="86D1D8"/>
                </a:solidFill>
              </a:defRPr>
            </a:lvl1pPr>
            <a:lvl2pPr indent="-228600" lvl="1" marL="914400" algn="l">
              <a:lnSpc>
                <a:spcPct val="100000"/>
              </a:lnSpc>
              <a:spcBef>
                <a:spcPts val="750"/>
              </a:spcBef>
              <a:spcAft>
                <a:spcPts val="0"/>
              </a:spcAft>
              <a:buSzPts val="1200"/>
              <a:buNone/>
              <a:defRPr b="1" sz="1500"/>
            </a:lvl2pPr>
            <a:lvl3pPr indent="-228600" lvl="2" marL="1371600" algn="l">
              <a:lnSpc>
                <a:spcPct val="100000"/>
              </a:lnSpc>
              <a:spcBef>
                <a:spcPts val="750"/>
              </a:spcBef>
              <a:spcAft>
                <a:spcPts val="0"/>
              </a:spcAft>
              <a:buSzPts val="1080"/>
              <a:buNone/>
              <a:defRPr b="1" sz="1350"/>
            </a:lvl3pPr>
            <a:lvl4pPr indent="-228600" lvl="3" marL="1828800" algn="l">
              <a:lnSpc>
                <a:spcPct val="100000"/>
              </a:lnSpc>
              <a:spcBef>
                <a:spcPts val="750"/>
              </a:spcBef>
              <a:spcAft>
                <a:spcPts val="0"/>
              </a:spcAft>
              <a:buSzPts val="960"/>
              <a:buNone/>
              <a:defRPr b="1" sz="1200"/>
            </a:lvl4pPr>
            <a:lvl5pPr indent="-228600" lvl="4" marL="2286000" algn="l">
              <a:lnSpc>
                <a:spcPct val="100000"/>
              </a:lnSpc>
              <a:spcBef>
                <a:spcPts val="750"/>
              </a:spcBef>
              <a:spcAft>
                <a:spcPts val="0"/>
              </a:spcAft>
              <a:buSzPts val="960"/>
              <a:buNone/>
              <a:defRPr b="1" sz="1200"/>
            </a:lvl5pPr>
            <a:lvl6pPr indent="-228600" lvl="5" marL="2743200" algn="l">
              <a:lnSpc>
                <a:spcPct val="100000"/>
              </a:lnSpc>
              <a:spcBef>
                <a:spcPts val="750"/>
              </a:spcBef>
              <a:spcAft>
                <a:spcPts val="0"/>
              </a:spcAft>
              <a:buSzPts val="960"/>
              <a:buNone/>
              <a:defRPr b="1" sz="1200"/>
            </a:lvl6pPr>
            <a:lvl7pPr indent="-228600" lvl="6" marL="3200400" algn="l">
              <a:lnSpc>
                <a:spcPct val="100000"/>
              </a:lnSpc>
              <a:spcBef>
                <a:spcPts val="750"/>
              </a:spcBef>
              <a:spcAft>
                <a:spcPts val="0"/>
              </a:spcAft>
              <a:buSzPts val="960"/>
              <a:buNone/>
              <a:defRPr b="1" sz="1200"/>
            </a:lvl7pPr>
            <a:lvl8pPr indent="-228600" lvl="7" marL="3657600" algn="l">
              <a:lnSpc>
                <a:spcPct val="100000"/>
              </a:lnSpc>
              <a:spcBef>
                <a:spcPts val="750"/>
              </a:spcBef>
              <a:spcAft>
                <a:spcPts val="0"/>
              </a:spcAft>
              <a:buSzPts val="960"/>
              <a:buNone/>
              <a:defRPr b="1" sz="1200"/>
            </a:lvl8pPr>
            <a:lvl9pPr indent="-228600" lvl="8" marL="4114800" algn="l">
              <a:lnSpc>
                <a:spcPct val="100000"/>
              </a:lnSpc>
              <a:spcBef>
                <a:spcPts val="750"/>
              </a:spcBef>
              <a:spcAft>
                <a:spcPts val="0"/>
              </a:spcAft>
              <a:buSzPts val="960"/>
              <a:buNone/>
              <a:defRPr b="1" sz="1200"/>
            </a:lvl9pPr>
          </a:lstStyle>
          <a:p/>
        </p:txBody>
      </p:sp>
      <p:sp>
        <p:nvSpPr>
          <p:cNvPr id="105" name="Google Shape;105;p15"/>
          <p:cNvSpPr txBox="1"/>
          <p:nvPr>
            <p:ph idx="2" type="body"/>
          </p:nvPr>
        </p:nvSpPr>
        <p:spPr>
          <a:xfrm>
            <a:off x="489347" y="2000250"/>
            <a:ext cx="2195513" cy="269200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40"/>
              <a:buNone/>
              <a:defRPr sz="1050"/>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sp>
        <p:nvSpPr>
          <p:cNvPr id="106" name="Google Shape;106;p15"/>
          <p:cNvSpPr txBox="1"/>
          <p:nvPr>
            <p:ph idx="3" type="body"/>
          </p:nvPr>
        </p:nvSpPr>
        <p:spPr>
          <a:xfrm>
            <a:off x="2912745" y="1485900"/>
            <a:ext cx="2202181" cy="43219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50"/>
              </a:spcBef>
              <a:spcAft>
                <a:spcPts val="0"/>
              </a:spcAft>
              <a:buSzPts val="1440"/>
              <a:buNone/>
              <a:defRPr b="0" sz="1800">
                <a:solidFill>
                  <a:srgbClr val="86D1D8"/>
                </a:solidFill>
              </a:defRPr>
            </a:lvl1pPr>
            <a:lvl2pPr indent="-228600" lvl="1" marL="914400" algn="l">
              <a:lnSpc>
                <a:spcPct val="100000"/>
              </a:lnSpc>
              <a:spcBef>
                <a:spcPts val="750"/>
              </a:spcBef>
              <a:spcAft>
                <a:spcPts val="0"/>
              </a:spcAft>
              <a:buSzPts val="1200"/>
              <a:buNone/>
              <a:defRPr b="1" sz="1500"/>
            </a:lvl2pPr>
            <a:lvl3pPr indent="-228600" lvl="2" marL="1371600" algn="l">
              <a:lnSpc>
                <a:spcPct val="100000"/>
              </a:lnSpc>
              <a:spcBef>
                <a:spcPts val="750"/>
              </a:spcBef>
              <a:spcAft>
                <a:spcPts val="0"/>
              </a:spcAft>
              <a:buSzPts val="1080"/>
              <a:buNone/>
              <a:defRPr b="1" sz="1350"/>
            </a:lvl3pPr>
            <a:lvl4pPr indent="-228600" lvl="3" marL="1828800" algn="l">
              <a:lnSpc>
                <a:spcPct val="100000"/>
              </a:lnSpc>
              <a:spcBef>
                <a:spcPts val="750"/>
              </a:spcBef>
              <a:spcAft>
                <a:spcPts val="0"/>
              </a:spcAft>
              <a:buSzPts val="960"/>
              <a:buNone/>
              <a:defRPr b="1" sz="1200"/>
            </a:lvl4pPr>
            <a:lvl5pPr indent="-228600" lvl="4" marL="2286000" algn="l">
              <a:lnSpc>
                <a:spcPct val="100000"/>
              </a:lnSpc>
              <a:spcBef>
                <a:spcPts val="750"/>
              </a:spcBef>
              <a:spcAft>
                <a:spcPts val="0"/>
              </a:spcAft>
              <a:buSzPts val="960"/>
              <a:buNone/>
              <a:defRPr b="1" sz="1200"/>
            </a:lvl5pPr>
            <a:lvl6pPr indent="-228600" lvl="5" marL="2743200" algn="l">
              <a:lnSpc>
                <a:spcPct val="100000"/>
              </a:lnSpc>
              <a:spcBef>
                <a:spcPts val="750"/>
              </a:spcBef>
              <a:spcAft>
                <a:spcPts val="0"/>
              </a:spcAft>
              <a:buSzPts val="960"/>
              <a:buNone/>
              <a:defRPr b="1" sz="1200"/>
            </a:lvl6pPr>
            <a:lvl7pPr indent="-228600" lvl="6" marL="3200400" algn="l">
              <a:lnSpc>
                <a:spcPct val="100000"/>
              </a:lnSpc>
              <a:spcBef>
                <a:spcPts val="750"/>
              </a:spcBef>
              <a:spcAft>
                <a:spcPts val="0"/>
              </a:spcAft>
              <a:buSzPts val="960"/>
              <a:buNone/>
              <a:defRPr b="1" sz="1200"/>
            </a:lvl7pPr>
            <a:lvl8pPr indent="-228600" lvl="7" marL="3657600" algn="l">
              <a:lnSpc>
                <a:spcPct val="100000"/>
              </a:lnSpc>
              <a:spcBef>
                <a:spcPts val="750"/>
              </a:spcBef>
              <a:spcAft>
                <a:spcPts val="0"/>
              </a:spcAft>
              <a:buSzPts val="960"/>
              <a:buNone/>
              <a:defRPr b="1" sz="1200"/>
            </a:lvl8pPr>
            <a:lvl9pPr indent="-228600" lvl="8" marL="4114800" algn="l">
              <a:lnSpc>
                <a:spcPct val="100000"/>
              </a:lnSpc>
              <a:spcBef>
                <a:spcPts val="750"/>
              </a:spcBef>
              <a:spcAft>
                <a:spcPts val="0"/>
              </a:spcAft>
              <a:buSzPts val="960"/>
              <a:buNone/>
              <a:defRPr b="1" sz="1200"/>
            </a:lvl9pPr>
          </a:lstStyle>
          <a:p/>
        </p:txBody>
      </p:sp>
      <p:sp>
        <p:nvSpPr>
          <p:cNvPr id="107" name="Google Shape;107;p15"/>
          <p:cNvSpPr txBox="1"/>
          <p:nvPr>
            <p:ph idx="4" type="body"/>
          </p:nvPr>
        </p:nvSpPr>
        <p:spPr>
          <a:xfrm>
            <a:off x="2904829" y="2000250"/>
            <a:ext cx="2210096" cy="269200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40"/>
              <a:buNone/>
              <a:defRPr sz="1050"/>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sp>
        <p:nvSpPr>
          <p:cNvPr id="108" name="Google Shape;108;p15"/>
          <p:cNvSpPr txBox="1"/>
          <p:nvPr>
            <p:ph idx="5" type="body"/>
          </p:nvPr>
        </p:nvSpPr>
        <p:spPr>
          <a:xfrm>
            <a:off x="5343525" y="1485900"/>
            <a:ext cx="2199085" cy="43219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50"/>
              </a:spcBef>
              <a:spcAft>
                <a:spcPts val="0"/>
              </a:spcAft>
              <a:buSzPts val="1440"/>
              <a:buNone/>
              <a:defRPr b="0" sz="1800">
                <a:solidFill>
                  <a:srgbClr val="86D1D8"/>
                </a:solidFill>
              </a:defRPr>
            </a:lvl1pPr>
            <a:lvl2pPr indent="-228600" lvl="1" marL="914400" algn="l">
              <a:lnSpc>
                <a:spcPct val="100000"/>
              </a:lnSpc>
              <a:spcBef>
                <a:spcPts val="750"/>
              </a:spcBef>
              <a:spcAft>
                <a:spcPts val="0"/>
              </a:spcAft>
              <a:buSzPts val="1200"/>
              <a:buNone/>
              <a:defRPr b="1" sz="1500"/>
            </a:lvl2pPr>
            <a:lvl3pPr indent="-228600" lvl="2" marL="1371600" algn="l">
              <a:lnSpc>
                <a:spcPct val="100000"/>
              </a:lnSpc>
              <a:spcBef>
                <a:spcPts val="750"/>
              </a:spcBef>
              <a:spcAft>
                <a:spcPts val="0"/>
              </a:spcAft>
              <a:buSzPts val="1080"/>
              <a:buNone/>
              <a:defRPr b="1" sz="1350"/>
            </a:lvl3pPr>
            <a:lvl4pPr indent="-228600" lvl="3" marL="1828800" algn="l">
              <a:lnSpc>
                <a:spcPct val="100000"/>
              </a:lnSpc>
              <a:spcBef>
                <a:spcPts val="750"/>
              </a:spcBef>
              <a:spcAft>
                <a:spcPts val="0"/>
              </a:spcAft>
              <a:buSzPts val="960"/>
              <a:buNone/>
              <a:defRPr b="1" sz="1200"/>
            </a:lvl4pPr>
            <a:lvl5pPr indent="-228600" lvl="4" marL="2286000" algn="l">
              <a:lnSpc>
                <a:spcPct val="100000"/>
              </a:lnSpc>
              <a:spcBef>
                <a:spcPts val="750"/>
              </a:spcBef>
              <a:spcAft>
                <a:spcPts val="0"/>
              </a:spcAft>
              <a:buSzPts val="960"/>
              <a:buNone/>
              <a:defRPr b="1" sz="1200"/>
            </a:lvl5pPr>
            <a:lvl6pPr indent="-228600" lvl="5" marL="2743200" algn="l">
              <a:lnSpc>
                <a:spcPct val="100000"/>
              </a:lnSpc>
              <a:spcBef>
                <a:spcPts val="750"/>
              </a:spcBef>
              <a:spcAft>
                <a:spcPts val="0"/>
              </a:spcAft>
              <a:buSzPts val="960"/>
              <a:buNone/>
              <a:defRPr b="1" sz="1200"/>
            </a:lvl6pPr>
            <a:lvl7pPr indent="-228600" lvl="6" marL="3200400" algn="l">
              <a:lnSpc>
                <a:spcPct val="100000"/>
              </a:lnSpc>
              <a:spcBef>
                <a:spcPts val="750"/>
              </a:spcBef>
              <a:spcAft>
                <a:spcPts val="0"/>
              </a:spcAft>
              <a:buSzPts val="960"/>
              <a:buNone/>
              <a:defRPr b="1" sz="1200"/>
            </a:lvl7pPr>
            <a:lvl8pPr indent="-228600" lvl="7" marL="3657600" algn="l">
              <a:lnSpc>
                <a:spcPct val="100000"/>
              </a:lnSpc>
              <a:spcBef>
                <a:spcPts val="750"/>
              </a:spcBef>
              <a:spcAft>
                <a:spcPts val="0"/>
              </a:spcAft>
              <a:buSzPts val="960"/>
              <a:buNone/>
              <a:defRPr b="1" sz="1200"/>
            </a:lvl8pPr>
            <a:lvl9pPr indent="-228600" lvl="8" marL="4114800" algn="l">
              <a:lnSpc>
                <a:spcPct val="100000"/>
              </a:lnSpc>
              <a:spcBef>
                <a:spcPts val="750"/>
              </a:spcBef>
              <a:spcAft>
                <a:spcPts val="0"/>
              </a:spcAft>
              <a:buSzPts val="960"/>
              <a:buNone/>
              <a:defRPr b="1" sz="1200"/>
            </a:lvl9pPr>
          </a:lstStyle>
          <a:p/>
        </p:txBody>
      </p:sp>
      <p:sp>
        <p:nvSpPr>
          <p:cNvPr id="109" name="Google Shape;109;p15"/>
          <p:cNvSpPr txBox="1"/>
          <p:nvPr>
            <p:ph idx="6" type="body"/>
          </p:nvPr>
        </p:nvSpPr>
        <p:spPr>
          <a:xfrm>
            <a:off x="5343525" y="2000250"/>
            <a:ext cx="2199085" cy="269200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40"/>
              <a:buNone/>
              <a:defRPr sz="1050"/>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cxnSp>
        <p:nvCxnSpPr>
          <p:cNvPr id="110" name="Google Shape;110;p15"/>
          <p:cNvCxnSpPr/>
          <p:nvPr/>
        </p:nvCxnSpPr>
        <p:spPr>
          <a:xfrm>
            <a:off x="2794607" y="1600200"/>
            <a:ext cx="0" cy="29718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15"/>
          <p:cNvCxnSpPr/>
          <p:nvPr/>
        </p:nvCxnSpPr>
        <p:spPr>
          <a:xfrm>
            <a:off x="5221670" y="1600200"/>
            <a:ext cx="0" cy="297516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15"/>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5"/>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16"/>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3150"/>
              <a:buFont typeface="Century Gothic"/>
              <a:buNone/>
              <a:defRPr sz="315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6"/>
          <p:cNvSpPr txBox="1"/>
          <p:nvPr>
            <p:ph idx="1" type="body"/>
          </p:nvPr>
        </p:nvSpPr>
        <p:spPr>
          <a:xfrm>
            <a:off x="489347" y="3188212"/>
            <a:ext cx="2205038" cy="43219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50"/>
              </a:spcBef>
              <a:spcAft>
                <a:spcPts val="0"/>
              </a:spcAft>
              <a:buSzPts val="1440"/>
              <a:buNone/>
              <a:defRPr b="0" sz="1800">
                <a:solidFill>
                  <a:srgbClr val="86D1D8"/>
                </a:solidFill>
              </a:defRPr>
            </a:lvl1pPr>
            <a:lvl2pPr indent="-228600" lvl="1" marL="914400" algn="l">
              <a:lnSpc>
                <a:spcPct val="100000"/>
              </a:lnSpc>
              <a:spcBef>
                <a:spcPts val="750"/>
              </a:spcBef>
              <a:spcAft>
                <a:spcPts val="0"/>
              </a:spcAft>
              <a:buSzPts val="1200"/>
              <a:buNone/>
              <a:defRPr b="1" sz="1500"/>
            </a:lvl2pPr>
            <a:lvl3pPr indent="-228600" lvl="2" marL="1371600" algn="l">
              <a:lnSpc>
                <a:spcPct val="100000"/>
              </a:lnSpc>
              <a:spcBef>
                <a:spcPts val="750"/>
              </a:spcBef>
              <a:spcAft>
                <a:spcPts val="0"/>
              </a:spcAft>
              <a:buSzPts val="1080"/>
              <a:buNone/>
              <a:defRPr b="1" sz="1350"/>
            </a:lvl3pPr>
            <a:lvl4pPr indent="-228600" lvl="3" marL="1828800" algn="l">
              <a:lnSpc>
                <a:spcPct val="100000"/>
              </a:lnSpc>
              <a:spcBef>
                <a:spcPts val="750"/>
              </a:spcBef>
              <a:spcAft>
                <a:spcPts val="0"/>
              </a:spcAft>
              <a:buSzPts val="960"/>
              <a:buNone/>
              <a:defRPr b="1" sz="1200"/>
            </a:lvl4pPr>
            <a:lvl5pPr indent="-228600" lvl="4" marL="2286000" algn="l">
              <a:lnSpc>
                <a:spcPct val="100000"/>
              </a:lnSpc>
              <a:spcBef>
                <a:spcPts val="750"/>
              </a:spcBef>
              <a:spcAft>
                <a:spcPts val="0"/>
              </a:spcAft>
              <a:buSzPts val="960"/>
              <a:buNone/>
              <a:defRPr b="1" sz="1200"/>
            </a:lvl5pPr>
            <a:lvl6pPr indent="-228600" lvl="5" marL="2743200" algn="l">
              <a:lnSpc>
                <a:spcPct val="100000"/>
              </a:lnSpc>
              <a:spcBef>
                <a:spcPts val="750"/>
              </a:spcBef>
              <a:spcAft>
                <a:spcPts val="0"/>
              </a:spcAft>
              <a:buSzPts val="960"/>
              <a:buNone/>
              <a:defRPr b="1" sz="1200"/>
            </a:lvl6pPr>
            <a:lvl7pPr indent="-228600" lvl="6" marL="3200400" algn="l">
              <a:lnSpc>
                <a:spcPct val="100000"/>
              </a:lnSpc>
              <a:spcBef>
                <a:spcPts val="750"/>
              </a:spcBef>
              <a:spcAft>
                <a:spcPts val="0"/>
              </a:spcAft>
              <a:buSzPts val="960"/>
              <a:buNone/>
              <a:defRPr b="1" sz="1200"/>
            </a:lvl7pPr>
            <a:lvl8pPr indent="-228600" lvl="7" marL="3657600" algn="l">
              <a:lnSpc>
                <a:spcPct val="100000"/>
              </a:lnSpc>
              <a:spcBef>
                <a:spcPts val="750"/>
              </a:spcBef>
              <a:spcAft>
                <a:spcPts val="0"/>
              </a:spcAft>
              <a:buSzPts val="960"/>
              <a:buNone/>
              <a:defRPr b="1" sz="1200"/>
            </a:lvl8pPr>
            <a:lvl9pPr indent="-228600" lvl="8" marL="4114800" algn="l">
              <a:lnSpc>
                <a:spcPct val="100000"/>
              </a:lnSpc>
              <a:spcBef>
                <a:spcPts val="750"/>
              </a:spcBef>
              <a:spcAft>
                <a:spcPts val="0"/>
              </a:spcAft>
              <a:buSzPts val="960"/>
              <a:buNone/>
              <a:defRPr b="1" sz="1200"/>
            </a:lvl9pPr>
          </a:lstStyle>
          <a:p/>
        </p:txBody>
      </p:sp>
      <p:sp>
        <p:nvSpPr>
          <p:cNvPr id="118" name="Google Shape;118;p16"/>
          <p:cNvSpPr/>
          <p:nvPr>
            <p:ph idx="2" type="pic"/>
          </p:nvPr>
        </p:nvSpPr>
        <p:spPr>
          <a:xfrm>
            <a:off x="489347" y="1657350"/>
            <a:ext cx="2205038" cy="1143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19" name="Google Shape;119;p16"/>
          <p:cNvSpPr txBox="1"/>
          <p:nvPr>
            <p:ph idx="3" type="body"/>
          </p:nvPr>
        </p:nvSpPr>
        <p:spPr>
          <a:xfrm>
            <a:off x="489347" y="3620409"/>
            <a:ext cx="2205038" cy="49439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40"/>
              <a:buNone/>
              <a:defRPr sz="1050"/>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sp>
        <p:nvSpPr>
          <p:cNvPr id="120" name="Google Shape;120;p16"/>
          <p:cNvSpPr txBox="1"/>
          <p:nvPr>
            <p:ph idx="4" type="body"/>
          </p:nvPr>
        </p:nvSpPr>
        <p:spPr>
          <a:xfrm>
            <a:off x="2917032" y="3188212"/>
            <a:ext cx="2197894" cy="43219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50"/>
              </a:spcBef>
              <a:spcAft>
                <a:spcPts val="0"/>
              </a:spcAft>
              <a:buSzPts val="1440"/>
              <a:buNone/>
              <a:defRPr b="0" sz="1800">
                <a:solidFill>
                  <a:srgbClr val="86D1D8"/>
                </a:solidFill>
              </a:defRPr>
            </a:lvl1pPr>
            <a:lvl2pPr indent="-228600" lvl="1" marL="914400" algn="l">
              <a:lnSpc>
                <a:spcPct val="100000"/>
              </a:lnSpc>
              <a:spcBef>
                <a:spcPts val="750"/>
              </a:spcBef>
              <a:spcAft>
                <a:spcPts val="0"/>
              </a:spcAft>
              <a:buSzPts val="1200"/>
              <a:buNone/>
              <a:defRPr b="1" sz="1500"/>
            </a:lvl2pPr>
            <a:lvl3pPr indent="-228600" lvl="2" marL="1371600" algn="l">
              <a:lnSpc>
                <a:spcPct val="100000"/>
              </a:lnSpc>
              <a:spcBef>
                <a:spcPts val="750"/>
              </a:spcBef>
              <a:spcAft>
                <a:spcPts val="0"/>
              </a:spcAft>
              <a:buSzPts val="1080"/>
              <a:buNone/>
              <a:defRPr b="1" sz="1350"/>
            </a:lvl3pPr>
            <a:lvl4pPr indent="-228600" lvl="3" marL="1828800" algn="l">
              <a:lnSpc>
                <a:spcPct val="100000"/>
              </a:lnSpc>
              <a:spcBef>
                <a:spcPts val="750"/>
              </a:spcBef>
              <a:spcAft>
                <a:spcPts val="0"/>
              </a:spcAft>
              <a:buSzPts val="960"/>
              <a:buNone/>
              <a:defRPr b="1" sz="1200"/>
            </a:lvl4pPr>
            <a:lvl5pPr indent="-228600" lvl="4" marL="2286000" algn="l">
              <a:lnSpc>
                <a:spcPct val="100000"/>
              </a:lnSpc>
              <a:spcBef>
                <a:spcPts val="750"/>
              </a:spcBef>
              <a:spcAft>
                <a:spcPts val="0"/>
              </a:spcAft>
              <a:buSzPts val="960"/>
              <a:buNone/>
              <a:defRPr b="1" sz="1200"/>
            </a:lvl5pPr>
            <a:lvl6pPr indent="-228600" lvl="5" marL="2743200" algn="l">
              <a:lnSpc>
                <a:spcPct val="100000"/>
              </a:lnSpc>
              <a:spcBef>
                <a:spcPts val="750"/>
              </a:spcBef>
              <a:spcAft>
                <a:spcPts val="0"/>
              </a:spcAft>
              <a:buSzPts val="960"/>
              <a:buNone/>
              <a:defRPr b="1" sz="1200"/>
            </a:lvl6pPr>
            <a:lvl7pPr indent="-228600" lvl="6" marL="3200400" algn="l">
              <a:lnSpc>
                <a:spcPct val="100000"/>
              </a:lnSpc>
              <a:spcBef>
                <a:spcPts val="750"/>
              </a:spcBef>
              <a:spcAft>
                <a:spcPts val="0"/>
              </a:spcAft>
              <a:buSzPts val="960"/>
              <a:buNone/>
              <a:defRPr b="1" sz="1200"/>
            </a:lvl7pPr>
            <a:lvl8pPr indent="-228600" lvl="7" marL="3657600" algn="l">
              <a:lnSpc>
                <a:spcPct val="100000"/>
              </a:lnSpc>
              <a:spcBef>
                <a:spcPts val="750"/>
              </a:spcBef>
              <a:spcAft>
                <a:spcPts val="0"/>
              </a:spcAft>
              <a:buSzPts val="960"/>
              <a:buNone/>
              <a:defRPr b="1" sz="1200"/>
            </a:lvl8pPr>
            <a:lvl9pPr indent="-228600" lvl="8" marL="4114800" algn="l">
              <a:lnSpc>
                <a:spcPct val="100000"/>
              </a:lnSpc>
              <a:spcBef>
                <a:spcPts val="750"/>
              </a:spcBef>
              <a:spcAft>
                <a:spcPts val="0"/>
              </a:spcAft>
              <a:buSzPts val="960"/>
              <a:buNone/>
              <a:defRPr b="1" sz="1200"/>
            </a:lvl9pPr>
          </a:lstStyle>
          <a:p/>
        </p:txBody>
      </p:sp>
      <p:sp>
        <p:nvSpPr>
          <p:cNvPr id="121" name="Google Shape;121;p16"/>
          <p:cNvSpPr/>
          <p:nvPr>
            <p:ph idx="5" type="pic"/>
          </p:nvPr>
        </p:nvSpPr>
        <p:spPr>
          <a:xfrm>
            <a:off x="2917031" y="1657350"/>
            <a:ext cx="2197894" cy="1143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22" name="Google Shape;122;p16"/>
          <p:cNvSpPr txBox="1"/>
          <p:nvPr>
            <p:ph idx="6" type="body"/>
          </p:nvPr>
        </p:nvSpPr>
        <p:spPr>
          <a:xfrm>
            <a:off x="2916016" y="3620408"/>
            <a:ext cx="2200805" cy="49439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40"/>
              <a:buNone/>
              <a:defRPr sz="1050"/>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sp>
        <p:nvSpPr>
          <p:cNvPr id="123" name="Google Shape;123;p16"/>
          <p:cNvSpPr txBox="1"/>
          <p:nvPr>
            <p:ph idx="7" type="body"/>
          </p:nvPr>
        </p:nvSpPr>
        <p:spPr>
          <a:xfrm>
            <a:off x="5343525" y="3188212"/>
            <a:ext cx="2199085" cy="43219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50"/>
              </a:spcBef>
              <a:spcAft>
                <a:spcPts val="0"/>
              </a:spcAft>
              <a:buSzPts val="1440"/>
              <a:buNone/>
              <a:defRPr b="0" sz="1800">
                <a:solidFill>
                  <a:srgbClr val="86D1D8"/>
                </a:solidFill>
              </a:defRPr>
            </a:lvl1pPr>
            <a:lvl2pPr indent="-228600" lvl="1" marL="914400" algn="l">
              <a:lnSpc>
                <a:spcPct val="100000"/>
              </a:lnSpc>
              <a:spcBef>
                <a:spcPts val="750"/>
              </a:spcBef>
              <a:spcAft>
                <a:spcPts val="0"/>
              </a:spcAft>
              <a:buSzPts val="1200"/>
              <a:buNone/>
              <a:defRPr b="1" sz="1500"/>
            </a:lvl2pPr>
            <a:lvl3pPr indent="-228600" lvl="2" marL="1371600" algn="l">
              <a:lnSpc>
                <a:spcPct val="100000"/>
              </a:lnSpc>
              <a:spcBef>
                <a:spcPts val="750"/>
              </a:spcBef>
              <a:spcAft>
                <a:spcPts val="0"/>
              </a:spcAft>
              <a:buSzPts val="1080"/>
              <a:buNone/>
              <a:defRPr b="1" sz="1350"/>
            </a:lvl3pPr>
            <a:lvl4pPr indent="-228600" lvl="3" marL="1828800" algn="l">
              <a:lnSpc>
                <a:spcPct val="100000"/>
              </a:lnSpc>
              <a:spcBef>
                <a:spcPts val="750"/>
              </a:spcBef>
              <a:spcAft>
                <a:spcPts val="0"/>
              </a:spcAft>
              <a:buSzPts val="960"/>
              <a:buNone/>
              <a:defRPr b="1" sz="1200"/>
            </a:lvl4pPr>
            <a:lvl5pPr indent="-228600" lvl="4" marL="2286000" algn="l">
              <a:lnSpc>
                <a:spcPct val="100000"/>
              </a:lnSpc>
              <a:spcBef>
                <a:spcPts val="750"/>
              </a:spcBef>
              <a:spcAft>
                <a:spcPts val="0"/>
              </a:spcAft>
              <a:buSzPts val="960"/>
              <a:buNone/>
              <a:defRPr b="1" sz="1200"/>
            </a:lvl5pPr>
            <a:lvl6pPr indent="-228600" lvl="5" marL="2743200" algn="l">
              <a:lnSpc>
                <a:spcPct val="100000"/>
              </a:lnSpc>
              <a:spcBef>
                <a:spcPts val="750"/>
              </a:spcBef>
              <a:spcAft>
                <a:spcPts val="0"/>
              </a:spcAft>
              <a:buSzPts val="960"/>
              <a:buNone/>
              <a:defRPr b="1" sz="1200"/>
            </a:lvl6pPr>
            <a:lvl7pPr indent="-228600" lvl="6" marL="3200400" algn="l">
              <a:lnSpc>
                <a:spcPct val="100000"/>
              </a:lnSpc>
              <a:spcBef>
                <a:spcPts val="750"/>
              </a:spcBef>
              <a:spcAft>
                <a:spcPts val="0"/>
              </a:spcAft>
              <a:buSzPts val="960"/>
              <a:buNone/>
              <a:defRPr b="1" sz="1200"/>
            </a:lvl7pPr>
            <a:lvl8pPr indent="-228600" lvl="7" marL="3657600" algn="l">
              <a:lnSpc>
                <a:spcPct val="100000"/>
              </a:lnSpc>
              <a:spcBef>
                <a:spcPts val="750"/>
              </a:spcBef>
              <a:spcAft>
                <a:spcPts val="0"/>
              </a:spcAft>
              <a:buSzPts val="960"/>
              <a:buNone/>
              <a:defRPr b="1" sz="1200"/>
            </a:lvl8pPr>
            <a:lvl9pPr indent="-228600" lvl="8" marL="4114800" algn="l">
              <a:lnSpc>
                <a:spcPct val="100000"/>
              </a:lnSpc>
              <a:spcBef>
                <a:spcPts val="750"/>
              </a:spcBef>
              <a:spcAft>
                <a:spcPts val="0"/>
              </a:spcAft>
              <a:buSzPts val="960"/>
              <a:buNone/>
              <a:defRPr b="1" sz="1200"/>
            </a:lvl9pPr>
          </a:lstStyle>
          <a:p/>
        </p:txBody>
      </p:sp>
      <p:sp>
        <p:nvSpPr>
          <p:cNvPr id="124" name="Google Shape;124;p16"/>
          <p:cNvSpPr/>
          <p:nvPr>
            <p:ph idx="8" type="pic"/>
          </p:nvPr>
        </p:nvSpPr>
        <p:spPr>
          <a:xfrm>
            <a:off x="5343525" y="1657350"/>
            <a:ext cx="2199085" cy="1143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25" name="Google Shape;125;p16"/>
          <p:cNvSpPr txBox="1"/>
          <p:nvPr>
            <p:ph idx="9" type="body"/>
          </p:nvPr>
        </p:nvSpPr>
        <p:spPr>
          <a:xfrm>
            <a:off x="5343432" y="3620406"/>
            <a:ext cx="2201998" cy="49439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40"/>
              <a:buNone/>
              <a:defRPr sz="1050"/>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cxnSp>
        <p:nvCxnSpPr>
          <p:cNvPr id="126" name="Google Shape;126;p16"/>
          <p:cNvCxnSpPr/>
          <p:nvPr/>
        </p:nvCxnSpPr>
        <p:spPr>
          <a:xfrm>
            <a:off x="2794607" y="1600200"/>
            <a:ext cx="0" cy="29718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16"/>
          <p:cNvCxnSpPr/>
          <p:nvPr/>
        </p:nvCxnSpPr>
        <p:spPr>
          <a:xfrm>
            <a:off x="5221670" y="1600200"/>
            <a:ext cx="0" cy="297516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16"/>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6"/>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6"/>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7"/>
          <p:cNvSpPr txBox="1"/>
          <p:nvPr>
            <p:ph idx="1" type="body"/>
          </p:nvPr>
        </p:nvSpPr>
        <p:spPr>
          <a:xfrm rot="5400000">
            <a:off x="2609131" y="-241959"/>
            <a:ext cx="3146611" cy="6709906"/>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750"/>
              </a:spcBef>
              <a:spcAft>
                <a:spcPts val="0"/>
              </a:spcAft>
              <a:buSzPts val="1440"/>
              <a:buChar char="►"/>
              <a:defRPr/>
            </a:lvl1pPr>
            <a:lvl2pPr indent="-320040" lvl="1" marL="914400" algn="l">
              <a:lnSpc>
                <a:spcPct val="100000"/>
              </a:lnSpc>
              <a:spcBef>
                <a:spcPts val="750"/>
              </a:spcBef>
              <a:spcAft>
                <a:spcPts val="0"/>
              </a:spcAft>
              <a:buSzPts val="1440"/>
              <a:buChar char="►"/>
              <a:defRPr/>
            </a:lvl2pPr>
            <a:lvl3pPr indent="-320039" lvl="2" marL="1371600" algn="l">
              <a:lnSpc>
                <a:spcPct val="100000"/>
              </a:lnSpc>
              <a:spcBef>
                <a:spcPts val="750"/>
              </a:spcBef>
              <a:spcAft>
                <a:spcPts val="0"/>
              </a:spcAft>
              <a:buSzPts val="1440"/>
              <a:buChar char="►"/>
              <a:defRPr/>
            </a:lvl3pPr>
            <a:lvl4pPr indent="-320039" lvl="3" marL="1828800" algn="l">
              <a:lnSpc>
                <a:spcPct val="100000"/>
              </a:lnSpc>
              <a:spcBef>
                <a:spcPts val="750"/>
              </a:spcBef>
              <a:spcAft>
                <a:spcPts val="0"/>
              </a:spcAft>
              <a:buSzPts val="1440"/>
              <a:buChar char="►"/>
              <a:defRPr/>
            </a:lvl4pPr>
            <a:lvl5pPr indent="-320039" lvl="4" marL="2286000" algn="l">
              <a:lnSpc>
                <a:spcPct val="100000"/>
              </a:lnSpc>
              <a:spcBef>
                <a:spcPts val="750"/>
              </a:spcBef>
              <a:spcAft>
                <a:spcPts val="0"/>
              </a:spcAft>
              <a:buSzPts val="1440"/>
              <a:buChar char="►"/>
              <a:defRPr/>
            </a:lvl5pPr>
            <a:lvl6pPr indent="-320039" lvl="5" marL="2743200" algn="l">
              <a:lnSpc>
                <a:spcPct val="100000"/>
              </a:lnSpc>
              <a:spcBef>
                <a:spcPts val="750"/>
              </a:spcBef>
              <a:spcAft>
                <a:spcPts val="0"/>
              </a:spcAft>
              <a:buSzPts val="1440"/>
              <a:buChar char="►"/>
              <a:defRPr/>
            </a:lvl6pPr>
            <a:lvl7pPr indent="-320039" lvl="6" marL="3200400" algn="l">
              <a:lnSpc>
                <a:spcPct val="100000"/>
              </a:lnSpc>
              <a:spcBef>
                <a:spcPts val="750"/>
              </a:spcBef>
              <a:spcAft>
                <a:spcPts val="0"/>
              </a:spcAft>
              <a:buSzPts val="1440"/>
              <a:buChar char="►"/>
              <a:defRPr/>
            </a:lvl7pPr>
            <a:lvl8pPr indent="-320040" lvl="7" marL="3657600" algn="l">
              <a:lnSpc>
                <a:spcPct val="100000"/>
              </a:lnSpc>
              <a:spcBef>
                <a:spcPts val="750"/>
              </a:spcBef>
              <a:spcAft>
                <a:spcPts val="0"/>
              </a:spcAft>
              <a:buSzPts val="1440"/>
              <a:buChar char="►"/>
              <a:defRPr/>
            </a:lvl8pPr>
            <a:lvl9pPr indent="-320040" lvl="8" marL="4114800" algn="l">
              <a:lnSpc>
                <a:spcPct val="100000"/>
              </a:lnSpc>
              <a:spcBef>
                <a:spcPts val="750"/>
              </a:spcBef>
              <a:spcAft>
                <a:spcPts val="0"/>
              </a:spcAft>
              <a:buSzPts val="1440"/>
              <a:buChar char="►"/>
              <a:defRPr/>
            </a:lvl9pPr>
          </a:lstStyle>
          <a:p/>
        </p:txBody>
      </p:sp>
      <p:sp>
        <p:nvSpPr>
          <p:cNvPr id="134" name="Google Shape;134;p17"/>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7"/>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7"/>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4700588" y="1850231"/>
            <a:ext cx="4369594" cy="131445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 type="body"/>
          </p:nvPr>
        </p:nvSpPr>
        <p:spPr>
          <a:xfrm rot="5400000">
            <a:off x="1259683" y="-104773"/>
            <a:ext cx="4026693" cy="556736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750"/>
              </a:spcBef>
              <a:spcAft>
                <a:spcPts val="0"/>
              </a:spcAft>
              <a:buSzPts val="1440"/>
              <a:buChar char="►"/>
              <a:defRPr/>
            </a:lvl1pPr>
            <a:lvl2pPr indent="-320040" lvl="1" marL="914400" algn="l">
              <a:lnSpc>
                <a:spcPct val="100000"/>
              </a:lnSpc>
              <a:spcBef>
                <a:spcPts val="750"/>
              </a:spcBef>
              <a:spcAft>
                <a:spcPts val="0"/>
              </a:spcAft>
              <a:buSzPts val="1440"/>
              <a:buChar char="►"/>
              <a:defRPr/>
            </a:lvl2pPr>
            <a:lvl3pPr indent="-320039" lvl="2" marL="1371600" algn="l">
              <a:lnSpc>
                <a:spcPct val="100000"/>
              </a:lnSpc>
              <a:spcBef>
                <a:spcPts val="750"/>
              </a:spcBef>
              <a:spcAft>
                <a:spcPts val="0"/>
              </a:spcAft>
              <a:buSzPts val="1440"/>
              <a:buChar char="►"/>
              <a:defRPr/>
            </a:lvl3pPr>
            <a:lvl4pPr indent="-320039" lvl="3" marL="1828800" algn="l">
              <a:lnSpc>
                <a:spcPct val="100000"/>
              </a:lnSpc>
              <a:spcBef>
                <a:spcPts val="750"/>
              </a:spcBef>
              <a:spcAft>
                <a:spcPts val="0"/>
              </a:spcAft>
              <a:buSzPts val="1440"/>
              <a:buChar char="►"/>
              <a:defRPr/>
            </a:lvl4pPr>
            <a:lvl5pPr indent="-320039" lvl="4" marL="2286000" algn="l">
              <a:lnSpc>
                <a:spcPct val="100000"/>
              </a:lnSpc>
              <a:spcBef>
                <a:spcPts val="750"/>
              </a:spcBef>
              <a:spcAft>
                <a:spcPts val="0"/>
              </a:spcAft>
              <a:buSzPts val="1440"/>
              <a:buChar char="►"/>
              <a:defRPr/>
            </a:lvl5pPr>
            <a:lvl6pPr indent="-320039" lvl="5" marL="2743200" algn="l">
              <a:lnSpc>
                <a:spcPct val="100000"/>
              </a:lnSpc>
              <a:spcBef>
                <a:spcPts val="750"/>
              </a:spcBef>
              <a:spcAft>
                <a:spcPts val="0"/>
              </a:spcAft>
              <a:buSzPts val="1440"/>
              <a:buChar char="►"/>
              <a:defRPr/>
            </a:lvl6pPr>
            <a:lvl7pPr indent="-320039" lvl="6" marL="3200400" algn="l">
              <a:lnSpc>
                <a:spcPct val="100000"/>
              </a:lnSpc>
              <a:spcBef>
                <a:spcPts val="750"/>
              </a:spcBef>
              <a:spcAft>
                <a:spcPts val="0"/>
              </a:spcAft>
              <a:buSzPts val="1440"/>
              <a:buChar char="►"/>
              <a:defRPr/>
            </a:lvl7pPr>
            <a:lvl8pPr indent="-320040" lvl="7" marL="3657600" algn="l">
              <a:lnSpc>
                <a:spcPct val="100000"/>
              </a:lnSpc>
              <a:spcBef>
                <a:spcPts val="750"/>
              </a:spcBef>
              <a:spcAft>
                <a:spcPts val="0"/>
              </a:spcAft>
              <a:buSzPts val="1440"/>
              <a:buChar char="►"/>
              <a:defRPr/>
            </a:lvl8pPr>
            <a:lvl9pPr indent="-320040" lvl="8" marL="4114800" algn="l">
              <a:lnSpc>
                <a:spcPct val="100000"/>
              </a:lnSpc>
              <a:spcBef>
                <a:spcPts val="750"/>
              </a:spcBef>
              <a:spcAft>
                <a:spcPts val="0"/>
              </a:spcAft>
              <a:buSzPts val="1440"/>
              <a:buChar char="►"/>
              <a:defRPr/>
            </a:lvl9pPr>
          </a:lstStyle>
          <a:p/>
        </p:txBody>
      </p:sp>
      <p:sp>
        <p:nvSpPr>
          <p:cNvPr id="140" name="Google Shape;140;p18"/>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8"/>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8"/>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3"/>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5"/>
          <p:cNvSpPr txBox="1"/>
          <p:nvPr>
            <p:ph type="ctrTitle"/>
          </p:nvPr>
        </p:nvSpPr>
        <p:spPr>
          <a:xfrm>
            <a:off x="866216" y="1085850"/>
            <a:ext cx="6619244" cy="2497186"/>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subTitle"/>
          </p:nvPr>
        </p:nvSpPr>
        <p:spPr>
          <a:xfrm>
            <a:off x="866216" y="3583035"/>
            <a:ext cx="6619244" cy="64606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750"/>
              </a:spcBef>
              <a:spcAft>
                <a:spcPts val="0"/>
              </a:spcAft>
              <a:buSzPts val="1200"/>
              <a:buNone/>
              <a:defRPr cap="none">
                <a:solidFill>
                  <a:srgbClr val="86D1D8"/>
                </a:solidFill>
              </a:defRPr>
            </a:lvl1pPr>
            <a:lvl2pPr lvl="1" algn="ctr">
              <a:lnSpc>
                <a:spcPct val="100000"/>
              </a:lnSpc>
              <a:spcBef>
                <a:spcPts val="750"/>
              </a:spcBef>
              <a:spcAft>
                <a:spcPts val="0"/>
              </a:spcAft>
              <a:buSzPts val="1080"/>
              <a:buNone/>
              <a:defRPr>
                <a:solidFill>
                  <a:schemeClr val="lt1"/>
                </a:solidFill>
              </a:defRPr>
            </a:lvl2pPr>
            <a:lvl3pPr lvl="2" algn="ctr">
              <a:lnSpc>
                <a:spcPct val="100000"/>
              </a:lnSpc>
              <a:spcBef>
                <a:spcPts val="750"/>
              </a:spcBef>
              <a:spcAft>
                <a:spcPts val="0"/>
              </a:spcAft>
              <a:buSzPts val="960"/>
              <a:buNone/>
              <a:defRPr>
                <a:solidFill>
                  <a:schemeClr val="lt1"/>
                </a:solidFill>
              </a:defRPr>
            </a:lvl3pPr>
            <a:lvl4pPr lvl="3" algn="ctr">
              <a:lnSpc>
                <a:spcPct val="100000"/>
              </a:lnSpc>
              <a:spcBef>
                <a:spcPts val="750"/>
              </a:spcBef>
              <a:spcAft>
                <a:spcPts val="0"/>
              </a:spcAft>
              <a:buSzPts val="840"/>
              <a:buNone/>
              <a:defRPr>
                <a:solidFill>
                  <a:schemeClr val="lt1"/>
                </a:solidFill>
              </a:defRPr>
            </a:lvl4pPr>
            <a:lvl5pPr lvl="4" algn="ctr">
              <a:lnSpc>
                <a:spcPct val="100000"/>
              </a:lnSpc>
              <a:spcBef>
                <a:spcPts val="750"/>
              </a:spcBef>
              <a:spcAft>
                <a:spcPts val="0"/>
              </a:spcAft>
              <a:buSzPts val="840"/>
              <a:buNone/>
              <a:defRPr>
                <a:solidFill>
                  <a:schemeClr val="lt1"/>
                </a:solidFill>
              </a:defRPr>
            </a:lvl5pPr>
            <a:lvl6pPr lvl="5" algn="ctr">
              <a:lnSpc>
                <a:spcPct val="100000"/>
              </a:lnSpc>
              <a:spcBef>
                <a:spcPts val="750"/>
              </a:spcBef>
              <a:spcAft>
                <a:spcPts val="0"/>
              </a:spcAft>
              <a:buSzPts val="840"/>
              <a:buNone/>
              <a:defRPr>
                <a:solidFill>
                  <a:schemeClr val="lt1"/>
                </a:solidFill>
              </a:defRPr>
            </a:lvl6pPr>
            <a:lvl7pPr lvl="6" algn="ctr">
              <a:lnSpc>
                <a:spcPct val="100000"/>
              </a:lnSpc>
              <a:spcBef>
                <a:spcPts val="750"/>
              </a:spcBef>
              <a:spcAft>
                <a:spcPts val="0"/>
              </a:spcAft>
              <a:buSzPts val="840"/>
              <a:buNone/>
              <a:defRPr>
                <a:solidFill>
                  <a:schemeClr val="lt1"/>
                </a:solidFill>
              </a:defRPr>
            </a:lvl7pPr>
            <a:lvl8pPr lvl="7" algn="ctr">
              <a:lnSpc>
                <a:spcPct val="100000"/>
              </a:lnSpc>
              <a:spcBef>
                <a:spcPts val="750"/>
              </a:spcBef>
              <a:spcAft>
                <a:spcPts val="0"/>
              </a:spcAft>
              <a:buSzPts val="840"/>
              <a:buNone/>
              <a:defRPr>
                <a:solidFill>
                  <a:schemeClr val="lt1"/>
                </a:solidFill>
              </a:defRPr>
            </a:lvl8pPr>
            <a:lvl9pPr lvl="8" algn="ctr">
              <a:lnSpc>
                <a:spcPct val="100000"/>
              </a:lnSpc>
              <a:spcBef>
                <a:spcPts val="750"/>
              </a:spcBef>
              <a:spcAft>
                <a:spcPts val="0"/>
              </a:spcAft>
              <a:buSzPts val="840"/>
              <a:buNone/>
              <a:defRPr>
                <a:solidFill>
                  <a:schemeClr val="lt1"/>
                </a:solidFill>
              </a:defRPr>
            </a:lvl9pPr>
          </a:lstStyle>
          <a:p/>
        </p:txBody>
      </p:sp>
      <p:sp>
        <p:nvSpPr>
          <p:cNvPr id="35" name="Google Shape;35;p5"/>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txBox="1"/>
          <p:nvPr>
            <p:ph type="title"/>
          </p:nvPr>
        </p:nvSpPr>
        <p:spPr>
          <a:xfrm>
            <a:off x="866217" y="2146300"/>
            <a:ext cx="6619243" cy="143673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3000"/>
              <a:buFont typeface="Century Gothic"/>
              <a:buNone/>
              <a:defRPr b="0" sz="3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body"/>
          </p:nvPr>
        </p:nvSpPr>
        <p:spPr>
          <a:xfrm>
            <a:off x="866216" y="3583036"/>
            <a:ext cx="6619244" cy="6453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1200"/>
              <a:buNone/>
              <a:defRPr sz="1500" cap="none">
                <a:solidFill>
                  <a:srgbClr val="86D1D8"/>
                </a:solidFill>
              </a:defRPr>
            </a:lvl1pPr>
            <a:lvl2pPr indent="-228600" lvl="1" marL="914400" algn="l">
              <a:lnSpc>
                <a:spcPct val="100000"/>
              </a:lnSpc>
              <a:spcBef>
                <a:spcPts val="750"/>
              </a:spcBef>
              <a:spcAft>
                <a:spcPts val="0"/>
              </a:spcAft>
              <a:buSzPts val="1080"/>
              <a:buNone/>
              <a:defRPr sz="1350">
                <a:solidFill>
                  <a:schemeClr val="lt1"/>
                </a:solidFill>
              </a:defRPr>
            </a:lvl2pPr>
            <a:lvl3pPr indent="-228600" lvl="2" marL="1371600" algn="l">
              <a:lnSpc>
                <a:spcPct val="100000"/>
              </a:lnSpc>
              <a:spcBef>
                <a:spcPts val="750"/>
              </a:spcBef>
              <a:spcAft>
                <a:spcPts val="0"/>
              </a:spcAft>
              <a:buSzPts val="960"/>
              <a:buNone/>
              <a:defRPr sz="1200">
                <a:solidFill>
                  <a:schemeClr val="lt1"/>
                </a:solidFill>
              </a:defRPr>
            </a:lvl3pPr>
            <a:lvl4pPr indent="-228600" lvl="3" marL="1828800" algn="l">
              <a:lnSpc>
                <a:spcPct val="100000"/>
              </a:lnSpc>
              <a:spcBef>
                <a:spcPts val="750"/>
              </a:spcBef>
              <a:spcAft>
                <a:spcPts val="0"/>
              </a:spcAft>
              <a:buSzPts val="840"/>
              <a:buNone/>
              <a:defRPr sz="1050">
                <a:solidFill>
                  <a:schemeClr val="lt1"/>
                </a:solidFill>
              </a:defRPr>
            </a:lvl4pPr>
            <a:lvl5pPr indent="-228600" lvl="4" marL="2286000" algn="l">
              <a:lnSpc>
                <a:spcPct val="100000"/>
              </a:lnSpc>
              <a:spcBef>
                <a:spcPts val="750"/>
              </a:spcBef>
              <a:spcAft>
                <a:spcPts val="0"/>
              </a:spcAft>
              <a:buSzPts val="840"/>
              <a:buNone/>
              <a:defRPr sz="1050">
                <a:solidFill>
                  <a:schemeClr val="lt1"/>
                </a:solidFill>
              </a:defRPr>
            </a:lvl5pPr>
            <a:lvl6pPr indent="-228600" lvl="5" marL="2743200" algn="l">
              <a:lnSpc>
                <a:spcPct val="100000"/>
              </a:lnSpc>
              <a:spcBef>
                <a:spcPts val="750"/>
              </a:spcBef>
              <a:spcAft>
                <a:spcPts val="0"/>
              </a:spcAft>
              <a:buSzPts val="840"/>
              <a:buNone/>
              <a:defRPr sz="1050">
                <a:solidFill>
                  <a:schemeClr val="lt1"/>
                </a:solidFill>
              </a:defRPr>
            </a:lvl6pPr>
            <a:lvl7pPr indent="-228600" lvl="6" marL="3200400" algn="l">
              <a:lnSpc>
                <a:spcPct val="100000"/>
              </a:lnSpc>
              <a:spcBef>
                <a:spcPts val="750"/>
              </a:spcBef>
              <a:spcAft>
                <a:spcPts val="0"/>
              </a:spcAft>
              <a:buSzPts val="840"/>
              <a:buNone/>
              <a:defRPr sz="1050">
                <a:solidFill>
                  <a:schemeClr val="lt1"/>
                </a:solidFill>
              </a:defRPr>
            </a:lvl7pPr>
            <a:lvl8pPr indent="-228600" lvl="7" marL="3657600" algn="l">
              <a:lnSpc>
                <a:spcPct val="100000"/>
              </a:lnSpc>
              <a:spcBef>
                <a:spcPts val="750"/>
              </a:spcBef>
              <a:spcAft>
                <a:spcPts val="0"/>
              </a:spcAft>
              <a:buSzPts val="840"/>
              <a:buNone/>
              <a:defRPr sz="1050">
                <a:solidFill>
                  <a:schemeClr val="lt1"/>
                </a:solidFill>
              </a:defRPr>
            </a:lvl8pPr>
            <a:lvl9pPr indent="-228600" lvl="8" marL="4114800" algn="l">
              <a:lnSpc>
                <a:spcPct val="100000"/>
              </a:lnSpc>
              <a:spcBef>
                <a:spcPts val="750"/>
              </a:spcBef>
              <a:spcAft>
                <a:spcPts val="0"/>
              </a:spcAft>
              <a:buSzPts val="840"/>
              <a:buNone/>
              <a:defRPr sz="1050">
                <a:solidFill>
                  <a:schemeClr val="lt1"/>
                </a:solidFill>
              </a:defRPr>
            </a:lvl9pPr>
          </a:lstStyle>
          <a:p/>
        </p:txBody>
      </p:sp>
      <p:sp>
        <p:nvSpPr>
          <p:cNvPr id="41" name="Google Shape;41;p6"/>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7"/>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827485" y="1545432"/>
            <a:ext cx="3297254" cy="3146822"/>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50"/>
              </a:spcBef>
              <a:spcAft>
                <a:spcPts val="0"/>
              </a:spcAft>
              <a:buSzPts val="1080"/>
              <a:buChar char="►"/>
              <a:defRPr sz="1350"/>
            </a:lvl1pPr>
            <a:lvl2pPr indent="-289560" lvl="1" marL="914400" algn="l">
              <a:lnSpc>
                <a:spcPct val="100000"/>
              </a:lnSpc>
              <a:spcBef>
                <a:spcPts val="750"/>
              </a:spcBef>
              <a:spcAft>
                <a:spcPts val="0"/>
              </a:spcAft>
              <a:buSzPts val="960"/>
              <a:buChar char="►"/>
              <a:defRPr sz="1200"/>
            </a:lvl2pPr>
            <a:lvl3pPr indent="-281939" lvl="2" marL="1371600" algn="l">
              <a:lnSpc>
                <a:spcPct val="100000"/>
              </a:lnSpc>
              <a:spcBef>
                <a:spcPts val="750"/>
              </a:spcBef>
              <a:spcAft>
                <a:spcPts val="0"/>
              </a:spcAft>
              <a:buSzPts val="840"/>
              <a:buChar char="►"/>
              <a:defRPr sz="1050"/>
            </a:lvl3pPr>
            <a:lvl4pPr indent="-274319" lvl="3" marL="1828800" algn="l">
              <a:lnSpc>
                <a:spcPct val="100000"/>
              </a:lnSpc>
              <a:spcBef>
                <a:spcPts val="750"/>
              </a:spcBef>
              <a:spcAft>
                <a:spcPts val="0"/>
              </a:spcAft>
              <a:buSzPts val="720"/>
              <a:buChar char="►"/>
              <a:defRPr sz="900"/>
            </a:lvl4pPr>
            <a:lvl5pPr indent="-274320" lvl="4" marL="2286000" algn="l">
              <a:lnSpc>
                <a:spcPct val="100000"/>
              </a:lnSpc>
              <a:spcBef>
                <a:spcPts val="750"/>
              </a:spcBef>
              <a:spcAft>
                <a:spcPts val="0"/>
              </a:spcAft>
              <a:buSzPts val="720"/>
              <a:buChar char="►"/>
              <a:defRPr sz="900"/>
            </a:lvl5pPr>
            <a:lvl6pPr indent="-274320" lvl="5" marL="2743200" algn="l">
              <a:lnSpc>
                <a:spcPct val="100000"/>
              </a:lnSpc>
              <a:spcBef>
                <a:spcPts val="750"/>
              </a:spcBef>
              <a:spcAft>
                <a:spcPts val="0"/>
              </a:spcAft>
              <a:buSzPts val="720"/>
              <a:buChar char="►"/>
              <a:defRPr sz="900"/>
            </a:lvl6pPr>
            <a:lvl7pPr indent="-274320" lvl="6" marL="3200400" algn="l">
              <a:lnSpc>
                <a:spcPct val="100000"/>
              </a:lnSpc>
              <a:spcBef>
                <a:spcPts val="750"/>
              </a:spcBef>
              <a:spcAft>
                <a:spcPts val="0"/>
              </a:spcAft>
              <a:buSzPts val="720"/>
              <a:buChar char="►"/>
              <a:defRPr sz="900"/>
            </a:lvl7pPr>
            <a:lvl8pPr indent="-274320" lvl="7" marL="3657600" algn="l">
              <a:lnSpc>
                <a:spcPct val="100000"/>
              </a:lnSpc>
              <a:spcBef>
                <a:spcPts val="750"/>
              </a:spcBef>
              <a:spcAft>
                <a:spcPts val="0"/>
              </a:spcAft>
              <a:buSzPts val="720"/>
              <a:buChar char="►"/>
              <a:defRPr sz="900"/>
            </a:lvl8pPr>
            <a:lvl9pPr indent="-274320" lvl="8" marL="4114800" algn="l">
              <a:lnSpc>
                <a:spcPct val="100000"/>
              </a:lnSpc>
              <a:spcBef>
                <a:spcPts val="750"/>
              </a:spcBef>
              <a:spcAft>
                <a:spcPts val="0"/>
              </a:spcAft>
              <a:buSzPts val="720"/>
              <a:buChar char="►"/>
              <a:defRPr sz="900"/>
            </a:lvl9pPr>
          </a:lstStyle>
          <a:p/>
        </p:txBody>
      </p:sp>
      <p:sp>
        <p:nvSpPr>
          <p:cNvPr id="47" name="Google Shape;47;p7"/>
          <p:cNvSpPr txBox="1"/>
          <p:nvPr>
            <p:ph idx="2" type="body"/>
          </p:nvPr>
        </p:nvSpPr>
        <p:spPr>
          <a:xfrm>
            <a:off x="4240870" y="1542069"/>
            <a:ext cx="3297256" cy="3150184"/>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50"/>
              </a:spcBef>
              <a:spcAft>
                <a:spcPts val="0"/>
              </a:spcAft>
              <a:buSzPts val="1080"/>
              <a:buChar char="►"/>
              <a:defRPr sz="1350"/>
            </a:lvl1pPr>
            <a:lvl2pPr indent="-289560" lvl="1" marL="914400" algn="l">
              <a:lnSpc>
                <a:spcPct val="100000"/>
              </a:lnSpc>
              <a:spcBef>
                <a:spcPts val="750"/>
              </a:spcBef>
              <a:spcAft>
                <a:spcPts val="0"/>
              </a:spcAft>
              <a:buSzPts val="960"/>
              <a:buChar char="►"/>
              <a:defRPr sz="1200"/>
            </a:lvl2pPr>
            <a:lvl3pPr indent="-281939" lvl="2" marL="1371600" algn="l">
              <a:lnSpc>
                <a:spcPct val="100000"/>
              </a:lnSpc>
              <a:spcBef>
                <a:spcPts val="750"/>
              </a:spcBef>
              <a:spcAft>
                <a:spcPts val="0"/>
              </a:spcAft>
              <a:buSzPts val="840"/>
              <a:buChar char="►"/>
              <a:defRPr sz="1050"/>
            </a:lvl3pPr>
            <a:lvl4pPr indent="-274319" lvl="3" marL="1828800" algn="l">
              <a:lnSpc>
                <a:spcPct val="100000"/>
              </a:lnSpc>
              <a:spcBef>
                <a:spcPts val="750"/>
              </a:spcBef>
              <a:spcAft>
                <a:spcPts val="0"/>
              </a:spcAft>
              <a:buSzPts val="720"/>
              <a:buChar char="►"/>
              <a:defRPr sz="900"/>
            </a:lvl4pPr>
            <a:lvl5pPr indent="-274320" lvl="4" marL="2286000" algn="l">
              <a:lnSpc>
                <a:spcPct val="100000"/>
              </a:lnSpc>
              <a:spcBef>
                <a:spcPts val="750"/>
              </a:spcBef>
              <a:spcAft>
                <a:spcPts val="0"/>
              </a:spcAft>
              <a:buSzPts val="720"/>
              <a:buChar char="►"/>
              <a:defRPr sz="900"/>
            </a:lvl5pPr>
            <a:lvl6pPr indent="-274320" lvl="5" marL="2743200" algn="l">
              <a:lnSpc>
                <a:spcPct val="100000"/>
              </a:lnSpc>
              <a:spcBef>
                <a:spcPts val="750"/>
              </a:spcBef>
              <a:spcAft>
                <a:spcPts val="0"/>
              </a:spcAft>
              <a:buSzPts val="720"/>
              <a:buChar char="►"/>
              <a:defRPr sz="900"/>
            </a:lvl6pPr>
            <a:lvl7pPr indent="-274320" lvl="6" marL="3200400" algn="l">
              <a:lnSpc>
                <a:spcPct val="100000"/>
              </a:lnSpc>
              <a:spcBef>
                <a:spcPts val="750"/>
              </a:spcBef>
              <a:spcAft>
                <a:spcPts val="0"/>
              </a:spcAft>
              <a:buSzPts val="720"/>
              <a:buChar char="►"/>
              <a:defRPr sz="900"/>
            </a:lvl7pPr>
            <a:lvl8pPr indent="-274320" lvl="7" marL="3657600" algn="l">
              <a:lnSpc>
                <a:spcPct val="100000"/>
              </a:lnSpc>
              <a:spcBef>
                <a:spcPts val="750"/>
              </a:spcBef>
              <a:spcAft>
                <a:spcPts val="0"/>
              </a:spcAft>
              <a:buSzPts val="720"/>
              <a:buChar char="►"/>
              <a:defRPr sz="900"/>
            </a:lvl8pPr>
            <a:lvl9pPr indent="-274320" lvl="8" marL="4114800" algn="l">
              <a:lnSpc>
                <a:spcPct val="100000"/>
              </a:lnSpc>
              <a:spcBef>
                <a:spcPts val="750"/>
              </a:spcBef>
              <a:spcAft>
                <a:spcPts val="0"/>
              </a:spcAft>
              <a:buSzPts val="720"/>
              <a:buChar char="►"/>
              <a:defRPr sz="900"/>
            </a:lvl9pPr>
          </a:lstStyle>
          <a:p/>
        </p:txBody>
      </p:sp>
      <p:sp>
        <p:nvSpPr>
          <p:cNvPr id="48" name="Google Shape;48;p7"/>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8"/>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315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 type="body"/>
          </p:nvPr>
        </p:nvSpPr>
        <p:spPr>
          <a:xfrm>
            <a:off x="827485" y="1428750"/>
            <a:ext cx="3297254" cy="43219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50"/>
              </a:spcBef>
              <a:spcAft>
                <a:spcPts val="0"/>
              </a:spcAft>
              <a:buSzPts val="1440"/>
              <a:buNone/>
              <a:defRPr b="0" sz="1800">
                <a:solidFill>
                  <a:srgbClr val="86D1D8"/>
                </a:solidFill>
              </a:defRPr>
            </a:lvl1pPr>
            <a:lvl2pPr indent="-228600" lvl="1" marL="914400" algn="l">
              <a:lnSpc>
                <a:spcPct val="100000"/>
              </a:lnSpc>
              <a:spcBef>
                <a:spcPts val="750"/>
              </a:spcBef>
              <a:spcAft>
                <a:spcPts val="0"/>
              </a:spcAft>
              <a:buSzPts val="1200"/>
              <a:buNone/>
              <a:defRPr b="1" sz="1500"/>
            </a:lvl2pPr>
            <a:lvl3pPr indent="-228600" lvl="2" marL="1371600" algn="l">
              <a:lnSpc>
                <a:spcPct val="100000"/>
              </a:lnSpc>
              <a:spcBef>
                <a:spcPts val="750"/>
              </a:spcBef>
              <a:spcAft>
                <a:spcPts val="0"/>
              </a:spcAft>
              <a:buSzPts val="1080"/>
              <a:buNone/>
              <a:defRPr b="1" sz="1350"/>
            </a:lvl3pPr>
            <a:lvl4pPr indent="-228600" lvl="3" marL="1828800" algn="l">
              <a:lnSpc>
                <a:spcPct val="100000"/>
              </a:lnSpc>
              <a:spcBef>
                <a:spcPts val="750"/>
              </a:spcBef>
              <a:spcAft>
                <a:spcPts val="0"/>
              </a:spcAft>
              <a:buSzPts val="960"/>
              <a:buNone/>
              <a:defRPr b="1" sz="1200"/>
            </a:lvl4pPr>
            <a:lvl5pPr indent="-228600" lvl="4" marL="2286000" algn="l">
              <a:lnSpc>
                <a:spcPct val="100000"/>
              </a:lnSpc>
              <a:spcBef>
                <a:spcPts val="750"/>
              </a:spcBef>
              <a:spcAft>
                <a:spcPts val="0"/>
              </a:spcAft>
              <a:buSzPts val="960"/>
              <a:buNone/>
              <a:defRPr b="1" sz="1200"/>
            </a:lvl5pPr>
            <a:lvl6pPr indent="-228600" lvl="5" marL="2743200" algn="l">
              <a:lnSpc>
                <a:spcPct val="100000"/>
              </a:lnSpc>
              <a:spcBef>
                <a:spcPts val="750"/>
              </a:spcBef>
              <a:spcAft>
                <a:spcPts val="0"/>
              </a:spcAft>
              <a:buSzPts val="960"/>
              <a:buNone/>
              <a:defRPr b="1" sz="1200"/>
            </a:lvl6pPr>
            <a:lvl7pPr indent="-228600" lvl="6" marL="3200400" algn="l">
              <a:lnSpc>
                <a:spcPct val="100000"/>
              </a:lnSpc>
              <a:spcBef>
                <a:spcPts val="750"/>
              </a:spcBef>
              <a:spcAft>
                <a:spcPts val="0"/>
              </a:spcAft>
              <a:buSzPts val="960"/>
              <a:buNone/>
              <a:defRPr b="1" sz="1200"/>
            </a:lvl7pPr>
            <a:lvl8pPr indent="-228600" lvl="7" marL="3657600" algn="l">
              <a:lnSpc>
                <a:spcPct val="100000"/>
              </a:lnSpc>
              <a:spcBef>
                <a:spcPts val="750"/>
              </a:spcBef>
              <a:spcAft>
                <a:spcPts val="0"/>
              </a:spcAft>
              <a:buSzPts val="960"/>
              <a:buNone/>
              <a:defRPr b="1" sz="1200"/>
            </a:lvl8pPr>
            <a:lvl9pPr indent="-228600" lvl="8" marL="4114800" algn="l">
              <a:lnSpc>
                <a:spcPct val="100000"/>
              </a:lnSpc>
              <a:spcBef>
                <a:spcPts val="750"/>
              </a:spcBef>
              <a:spcAft>
                <a:spcPts val="0"/>
              </a:spcAft>
              <a:buSzPts val="960"/>
              <a:buNone/>
              <a:defRPr b="1" sz="1200"/>
            </a:lvl9pPr>
          </a:lstStyle>
          <a:p/>
        </p:txBody>
      </p:sp>
      <p:sp>
        <p:nvSpPr>
          <p:cNvPr id="54" name="Google Shape;54;p8"/>
          <p:cNvSpPr txBox="1"/>
          <p:nvPr>
            <p:ph idx="2" type="body"/>
          </p:nvPr>
        </p:nvSpPr>
        <p:spPr>
          <a:xfrm>
            <a:off x="827485" y="1885950"/>
            <a:ext cx="3297254" cy="2806304"/>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50"/>
              </a:spcBef>
              <a:spcAft>
                <a:spcPts val="0"/>
              </a:spcAft>
              <a:buSzPts val="1080"/>
              <a:buChar char="►"/>
              <a:defRPr sz="1350"/>
            </a:lvl1pPr>
            <a:lvl2pPr indent="-289560" lvl="1" marL="914400" algn="l">
              <a:lnSpc>
                <a:spcPct val="100000"/>
              </a:lnSpc>
              <a:spcBef>
                <a:spcPts val="750"/>
              </a:spcBef>
              <a:spcAft>
                <a:spcPts val="0"/>
              </a:spcAft>
              <a:buSzPts val="960"/>
              <a:buChar char="►"/>
              <a:defRPr sz="1200"/>
            </a:lvl2pPr>
            <a:lvl3pPr indent="-281939" lvl="2" marL="1371600" algn="l">
              <a:lnSpc>
                <a:spcPct val="100000"/>
              </a:lnSpc>
              <a:spcBef>
                <a:spcPts val="750"/>
              </a:spcBef>
              <a:spcAft>
                <a:spcPts val="0"/>
              </a:spcAft>
              <a:buSzPts val="840"/>
              <a:buChar char="►"/>
              <a:defRPr sz="1050"/>
            </a:lvl3pPr>
            <a:lvl4pPr indent="-274319" lvl="3" marL="1828800" algn="l">
              <a:lnSpc>
                <a:spcPct val="100000"/>
              </a:lnSpc>
              <a:spcBef>
                <a:spcPts val="750"/>
              </a:spcBef>
              <a:spcAft>
                <a:spcPts val="0"/>
              </a:spcAft>
              <a:buSzPts val="720"/>
              <a:buChar char="►"/>
              <a:defRPr sz="900"/>
            </a:lvl4pPr>
            <a:lvl5pPr indent="-274320" lvl="4" marL="2286000" algn="l">
              <a:lnSpc>
                <a:spcPct val="100000"/>
              </a:lnSpc>
              <a:spcBef>
                <a:spcPts val="750"/>
              </a:spcBef>
              <a:spcAft>
                <a:spcPts val="0"/>
              </a:spcAft>
              <a:buSzPts val="720"/>
              <a:buChar char="►"/>
              <a:defRPr sz="900"/>
            </a:lvl5pPr>
            <a:lvl6pPr indent="-274320" lvl="5" marL="2743200" algn="l">
              <a:lnSpc>
                <a:spcPct val="100000"/>
              </a:lnSpc>
              <a:spcBef>
                <a:spcPts val="750"/>
              </a:spcBef>
              <a:spcAft>
                <a:spcPts val="0"/>
              </a:spcAft>
              <a:buSzPts val="720"/>
              <a:buChar char="►"/>
              <a:defRPr sz="900"/>
            </a:lvl6pPr>
            <a:lvl7pPr indent="-274320" lvl="6" marL="3200400" algn="l">
              <a:lnSpc>
                <a:spcPct val="100000"/>
              </a:lnSpc>
              <a:spcBef>
                <a:spcPts val="750"/>
              </a:spcBef>
              <a:spcAft>
                <a:spcPts val="0"/>
              </a:spcAft>
              <a:buSzPts val="720"/>
              <a:buChar char="►"/>
              <a:defRPr sz="900"/>
            </a:lvl7pPr>
            <a:lvl8pPr indent="-274320" lvl="7" marL="3657600" algn="l">
              <a:lnSpc>
                <a:spcPct val="100000"/>
              </a:lnSpc>
              <a:spcBef>
                <a:spcPts val="750"/>
              </a:spcBef>
              <a:spcAft>
                <a:spcPts val="0"/>
              </a:spcAft>
              <a:buSzPts val="720"/>
              <a:buChar char="►"/>
              <a:defRPr sz="900"/>
            </a:lvl8pPr>
            <a:lvl9pPr indent="-274320" lvl="8" marL="4114800" algn="l">
              <a:lnSpc>
                <a:spcPct val="100000"/>
              </a:lnSpc>
              <a:spcBef>
                <a:spcPts val="750"/>
              </a:spcBef>
              <a:spcAft>
                <a:spcPts val="0"/>
              </a:spcAft>
              <a:buSzPts val="720"/>
              <a:buChar char="►"/>
              <a:defRPr sz="900"/>
            </a:lvl9pPr>
          </a:lstStyle>
          <a:p/>
        </p:txBody>
      </p:sp>
      <p:sp>
        <p:nvSpPr>
          <p:cNvPr id="55" name="Google Shape;55;p8"/>
          <p:cNvSpPr txBox="1"/>
          <p:nvPr>
            <p:ph idx="3" type="body"/>
          </p:nvPr>
        </p:nvSpPr>
        <p:spPr>
          <a:xfrm>
            <a:off x="4240872" y="1428750"/>
            <a:ext cx="3297254" cy="43219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50"/>
              </a:spcBef>
              <a:spcAft>
                <a:spcPts val="0"/>
              </a:spcAft>
              <a:buSzPts val="1440"/>
              <a:buNone/>
              <a:defRPr b="0" sz="1800">
                <a:solidFill>
                  <a:srgbClr val="86D1D8"/>
                </a:solidFill>
              </a:defRPr>
            </a:lvl1pPr>
            <a:lvl2pPr indent="-228600" lvl="1" marL="914400" algn="l">
              <a:lnSpc>
                <a:spcPct val="100000"/>
              </a:lnSpc>
              <a:spcBef>
                <a:spcPts val="750"/>
              </a:spcBef>
              <a:spcAft>
                <a:spcPts val="0"/>
              </a:spcAft>
              <a:buSzPts val="1200"/>
              <a:buNone/>
              <a:defRPr b="1" sz="1500"/>
            </a:lvl2pPr>
            <a:lvl3pPr indent="-228600" lvl="2" marL="1371600" algn="l">
              <a:lnSpc>
                <a:spcPct val="100000"/>
              </a:lnSpc>
              <a:spcBef>
                <a:spcPts val="750"/>
              </a:spcBef>
              <a:spcAft>
                <a:spcPts val="0"/>
              </a:spcAft>
              <a:buSzPts val="1080"/>
              <a:buNone/>
              <a:defRPr b="1" sz="1350"/>
            </a:lvl3pPr>
            <a:lvl4pPr indent="-228600" lvl="3" marL="1828800" algn="l">
              <a:lnSpc>
                <a:spcPct val="100000"/>
              </a:lnSpc>
              <a:spcBef>
                <a:spcPts val="750"/>
              </a:spcBef>
              <a:spcAft>
                <a:spcPts val="0"/>
              </a:spcAft>
              <a:buSzPts val="960"/>
              <a:buNone/>
              <a:defRPr b="1" sz="1200"/>
            </a:lvl4pPr>
            <a:lvl5pPr indent="-228600" lvl="4" marL="2286000" algn="l">
              <a:lnSpc>
                <a:spcPct val="100000"/>
              </a:lnSpc>
              <a:spcBef>
                <a:spcPts val="750"/>
              </a:spcBef>
              <a:spcAft>
                <a:spcPts val="0"/>
              </a:spcAft>
              <a:buSzPts val="960"/>
              <a:buNone/>
              <a:defRPr b="1" sz="1200"/>
            </a:lvl5pPr>
            <a:lvl6pPr indent="-228600" lvl="5" marL="2743200" algn="l">
              <a:lnSpc>
                <a:spcPct val="100000"/>
              </a:lnSpc>
              <a:spcBef>
                <a:spcPts val="750"/>
              </a:spcBef>
              <a:spcAft>
                <a:spcPts val="0"/>
              </a:spcAft>
              <a:buSzPts val="960"/>
              <a:buNone/>
              <a:defRPr b="1" sz="1200"/>
            </a:lvl6pPr>
            <a:lvl7pPr indent="-228600" lvl="6" marL="3200400" algn="l">
              <a:lnSpc>
                <a:spcPct val="100000"/>
              </a:lnSpc>
              <a:spcBef>
                <a:spcPts val="750"/>
              </a:spcBef>
              <a:spcAft>
                <a:spcPts val="0"/>
              </a:spcAft>
              <a:buSzPts val="960"/>
              <a:buNone/>
              <a:defRPr b="1" sz="1200"/>
            </a:lvl7pPr>
            <a:lvl8pPr indent="-228600" lvl="7" marL="3657600" algn="l">
              <a:lnSpc>
                <a:spcPct val="100000"/>
              </a:lnSpc>
              <a:spcBef>
                <a:spcPts val="750"/>
              </a:spcBef>
              <a:spcAft>
                <a:spcPts val="0"/>
              </a:spcAft>
              <a:buSzPts val="960"/>
              <a:buNone/>
              <a:defRPr b="1" sz="1200"/>
            </a:lvl8pPr>
            <a:lvl9pPr indent="-228600" lvl="8" marL="4114800" algn="l">
              <a:lnSpc>
                <a:spcPct val="100000"/>
              </a:lnSpc>
              <a:spcBef>
                <a:spcPts val="750"/>
              </a:spcBef>
              <a:spcAft>
                <a:spcPts val="0"/>
              </a:spcAft>
              <a:buSzPts val="960"/>
              <a:buNone/>
              <a:defRPr b="1" sz="1200"/>
            </a:lvl9pPr>
          </a:lstStyle>
          <a:p/>
        </p:txBody>
      </p:sp>
      <p:sp>
        <p:nvSpPr>
          <p:cNvPr id="56" name="Google Shape;56;p8"/>
          <p:cNvSpPr txBox="1"/>
          <p:nvPr>
            <p:ph idx="4" type="body"/>
          </p:nvPr>
        </p:nvSpPr>
        <p:spPr>
          <a:xfrm>
            <a:off x="4240872" y="1885950"/>
            <a:ext cx="3297254" cy="2806304"/>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50"/>
              </a:spcBef>
              <a:spcAft>
                <a:spcPts val="0"/>
              </a:spcAft>
              <a:buSzPts val="1080"/>
              <a:buChar char="►"/>
              <a:defRPr sz="1350"/>
            </a:lvl1pPr>
            <a:lvl2pPr indent="-289560" lvl="1" marL="914400" algn="l">
              <a:lnSpc>
                <a:spcPct val="100000"/>
              </a:lnSpc>
              <a:spcBef>
                <a:spcPts val="750"/>
              </a:spcBef>
              <a:spcAft>
                <a:spcPts val="0"/>
              </a:spcAft>
              <a:buSzPts val="960"/>
              <a:buChar char="►"/>
              <a:defRPr sz="1200"/>
            </a:lvl2pPr>
            <a:lvl3pPr indent="-281939" lvl="2" marL="1371600" algn="l">
              <a:lnSpc>
                <a:spcPct val="100000"/>
              </a:lnSpc>
              <a:spcBef>
                <a:spcPts val="750"/>
              </a:spcBef>
              <a:spcAft>
                <a:spcPts val="0"/>
              </a:spcAft>
              <a:buSzPts val="840"/>
              <a:buChar char="►"/>
              <a:defRPr sz="1050"/>
            </a:lvl3pPr>
            <a:lvl4pPr indent="-274319" lvl="3" marL="1828800" algn="l">
              <a:lnSpc>
                <a:spcPct val="100000"/>
              </a:lnSpc>
              <a:spcBef>
                <a:spcPts val="750"/>
              </a:spcBef>
              <a:spcAft>
                <a:spcPts val="0"/>
              </a:spcAft>
              <a:buSzPts val="720"/>
              <a:buChar char="►"/>
              <a:defRPr sz="900"/>
            </a:lvl4pPr>
            <a:lvl5pPr indent="-274320" lvl="4" marL="2286000" algn="l">
              <a:lnSpc>
                <a:spcPct val="100000"/>
              </a:lnSpc>
              <a:spcBef>
                <a:spcPts val="750"/>
              </a:spcBef>
              <a:spcAft>
                <a:spcPts val="0"/>
              </a:spcAft>
              <a:buSzPts val="720"/>
              <a:buChar char="►"/>
              <a:defRPr sz="900"/>
            </a:lvl5pPr>
            <a:lvl6pPr indent="-274320" lvl="5" marL="2743200" algn="l">
              <a:lnSpc>
                <a:spcPct val="100000"/>
              </a:lnSpc>
              <a:spcBef>
                <a:spcPts val="750"/>
              </a:spcBef>
              <a:spcAft>
                <a:spcPts val="0"/>
              </a:spcAft>
              <a:buSzPts val="720"/>
              <a:buChar char="►"/>
              <a:defRPr sz="900"/>
            </a:lvl6pPr>
            <a:lvl7pPr indent="-274320" lvl="6" marL="3200400" algn="l">
              <a:lnSpc>
                <a:spcPct val="100000"/>
              </a:lnSpc>
              <a:spcBef>
                <a:spcPts val="750"/>
              </a:spcBef>
              <a:spcAft>
                <a:spcPts val="0"/>
              </a:spcAft>
              <a:buSzPts val="720"/>
              <a:buChar char="►"/>
              <a:defRPr sz="900"/>
            </a:lvl7pPr>
            <a:lvl8pPr indent="-274320" lvl="7" marL="3657600" algn="l">
              <a:lnSpc>
                <a:spcPct val="100000"/>
              </a:lnSpc>
              <a:spcBef>
                <a:spcPts val="750"/>
              </a:spcBef>
              <a:spcAft>
                <a:spcPts val="0"/>
              </a:spcAft>
              <a:buSzPts val="720"/>
              <a:buChar char="►"/>
              <a:defRPr sz="900"/>
            </a:lvl8pPr>
            <a:lvl9pPr indent="-274320" lvl="8" marL="4114800" algn="l">
              <a:lnSpc>
                <a:spcPct val="100000"/>
              </a:lnSpc>
              <a:spcBef>
                <a:spcPts val="750"/>
              </a:spcBef>
              <a:spcAft>
                <a:spcPts val="0"/>
              </a:spcAft>
              <a:buSzPts val="720"/>
              <a:buChar char="►"/>
              <a:defRPr sz="900"/>
            </a:lvl9pPr>
          </a:lstStyle>
          <a:p/>
        </p:txBody>
      </p:sp>
      <p:sp>
        <p:nvSpPr>
          <p:cNvPr id="57" name="Google Shape;57;p8"/>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66215" y="1085850"/>
            <a:ext cx="2550798" cy="10858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1800"/>
              <a:buFont typeface="Century Gothic"/>
              <a:buNone/>
              <a:defRPr b="0"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3588462" y="1085850"/>
            <a:ext cx="3896998" cy="3429000"/>
          </a:xfrm>
          <a:prstGeom prst="rect">
            <a:avLst/>
          </a:prstGeom>
          <a:noFill/>
          <a:ln>
            <a:noFill/>
          </a:ln>
        </p:spPr>
        <p:txBody>
          <a:bodyPr anchorCtr="0" anchor="ctr" bIns="45700" lIns="91425" spcFirstLastPara="1" rIns="91425" wrap="square" tIns="45700">
            <a:normAutofit/>
          </a:bodyPr>
          <a:lstStyle>
            <a:lvl1pPr indent="-304800" lvl="0" marL="457200" algn="l">
              <a:lnSpc>
                <a:spcPct val="100000"/>
              </a:lnSpc>
              <a:spcBef>
                <a:spcPts val="750"/>
              </a:spcBef>
              <a:spcAft>
                <a:spcPts val="0"/>
              </a:spcAft>
              <a:buSzPts val="1200"/>
              <a:buChar char="►"/>
              <a:defRPr sz="1500"/>
            </a:lvl1pPr>
            <a:lvl2pPr indent="-297180" lvl="1" marL="914400" algn="l">
              <a:lnSpc>
                <a:spcPct val="100000"/>
              </a:lnSpc>
              <a:spcBef>
                <a:spcPts val="750"/>
              </a:spcBef>
              <a:spcAft>
                <a:spcPts val="0"/>
              </a:spcAft>
              <a:buSzPts val="1080"/>
              <a:buChar char="►"/>
              <a:defRPr sz="1350"/>
            </a:lvl2pPr>
            <a:lvl3pPr indent="-289560" lvl="2" marL="1371600" algn="l">
              <a:lnSpc>
                <a:spcPct val="100000"/>
              </a:lnSpc>
              <a:spcBef>
                <a:spcPts val="750"/>
              </a:spcBef>
              <a:spcAft>
                <a:spcPts val="0"/>
              </a:spcAft>
              <a:buSzPts val="960"/>
              <a:buChar char="►"/>
              <a:defRPr sz="1200"/>
            </a:lvl3pPr>
            <a:lvl4pPr indent="-281939" lvl="3" marL="1828800" algn="l">
              <a:lnSpc>
                <a:spcPct val="100000"/>
              </a:lnSpc>
              <a:spcBef>
                <a:spcPts val="750"/>
              </a:spcBef>
              <a:spcAft>
                <a:spcPts val="0"/>
              </a:spcAft>
              <a:buSzPts val="840"/>
              <a:buChar char="►"/>
              <a:defRPr sz="1050"/>
            </a:lvl4pPr>
            <a:lvl5pPr indent="-281939" lvl="4" marL="2286000" algn="l">
              <a:lnSpc>
                <a:spcPct val="100000"/>
              </a:lnSpc>
              <a:spcBef>
                <a:spcPts val="750"/>
              </a:spcBef>
              <a:spcAft>
                <a:spcPts val="0"/>
              </a:spcAft>
              <a:buSzPts val="840"/>
              <a:buChar char="►"/>
              <a:defRPr sz="1050"/>
            </a:lvl5pPr>
            <a:lvl6pPr indent="-281939" lvl="5" marL="2743200" algn="l">
              <a:lnSpc>
                <a:spcPct val="100000"/>
              </a:lnSpc>
              <a:spcBef>
                <a:spcPts val="750"/>
              </a:spcBef>
              <a:spcAft>
                <a:spcPts val="0"/>
              </a:spcAft>
              <a:buSzPts val="840"/>
              <a:buChar char="►"/>
              <a:defRPr sz="1050"/>
            </a:lvl6pPr>
            <a:lvl7pPr indent="-281939" lvl="6" marL="3200400" algn="l">
              <a:lnSpc>
                <a:spcPct val="100000"/>
              </a:lnSpc>
              <a:spcBef>
                <a:spcPts val="750"/>
              </a:spcBef>
              <a:spcAft>
                <a:spcPts val="0"/>
              </a:spcAft>
              <a:buSzPts val="840"/>
              <a:buChar char="►"/>
              <a:defRPr sz="1050"/>
            </a:lvl7pPr>
            <a:lvl8pPr indent="-281940" lvl="7" marL="3657600" algn="l">
              <a:lnSpc>
                <a:spcPct val="100000"/>
              </a:lnSpc>
              <a:spcBef>
                <a:spcPts val="750"/>
              </a:spcBef>
              <a:spcAft>
                <a:spcPts val="0"/>
              </a:spcAft>
              <a:buSzPts val="840"/>
              <a:buChar char="►"/>
              <a:defRPr sz="1050"/>
            </a:lvl8pPr>
            <a:lvl9pPr indent="-281940" lvl="8" marL="4114800" algn="l">
              <a:lnSpc>
                <a:spcPct val="100000"/>
              </a:lnSpc>
              <a:spcBef>
                <a:spcPts val="750"/>
              </a:spcBef>
              <a:spcAft>
                <a:spcPts val="0"/>
              </a:spcAft>
              <a:buSzPts val="840"/>
              <a:buChar char="►"/>
              <a:defRPr sz="1050"/>
            </a:lvl9pPr>
          </a:lstStyle>
          <a:p/>
        </p:txBody>
      </p:sp>
      <p:sp>
        <p:nvSpPr>
          <p:cNvPr id="63" name="Google Shape;63;p9"/>
          <p:cNvSpPr txBox="1"/>
          <p:nvPr>
            <p:ph idx="2" type="body"/>
          </p:nvPr>
        </p:nvSpPr>
        <p:spPr>
          <a:xfrm>
            <a:off x="866215" y="2346961"/>
            <a:ext cx="2550797" cy="21716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40"/>
              <a:buNone/>
              <a:defRPr sz="1050"/>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sp>
        <p:nvSpPr>
          <p:cNvPr id="64" name="Google Shape;64;p9"/>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865430" y="1390644"/>
            <a:ext cx="3819680" cy="118110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2700"/>
              <a:buFont typeface="Century Gothic"/>
              <a:buNone/>
              <a:defRPr b="0" sz="2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p:nvPr>
            <p:ph idx="2" type="pic"/>
          </p:nvPr>
        </p:nvSpPr>
        <p:spPr>
          <a:xfrm>
            <a:off x="5212160" y="857250"/>
            <a:ext cx="2400300" cy="3429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70" name="Google Shape;70;p10"/>
          <p:cNvSpPr txBox="1"/>
          <p:nvPr>
            <p:ph idx="1" type="body"/>
          </p:nvPr>
        </p:nvSpPr>
        <p:spPr>
          <a:xfrm>
            <a:off x="866216" y="2743200"/>
            <a:ext cx="3813734" cy="10287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40"/>
              <a:buNone/>
              <a:defRPr sz="1050"/>
            </a:lvl1pPr>
            <a:lvl2pPr indent="-228600" lvl="1" marL="914400" algn="l">
              <a:lnSpc>
                <a:spcPct val="100000"/>
              </a:lnSpc>
              <a:spcBef>
                <a:spcPts val="750"/>
              </a:spcBef>
              <a:spcAft>
                <a:spcPts val="0"/>
              </a:spcAft>
              <a:buSzPts val="720"/>
              <a:buNone/>
              <a:defRPr sz="900"/>
            </a:lvl2pPr>
            <a:lvl3pPr indent="-228600" lvl="2" marL="1371600" algn="l">
              <a:lnSpc>
                <a:spcPct val="100000"/>
              </a:lnSpc>
              <a:spcBef>
                <a:spcPts val="750"/>
              </a:spcBef>
              <a:spcAft>
                <a:spcPts val="0"/>
              </a:spcAft>
              <a:buSzPts val="600"/>
              <a:buNone/>
              <a:defRPr sz="750"/>
            </a:lvl3pPr>
            <a:lvl4pPr indent="-228600" lvl="3" marL="1828800" algn="l">
              <a:lnSpc>
                <a:spcPct val="100000"/>
              </a:lnSpc>
              <a:spcBef>
                <a:spcPts val="750"/>
              </a:spcBef>
              <a:spcAft>
                <a:spcPts val="0"/>
              </a:spcAft>
              <a:buSzPts val="540"/>
              <a:buNone/>
              <a:defRPr sz="675"/>
            </a:lvl4pPr>
            <a:lvl5pPr indent="-228600" lvl="4" marL="2286000" algn="l">
              <a:lnSpc>
                <a:spcPct val="100000"/>
              </a:lnSpc>
              <a:spcBef>
                <a:spcPts val="750"/>
              </a:spcBef>
              <a:spcAft>
                <a:spcPts val="0"/>
              </a:spcAft>
              <a:buSzPts val="540"/>
              <a:buNone/>
              <a:defRPr sz="675"/>
            </a:lvl5pPr>
            <a:lvl6pPr indent="-228600" lvl="5" marL="2743200" algn="l">
              <a:lnSpc>
                <a:spcPct val="100000"/>
              </a:lnSpc>
              <a:spcBef>
                <a:spcPts val="750"/>
              </a:spcBef>
              <a:spcAft>
                <a:spcPts val="0"/>
              </a:spcAft>
              <a:buSzPts val="540"/>
              <a:buNone/>
              <a:defRPr sz="675"/>
            </a:lvl6pPr>
            <a:lvl7pPr indent="-228600" lvl="6" marL="3200400" algn="l">
              <a:lnSpc>
                <a:spcPct val="100000"/>
              </a:lnSpc>
              <a:spcBef>
                <a:spcPts val="750"/>
              </a:spcBef>
              <a:spcAft>
                <a:spcPts val="0"/>
              </a:spcAft>
              <a:buSzPts val="540"/>
              <a:buNone/>
              <a:defRPr sz="675"/>
            </a:lvl7pPr>
            <a:lvl8pPr indent="-228600" lvl="7" marL="3657600" algn="l">
              <a:lnSpc>
                <a:spcPct val="100000"/>
              </a:lnSpc>
              <a:spcBef>
                <a:spcPts val="750"/>
              </a:spcBef>
              <a:spcAft>
                <a:spcPts val="0"/>
              </a:spcAft>
              <a:buSzPts val="540"/>
              <a:buNone/>
              <a:defRPr sz="675"/>
            </a:lvl8pPr>
            <a:lvl9pPr indent="-228600" lvl="8" marL="4114800" algn="l">
              <a:lnSpc>
                <a:spcPct val="100000"/>
              </a:lnSpc>
              <a:spcBef>
                <a:spcPts val="750"/>
              </a:spcBef>
              <a:spcAft>
                <a:spcPts val="0"/>
              </a:spcAft>
              <a:buSzPts val="540"/>
              <a:buNone/>
              <a:defRPr sz="675"/>
            </a:lvl9pPr>
          </a:lstStyle>
          <a:p/>
        </p:txBody>
      </p:sp>
      <p:sp>
        <p:nvSpPr>
          <p:cNvPr id="71" name="Google Shape;71;p10"/>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1.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13" r="0" t="0"/>
          <a:stretch/>
        </p:blipFill>
        <p:spPr>
          <a:xfrm>
            <a:off x="0" y="2002264"/>
            <a:ext cx="3027759" cy="3141236"/>
          </a:xfrm>
          <a:prstGeom prst="rect">
            <a:avLst/>
          </a:prstGeom>
          <a:noFill/>
          <a:ln>
            <a:noFill/>
          </a:ln>
        </p:spPr>
      </p:pic>
      <p:pic>
        <p:nvPicPr>
          <p:cNvPr id="7" name="Google Shape;7;p1"/>
          <p:cNvPicPr preferRelativeResize="0"/>
          <p:nvPr/>
        </p:nvPicPr>
        <p:blipFill rotWithShape="1">
          <a:blip r:embed="rId3">
            <a:alphaModFix/>
          </a:blip>
          <a:srcRect b="0" l="35640" r="0" t="0"/>
          <a:stretch/>
        </p:blipFill>
        <p:spPr>
          <a:xfrm>
            <a:off x="0" y="2169261"/>
            <a:ext cx="1141809" cy="1774090"/>
          </a:xfrm>
          <a:prstGeom prst="rect">
            <a:avLst/>
          </a:prstGeom>
          <a:noFill/>
          <a:ln>
            <a:noFill/>
          </a:ln>
        </p:spPr>
      </p:pic>
      <p:sp>
        <p:nvSpPr>
          <p:cNvPr id="8" name="Google Shape;8;p1"/>
          <p:cNvSpPr/>
          <p:nvPr/>
        </p:nvSpPr>
        <p:spPr>
          <a:xfrm>
            <a:off x="6456759" y="1257300"/>
            <a:ext cx="2114550" cy="2114550"/>
          </a:xfrm>
          <a:prstGeom prst="ellipse">
            <a:avLst/>
          </a:prstGeom>
          <a:gradFill>
            <a:gsLst>
              <a:gs pos="0">
                <a:srgbClr val="4CB9C3">
                  <a:alpha val="6274"/>
                </a:srgbClr>
              </a:gs>
              <a:gs pos="36000">
                <a:srgbClr val="4CB9C3">
                  <a:alpha val="5490"/>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 name="Google Shape;9;p1"/>
          <p:cNvPicPr preferRelativeResize="0"/>
          <p:nvPr/>
        </p:nvPicPr>
        <p:blipFill rotWithShape="1">
          <a:blip r:embed="rId4">
            <a:alphaModFix/>
          </a:blip>
          <a:srcRect b="0" l="0" r="0" t="28812"/>
          <a:stretch/>
        </p:blipFill>
        <p:spPr>
          <a:xfrm>
            <a:off x="5999560" y="1"/>
            <a:ext cx="1202540" cy="856055"/>
          </a:xfrm>
          <a:prstGeom prst="rect">
            <a:avLst/>
          </a:prstGeom>
          <a:noFill/>
          <a:ln>
            <a:noFill/>
          </a:ln>
        </p:spPr>
      </p:pic>
      <p:pic>
        <p:nvPicPr>
          <p:cNvPr id="10" name="Google Shape;10;p1"/>
          <p:cNvPicPr preferRelativeResize="0"/>
          <p:nvPr/>
        </p:nvPicPr>
        <p:blipFill rotWithShape="1">
          <a:blip r:embed="rId5">
            <a:alphaModFix/>
          </a:blip>
          <a:srcRect b="23320" l="0" r="0" t="0"/>
          <a:stretch/>
        </p:blipFill>
        <p:spPr>
          <a:xfrm>
            <a:off x="6454408" y="4572000"/>
            <a:ext cx="745301" cy="571500"/>
          </a:xfrm>
          <a:prstGeom prst="rect">
            <a:avLst/>
          </a:prstGeom>
          <a:noFill/>
          <a:ln>
            <a:noFill/>
          </a:ln>
        </p:spPr>
      </p:pic>
      <p:sp>
        <p:nvSpPr>
          <p:cNvPr id="11" name="Google Shape;11;p1"/>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2"/>
              </a:buClr>
              <a:buSzPts val="3150"/>
              <a:buFont typeface="Century Gothic"/>
              <a:buNone/>
              <a:defRPr b="0" i="0" sz="315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3" name="Google Shape;13;p1"/>
          <p:cNvSpPr txBox="1"/>
          <p:nvPr>
            <p:ph idx="1" type="body"/>
          </p:nvPr>
        </p:nvSpPr>
        <p:spPr>
          <a:xfrm>
            <a:off x="827484" y="1539689"/>
            <a:ext cx="6709906" cy="3146611"/>
          </a:xfrm>
          <a:prstGeom prst="rect">
            <a:avLst/>
          </a:prstGeom>
          <a:noFill/>
          <a:ln>
            <a:noFill/>
          </a:ln>
        </p:spPr>
        <p:txBody>
          <a:bodyPr anchorCtr="0" anchor="t" bIns="45700" lIns="91425" spcFirstLastPara="1" rIns="91425" wrap="square" tIns="45700">
            <a:normAutofit/>
          </a:bodyPr>
          <a:lstStyle>
            <a:lvl1pPr indent="-304800" lvl="0" marL="457200" marR="0" rtl="0" algn="l">
              <a:lnSpc>
                <a:spcPct val="100000"/>
              </a:lnSpc>
              <a:spcBef>
                <a:spcPts val="750"/>
              </a:spcBef>
              <a:spcAft>
                <a:spcPts val="0"/>
              </a:spcAft>
              <a:buClr>
                <a:srgbClr val="86D1D8"/>
              </a:buClr>
              <a:buSzPts val="1200"/>
              <a:buFont typeface="Noto Sans Symbols"/>
              <a:buChar char="►"/>
              <a:defRPr b="0" i="0" sz="1500" u="none" cap="none" strike="noStrike">
                <a:solidFill>
                  <a:schemeClr val="lt1"/>
                </a:solidFill>
                <a:latin typeface="Century Gothic"/>
                <a:ea typeface="Century Gothic"/>
                <a:cs typeface="Century Gothic"/>
                <a:sym typeface="Century Gothic"/>
              </a:defRPr>
            </a:lvl1pPr>
            <a:lvl2pPr indent="-297180" lvl="1" marL="914400" marR="0" rtl="0" algn="l">
              <a:lnSpc>
                <a:spcPct val="100000"/>
              </a:lnSpc>
              <a:spcBef>
                <a:spcPts val="750"/>
              </a:spcBef>
              <a:spcAft>
                <a:spcPts val="0"/>
              </a:spcAft>
              <a:buClr>
                <a:srgbClr val="86D1D8"/>
              </a:buClr>
              <a:buSzPts val="1080"/>
              <a:buFont typeface="Noto Sans Symbols"/>
              <a:buChar char="►"/>
              <a:defRPr b="0" i="0" sz="1350" u="none" cap="none" strike="noStrike">
                <a:solidFill>
                  <a:schemeClr val="lt1"/>
                </a:solidFill>
                <a:latin typeface="Century Gothic"/>
                <a:ea typeface="Century Gothic"/>
                <a:cs typeface="Century Gothic"/>
                <a:sym typeface="Century Gothic"/>
              </a:defRPr>
            </a:lvl2pPr>
            <a:lvl3pPr indent="-289560" lvl="2" marL="1371600" marR="0" rtl="0" algn="l">
              <a:lnSpc>
                <a:spcPct val="100000"/>
              </a:lnSpc>
              <a:spcBef>
                <a:spcPts val="75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3pPr>
            <a:lvl4pPr indent="-281939" lvl="3" marL="1828800" marR="0" rtl="0" algn="l">
              <a:lnSpc>
                <a:spcPct val="100000"/>
              </a:lnSpc>
              <a:spcBef>
                <a:spcPts val="750"/>
              </a:spcBef>
              <a:spcAft>
                <a:spcPts val="0"/>
              </a:spcAft>
              <a:buClr>
                <a:srgbClr val="86D1D8"/>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4pPr>
            <a:lvl5pPr indent="-281939" lvl="4" marL="2286000" marR="0" rtl="0" algn="l">
              <a:lnSpc>
                <a:spcPct val="100000"/>
              </a:lnSpc>
              <a:spcBef>
                <a:spcPts val="750"/>
              </a:spcBef>
              <a:spcAft>
                <a:spcPts val="0"/>
              </a:spcAft>
              <a:buClr>
                <a:srgbClr val="86D1D8"/>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5pPr>
            <a:lvl6pPr indent="-281939" lvl="5" marL="2743200" marR="0" rtl="0" algn="l">
              <a:lnSpc>
                <a:spcPct val="100000"/>
              </a:lnSpc>
              <a:spcBef>
                <a:spcPts val="750"/>
              </a:spcBef>
              <a:spcAft>
                <a:spcPts val="0"/>
              </a:spcAft>
              <a:buClr>
                <a:srgbClr val="86D1D8"/>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6pPr>
            <a:lvl7pPr indent="-281939" lvl="6" marL="3200400" marR="0" rtl="0" algn="l">
              <a:lnSpc>
                <a:spcPct val="100000"/>
              </a:lnSpc>
              <a:spcBef>
                <a:spcPts val="750"/>
              </a:spcBef>
              <a:spcAft>
                <a:spcPts val="0"/>
              </a:spcAft>
              <a:buClr>
                <a:srgbClr val="86D1D8"/>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7pPr>
            <a:lvl8pPr indent="-281940" lvl="7" marL="3657600" marR="0" rtl="0" algn="l">
              <a:lnSpc>
                <a:spcPct val="100000"/>
              </a:lnSpc>
              <a:spcBef>
                <a:spcPts val="750"/>
              </a:spcBef>
              <a:spcAft>
                <a:spcPts val="0"/>
              </a:spcAft>
              <a:buClr>
                <a:srgbClr val="86D1D8"/>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8pPr>
            <a:lvl9pPr indent="-281940" lvl="8" marL="4114800" marR="0" rtl="0" algn="l">
              <a:lnSpc>
                <a:spcPct val="100000"/>
              </a:lnSpc>
              <a:spcBef>
                <a:spcPts val="750"/>
              </a:spcBef>
              <a:spcAft>
                <a:spcPts val="0"/>
              </a:spcAft>
              <a:buClr>
                <a:srgbClr val="86D1D8"/>
              </a:buClr>
              <a:buSzPts val="840"/>
              <a:buFont typeface="Noto Sans Symbols"/>
              <a:buChar char="►"/>
              <a:defRPr b="0" i="0" sz="105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0" type="dt"/>
          </p:nvPr>
        </p:nvSpPr>
        <p:spPr>
          <a:xfrm rot="5400000">
            <a:off x="7616730" y="1343026"/>
            <a:ext cx="742949" cy="22859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25"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rot="5400000">
            <a:off x="6713680" y="2418973"/>
            <a:ext cx="2894846" cy="228601"/>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25"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7764406" y="221797"/>
            <a:ext cx="628649" cy="575765"/>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en.wikipedia.org/wiki/PayPal" TargetMode="External"/><Relationship Id="rId4" Type="http://schemas.openxmlformats.org/officeDocument/2006/relationships/hyperlink" Target="https://en.wikipedia.org/wiki/Kijiji" TargetMode="External"/><Relationship Id="rId5" Type="http://schemas.openxmlformats.org/officeDocument/2006/relationships/hyperlink" Target="https://en.wikipedia.org/wiki/StubHu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p:nvPr/>
        </p:nvSpPr>
        <p:spPr>
          <a:xfrm>
            <a:off x="0" y="0"/>
            <a:ext cx="631190" cy="4249420"/>
          </a:xfrm>
          <a:custGeom>
            <a:rect b="b" l="l" r="r" t="t"/>
            <a:pathLst>
              <a:path extrusionOk="0" h="4249420" w="631190">
                <a:moveTo>
                  <a:pt x="631190" y="0"/>
                </a:moveTo>
                <a:lnTo>
                  <a:pt x="0" y="0"/>
                </a:lnTo>
                <a:lnTo>
                  <a:pt x="0" y="4249420"/>
                </a:lnTo>
                <a:lnTo>
                  <a:pt x="631190" y="0"/>
                </a:lnTo>
                <a:close/>
              </a:path>
            </a:pathLst>
          </a:custGeom>
          <a:solidFill>
            <a:srgbClr val="8FC125">
              <a:alpha val="8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48" name="Google Shape;148;p19"/>
          <p:cNvSpPr txBox="1"/>
          <p:nvPr>
            <p:ph type="title"/>
          </p:nvPr>
        </p:nvSpPr>
        <p:spPr>
          <a:xfrm>
            <a:off x="1981200" y="1344929"/>
            <a:ext cx="4724400" cy="5060360"/>
          </a:xfrm>
          <a:prstGeom prst="rect">
            <a:avLst/>
          </a:prstGeom>
          <a:noFill/>
          <a:ln>
            <a:noFill/>
          </a:ln>
        </p:spPr>
        <p:txBody>
          <a:bodyPr anchorCtr="0" anchor="t" bIns="0" lIns="0" spcFirstLastPara="1" rIns="0" wrap="square" tIns="12700">
            <a:spAutoFit/>
          </a:bodyPr>
          <a:lstStyle/>
          <a:p>
            <a:pPr indent="0" lvl="0" marL="0" marR="6985" rtl="0" algn="r">
              <a:lnSpc>
                <a:spcPct val="100000"/>
              </a:lnSpc>
              <a:spcBef>
                <a:spcPts val="0"/>
              </a:spcBef>
              <a:spcAft>
                <a:spcPts val="0"/>
              </a:spcAft>
              <a:buClr>
                <a:srgbClr val="000000"/>
              </a:buClr>
              <a:buSzPts val="4100"/>
              <a:buFont typeface="Calibri"/>
              <a:buNone/>
            </a:pPr>
            <a:r>
              <a:rPr b="0" lang="en-IN" sz="4100">
                <a:solidFill>
                  <a:schemeClr val="lt1"/>
                </a:solidFill>
                <a:latin typeface="Times New Roman"/>
                <a:ea typeface="Times New Roman"/>
                <a:cs typeface="Times New Roman"/>
                <a:sym typeface="Times New Roman"/>
              </a:rPr>
              <a:t>Extended ER Presentation</a:t>
            </a:r>
            <a:br>
              <a:rPr b="0" lang="en-IN" sz="4100">
                <a:solidFill>
                  <a:schemeClr val="lt1"/>
                </a:solidFill>
                <a:latin typeface="Times New Roman"/>
                <a:ea typeface="Times New Roman"/>
                <a:cs typeface="Times New Roman"/>
                <a:sym typeface="Times New Roman"/>
              </a:rPr>
            </a:br>
            <a:r>
              <a:rPr b="0" lang="en-IN" sz="4100">
                <a:solidFill>
                  <a:schemeClr val="lt1"/>
                </a:solidFill>
                <a:latin typeface="Times New Roman"/>
                <a:ea typeface="Times New Roman"/>
                <a:cs typeface="Times New Roman"/>
                <a:sym typeface="Times New Roman"/>
              </a:rPr>
              <a:t>EBAY</a:t>
            </a:r>
            <a:br>
              <a:rPr b="0" lang="en-IN" sz="4100">
                <a:solidFill>
                  <a:srgbClr val="000000"/>
                </a:solidFill>
                <a:latin typeface="Calibri"/>
                <a:ea typeface="Calibri"/>
                <a:cs typeface="Calibri"/>
                <a:sym typeface="Calibri"/>
              </a:rPr>
            </a:br>
            <a:br>
              <a:rPr b="0" lang="en-IN" sz="4100">
                <a:solidFill>
                  <a:srgbClr val="000000"/>
                </a:solidFill>
                <a:latin typeface="Calibri"/>
                <a:ea typeface="Calibri"/>
                <a:cs typeface="Calibri"/>
                <a:sym typeface="Calibri"/>
              </a:rPr>
            </a:br>
            <a:br>
              <a:rPr b="0" lang="en-IN" sz="4100">
                <a:solidFill>
                  <a:srgbClr val="000000"/>
                </a:solidFill>
                <a:latin typeface="Calibri"/>
                <a:ea typeface="Calibri"/>
                <a:cs typeface="Calibri"/>
                <a:sym typeface="Calibri"/>
              </a:rPr>
            </a:br>
            <a:br>
              <a:rPr b="0" lang="en-IN" sz="4100">
                <a:solidFill>
                  <a:srgbClr val="000000"/>
                </a:solidFill>
                <a:latin typeface="Calibri"/>
                <a:ea typeface="Calibri"/>
                <a:cs typeface="Calibri"/>
                <a:sym typeface="Calibri"/>
              </a:rPr>
            </a:br>
            <a:r>
              <a:rPr b="0" lang="en-IN" sz="4100">
                <a:solidFill>
                  <a:srgbClr val="000000"/>
                </a:solidFill>
                <a:latin typeface="Calibri"/>
                <a:ea typeface="Calibri"/>
                <a:cs typeface="Calibri"/>
                <a:sym typeface="Calibri"/>
              </a:rPr>
              <a:t> </a:t>
            </a:r>
            <a:endParaRPr sz="4100">
              <a:latin typeface="Calibri"/>
              <a:ea typeface="Calibri"/>
              <a:cs typeface="Calibri"/>
              <a:sym typeface="Calibri"/>
            </a:endParaRPr>
          </a:p>
          <a:p>
            <a:pPr indent="0" lvl="0" marL="0" marR="5080" rtl="0" algn="r">
              <a:lnSpc>
                <a:spcPct val="100000"/>
              </a:lnSpc>
              <a:spcBef>
                <a:spcPts val="0"/>
              </a:spcBef>
              <a:spcAft>
                <a:spcPts val="0"/>
              </a:spcAft>
              <a:buClr>
                <a:schemeClr val="lt2"/>
              </a:buClr>
              <a:buSzPts val="4100"/>
              <a:buFont typeface="Century Gothic"/>
              <a:buNone/>
            </a:pPr>
            <a:r>
              <a:t/>
            </a:r>
            <a:endParaRPr sz="4100">
              <a:latin typeface="Calibri"/>
              <a:ea typeface="Calibri"/>
              <a:cs typeface="Calibri"/>
              <a:sym typeface="Calibri"/>
            </a:endParaRPr>
          </a:p>
        </p:txBody>
      </p:sp>
      <p:sp>
        <p:nvSpPr>
          <p:cNvPr id="149" name="Google Shape;149;p19"/>
          <p:cNvSpPr txBox="1"/>
          <p:nvPr/>
        </p:nvSpPr>
        <p:spPr>
          <a:xfrm>
            <a:off x="4720300" y="3257550"/>
            <a:ext cx="2178300" cy="1831800"/>
          </a:xfrm>
          <a:prstGeom prst="rect">
            <a:avLst/>
          </a:prstGeom>
          <a:noFill/>
          <a:ln>
            <a:noFill/>
          </a:ln>
        </p:spPr>
        <p:txBody>
          <a:bodyPr anchorCtr="0" anchor="t" bIns="0" lIns="0" spcFirstLastPara="1" rIns="0" wrap="square" tIns="12700">
            <a:spAutoFit/>
          </a:bodyPr>
          <a:lstStyle/>
          <a:p>
            <a:pPr indent="-365760" lvl="0" marL="378460" marR="59689" rtl="0" algn="r">
              <a:lnSpc>
                <a:spcPct val="100000"/>
              </a:lnSpc>
              <a:spcBef>
                <a:spcPts val="0"/>
              </a:spcBef>
              <a:spcAft>
                <a:spcPts val="0"/>
              </a:spcAft>
              <a:buClr>
                <a:srgbClr val="000000"/>
              </a:buClr>
              <a:buSzPts val="1900"/>
              <a:buFont typeface="Arial"/>
              <a:buNone/>
            </a:pPr>
            <a:r>
              <a:rPr b="0" i="0" lang="en-IN" sz="1900" u="none" cap="none" strike="noStrike">
                <a:solidFill>
                  <a:schemeClr val="lt1"/>
                </a:solidFill>
                <a:latin typeface="Times New Roman"/>
                <a:ea typeface="Times New Roman"/>
                <a:cs typeface="Times New Roman"/>
                <a:sym typeface="Times New Roman"/>
              </a:rPr>
              <a:t>Group2:</a:t>
            </a:r>
            <a:endParaRPr b="0" i="0" sz="1400" u="none" cap="none" strike="noStrike">
              <a:solidFill>
                <a:srgbClr val="000000"/>
              </a:solidFill>
              <a:latin typeface="Times New Roman"/>
              <a:ea typeface="Times New Roman"/>
              <a:cs typeface="Times New Roman"/>
              <a:sym typeface="Times New Roman"/>
            </a:endParaRPr>
          </a:p>
          <a:p>
            <a:pPr indent="-365760" lvl="0" marL="378460" marR="59689" rtl="0" algn="r">
              <a:lnSpc>
                <a:spcPct val="100000"/>
              </a:lnSpc>
              <a:spcBef>
                <a:spcPts val="100"/>
              </a:spcBef>
              <a:spcAft>
                <a:spcPts val="0"/>
              </a:spcAft>
              <a:buClr>
                <a:srgbClr val="000000"/>
              </a:buClr>
              <a:buSzPts val="1900"/>
              <a:buFont typeface="Arial"/>
              <a:buNone/>
            </a:pPr>
            <a:r>
              <a:rPr b="0" i="0" lang="en-IN" sz="1900" u="none" cap="none" strike="noStrike">
                <a:solidFill>
                  <a:schemeClr val="lt1"/>
                </a:solidFill>
                <a:latin typeface="Times New Roman"/>
                <a:ea typeface="Times New Roman"/>
                <a:cs typeface="Times New Roman"/>
                <a:sym typeface="Times New Roman"/>
              </a:rPr>
              <a:t>Kaushik M Rao</a:t>
            </a:r>
            <a:endParaRPr b="0" i="0" sz="1400" u="none" cap="none" strike="noStrike">
              <a:solidFill>
                <a:srgbClr val="000000"/>
              </a:solidFill>
              <a:latin typeface="Times New Roman"/>
              <a:ea typeface="Times New Roman"/>
              <a:cs typeface="Times New Roman"/>
              <a:sym typeface="Times New Roman"/>
            </a:endParaRPr>
          </a:p>
          <a:p>
            <a:pPr indent="-365760" lvl="0" marL="378460" marR="59689" rtl="0" algn="r">
              <a:lnSpc>
                <a:spcPct val="100000"/>
              </a:lnSpc>
              <a:spcBef>
                <a:spcPts val="100"/>
              </a:spcBef>
              <a:spcAft>
                <a:spcPts val="0"/>
              </a:spcAft>
              <a:buClr>
                <a:srgbClr val="000000"/>
              </a:buClr>
              <a:buSzPts val="1900"/>
              <a:buFont typeface="Arial"/>
              <a:buNone/>
            </a:pPr>
            <a:r>
              <a:rPr b="0" i="0" lang="en-IN" sz="1900" u="none" cap="none" strike="noStrike">
                <a:solidFill>
                  <a:schemeClr val="lt1"/>
                </a:solidFill>
                <a:latin typeface="Times New Roman"/>
                <a:ea typeface="Times New Roman"/>
                <a:cs typeface="Times New Roman"/>
                <a:sym typeface="Times New Roman"/>
              </a:rPr>
              <a:t>Viraj Patel</a:t>
            </a:r>
            <a:endParaRPr b="0" i="0" sz="1400" u="none" cap="none" strike="noStrike">
              <a:solidFill>
                <a:srgbClr val="000000"/>
              </a:solidFill>
              <a:latin typeface="Times New Roman"/>
              <a:ea typeface="Times New Roman"/>
              <a:cs typeface="Times New Roman"/>
              <a:sym typeface="Times New Roman"/>
            </a:endParaRPr>
          </a:p>
          <a:p>
            <a:pPr indent="-365760" lvl="0" marL="378460" marR="59689" rtl="0" algn="r">
              <a:lnSpc>
                <a:spcPct val="100000"/>
              </a:lnSpc>
              <a:spcBef>
                <a:spcPts val="100"/>
              </a:spcBef>
              <a:spcAft>
                <a:spcPts val="0"/>
              </a:spcAft>
              <a:buClr>
                <a:srgbClr val="000000"/>
              </a:buClr>
              <a:buSzPts val="1900"/>
              <a:buFont typeface="Arial"/>
              <a:buNone/>
            </a:pPr>
            <a:r>
              <a:rPr b="0" i="0" lang="en-IN" sz="1900" u="none" cap="none" strike="noStrike">
                <a:solidFill>
                  <a:schemeClr val="lt1"/>
                </a:solidFill>
                <a:latin typeface="Times New Roman"/>
                <a:ea typeface="Times New Roman"/>
                <a:cs typeface="Times New Roman"/>
                <a:sym typeface="Times New Roman"/>
              </a:rPr>
              <a:t>Sahil</a:t>
            </a:r>
            <a:endParaRPr b="0" i="0" sz="1400" u="none" cap="none" strike="noStrike">
              <a:solidFill>
                <a:srgbClr val="000000"/>
              </a:solidFill>
              <a:latin typeface="Times New Roman"/>
              <a:ea typeface="Times New Roman"/>
              <a:cs typeface="Times New Roman"/>
              <a:sym typeface="Times New Roman"/>
            </a:endParaRPr>
          </a:p>
          <a:p>
            <a:pPr indent="-365760" lvl="0" marL="378460" marR="59689" rtl="0" algn="r">
              <a:lnSpc>
                <a:spcPct val="100000"/>
              </a:lnSpc>
              <a:spcBef>
                <a:spcPts val="100"/>
              </a:spcBef>
              <a:spcAft>
                <a:spcPts val="0"/>
              </a:spcAft>
              <a:buClr>
                <a:srgbClr val="000000"/>
              </a:buClr>
              <a:buSzPts val="1900"/>
              <a:buFont typeface="Arial"/>
              <a:buNone/>
            </a:pPr>
            <a:r>
              <a:rPr b="0" i="0" lang="en-IN" sz="1900" u="none" cap="none" strike="noStrike">
                <a:solidFill>
                  <a:schemeClr val="lt1"/>
                </a:solidFill>
                <a:latin typeface="Times New Roman"/>
                <a:ea typeface="Times New Roman"/>
                <a:cs typeface="Times New Roman"/>
                <a:sym typeface="Times New Roman"/>
              </a:rPr>
              <a:t>Pavan</a:t>
            </a:r>
            <a:endParaRPr b="0" i="0" sz="1400" u="none" cap="none" strike="noStrike">
              <a:solidFill>
                <a:srgbClr val="000000"/>
              </a:solidFill>
              <a:latin typeface="Times New Roman"/>
              <a:ea typeface="Times New Roman"/>
              <a:cs typeface="Times New Roman"/>
              <a:sym typeface="Times New Roman"/>
            </a:endParaRPr>
          </a:p>
          <a:p>
            <a:pPr indent="-365760" lvl="0" marL="378460" marR="59689" rtl="0" algn="r">
              <a:lnSpc>
                <a:spcPct val="100000"/>
              </a:lnSpc>
              <a:spcBef>
                <a:spcPts val="100"/>
              </a:spcBef>
              <a:spcAft>
                <a:spcPts val="0"/>
              </a:spcAft>
              <a:buClr>
                <a:srgbClr val="000000"/>
              </a:buClr>
              <a:buSzPts val="1900"/>
              <a:buFont typeface="Arial"/>
              <a:buNone/>
            </a:pPr>
            <a:r>
              <a:rPr b="0" i="0" lang="en-IN" sz="1900" u="none" cap="none" strike="noStrike">
                <a:solidFill>
                  <a:schemeClr val="lt1"/>
                </a:solidFill>
                <a:latin typeface="Times New Roman"/>
                <a:ea typeface="Times New Roman"/>
                <a:cs typeface="Times New Roman"/>
                <a:sym typeface="Times New Roman"/>
              </a:rPr>
              <a:t>Manthan Kothari</a:t>
            </a:r>
            <a:endParaRPr b="0" i="0" sz="19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p:nvPr/>
        </p:nvSpPr>
        <p:spPr>
          <a:xfrm>
            <a:off x="0" y="3009900"/>
            <a:ext cx="336550" cy="2133600"/>
          </a:xfrm>
          <a:custGeom>
            <a:rect b="b" l="l" r="r" t="t"/>
            <a:pathLst>
              <a:path extrusionOk="0" h="2133600" w="336550">
                <a:moveTo>
                  <a:pt x="0" y="0"/>
                </a:moveTo>
                <a:lnTo>
                  <a:pt x="0" y="2133600"/>
                </a:lnTo>
                <a:lnTo>
                  <a:pt x="336550" y="2133600"/>
                </a:lnTo>
                <a:lnTo>
                  <a:pt x="0" y="0"/>
                </a:lnTo>
                <a:close/>
              </a:path>
            </a:pathLst>
          </a:custGeom>
          <a:solidFill>
            <a:srgbClr val="8FC125">
              <a:alpha val="8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37" name="Google Shape;237;p28"/>
          <p:cNvSpPr txBox="1"/>
          <p:nvPr>
            <p:ph type="title"/>
          </p:nvPr>
        </p:nvSpPr>
        <p:spPr>
          <a:xfrm>
            <a:off x="911251" y="270510"/>
            <a:ext cx="7572790" cy="4283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8FC125"/>
              </a:buClr>
              <a:buSzPts val="2700"/>
              <a:buFont typeface="Calibri"/>
              <a:buNone/>
            </a:pPr>
            <a:r>
              <a:rPr b="0" lang="en-IN" sz="2700">
                <a:solidFill>
                  <a:schemeClr val="lt1"/>
                </a:solidFill>
                <a:latin typeface="Times New Roman"/>
                <a:ea typeface="Times New Roman"/>
                <a:cs typeface="Times New Roman"/>
                <a:sym typeface="Times New Roman"/>
              </a:rPr>
              <a:t>Entities Taken into Consideration</a:t>
            </a:r>
            <a:endParaRPr sz="2700">
              <a:solidFill>
                <a:schemeClr val="lt1"/>
              </a:solidFill>
              <a:latin typeface="Times New Roman"/>
              <a:ea typeface="Times New Roman"/>
              <a:cs typeface="Times New Roman"/>
              <a:sym typeface="Times New Roman"/>
            </a:endParaRPr>
          </a:p>
        </p:txBody>
      </p:sp>
      <p:sp>
        <p:nvSpPr>
          <p:cNvPr id="238" name="Google Shape;238;p28"/>
          <p:cNvSpPr txBox="1"/>
          <p:nvPr/>
        </p:nvSpPr>
        <p:spPr>
          <a:xfrm>
            <a:off x="803909" y="883920"/>
            <a:ext cx="79184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Calibri"/>
                <a:ea typeface="Calibri"/>
                <a:cs typeface="Calibri"/>
                <a:sym typeface="Calibri"/>
              </a:rPr>
              <a:t>Customers</a:t>
            </a:r>
            <a:endParaRPr b="0" i="0" sz="1400" u="none" cap="none" strike="noStrike">
              <a:solidFill>
                <a:schemeClr val="lt1"/>
              </a:solidFill>
              <a:latin typeface="Calibri"/>
              <a:ea typeface="Calibri"/>
              <a:cs typeface="Calibri"/>
              <a:sym typeface="Calibri"/>
            </a:endParaRPr>
          </a:p>
        </p:txBody>
      </p:sp>
      <p:sp>
        <p:nvSpPr>
          <p:cNvPr id="239" name="Google Shape;239;p28"/>
          <p:cNvSpPr txBox="1"/>
          <p:nvPr/>
        </p:nvSpPr>
        <p:spPr>
          <a:xfrm>
            <a:off x="486409" y="857250"/>
            <a:ext cx="4365625" cy="22826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Quattrocento Sans"/>
                <a:ea typeface="Quattrocento Sans"/>
                <a:cs typeface="Quattrocento Sans"/>
                <a:sym typeface="Quattrocento Sans"/>
              </a:rPr>
              <a:t>➢	</a:t>
            </a:r>
            <a:endParaRPr b="0" i="0" sz="1400" u="none" cap="none" strike="noStrike">
              <a:solidFill>
                <a:schemeClr val="lt1"/>
              </a:solidFill>
              <a:latin typeface="Quattrocento Sans"/>
              <a:ea typeface="Quattrocento Sans"/>
              <a:cs typeface="Quattrocento Sans"/>
              <a:sym typeface="Quattrocento Sans"/>
            </a:endParaRPr>
          </a:p>
        </p:txBody>
      </p:sp>
      <p:sp>
        <p:nvSpPr>
          <p:cNvPr id="240" name="Google Shape;240;p28"/>
          <p:cNvSpPr txBox="1"/>
          <p:nvPr/>
        </p:nvSpPr>
        <p:spPr>
          <a:xfrm>
            <a:off x="803909" y="1310640"/>
            <a:ext cx="51244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Calibri"/>
                <a:ea typeface="Calibri"/>
                <a:cs typeface="Calibri"/>
                <a:sym typeface="Calibri"/>
              </a:rPr>
              <a:t>Orders</a:t>
            </a:r>
            <a:endParaRPr b="0" i="0" sz="1400" u="none" cap="none" strike="noStrike">
              <a:solidFill>
                <a:schemeClr val="lt1"/>
              </a:solidFill>
              <a:latin typeface="Calibri"/>
              <a:ea typeface="Calibri"/>
              <a:cs typeface="Calibri"/>
              <a:sym typeface="Calibri"/>
            </a:endParaRPr>
          </a:p>
        </p:txBody>
      </p:sp>
      <p:sp>
        <p:nvSpPr>
          <p:cNvPr id="241" name="Google Shape;241;p28"/>
          <p:cNvSpPr txBox="1"/>
          <p:nvPr/>
        </p:nvSpPr>
        <p:spPr>
          <a:xfrm>
            <a:off x="486409" y="1282700"/>
            <a:ext cx="4365625" cy="443711"/>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Quattrocento Sans"/>
                <a:ea typeface="Quattrocento Sans"/>
                <a:cs typeface="Quattrocento Sans"/>
                <a:sym typeface="Quattrocento Sans"/>
              </a:rPr>
              <a:t>➢	</a:t>
            </a:r>
            <a:endParaRPr/>
          </a:p>
          <a:p>
            <a:pPr indent="0" lvl="0" marL="127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242" name="Google Shape;242;p28"/>
          <p:cNvSpPr txBox="1"/>
          <p:nvPr/>
        </p:nvSpPr>
        <p:spPr>
          <a:xfrm>
            <a:off x="803909" y="1736089"/>
            <a:ext cx="66103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Calibri"/>
                <a:ea typeface="Calibri"/>
                <a:cs typeface="Calibri"/>
                <a:sym typeface="Calibri"/>
              </a:rPr>
              <a:t>Products</a:t>
            </a:r>
            <a:endParaRPr b="0" i="0" sz="1400" u="none" cap="none" strike="noStrike">
              <a:solidFill>
                <a:schemeClr val="lt1"/>
              </a:solidFill>
              <a:latin typeface="Calibri"/>
              <a:ea typeface="Calibri"/>
              <a:cs typeface="Calibri"/>
              <a:sym typeface="Calibri"/>
            </a:endParaRPr>
          </a:p>
        </p:txBody>
      </p:sp>
      <p:sp>
        <p:nvSpPr>
          <p:cNvPr id="243" name="Google Shape;243;p28"/>
          <p:cNvSpPr txBox="1"/>
          <p:nvPr/>
        </p:nvSpPr>
        <p:spPr>
          <a:xfrm>
            <a:off x="486409" y="1709420"/>
            <a:ext cx="4365625" cy="22826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Quattrocento Sans"/>
                <a:ea typeface="Quattrocento Sans"/>
                <a:cs typeface="Quattrocento Sans"/>
                <a:sym typeface="Quattrocento Sans"/>
              </a:rPr>
              <a:t>➢	</a:t>
            </a:r>
            <a:endParaRPr b="0" i="0" sz="1400" u="none" cap="none" strike="noStrike">
              <a:solidFill>
                <a:schemeClr val="lt1"/>
              </a:solidFill>
              <a:latin typeface="Quattrocento Sans"/>
              <a:ea typeface="Quattrocento Sans"/>
              <a:cs typeface="Quattrocento Sans"/>
              <a:sym typeface="Quattrocento Sans"/>
            </a:endParaRPr>
          </a:p>
        </p:txBody>
      </p:sp>
      <p:sp>
        <p:nvSpPr>
          <p:cNvPr id="244" name="Google Shape;244;p28"/>
          <p:cNvSpPr txBox="1"/>
          <p:nvPr/>
        </p:nvSpPr>
        <p:spPr>
          <a:xfrm>
            <a:off x="803909" y="2162810"/>
            <a:ext cx="104076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Calibri"/>
                <a:ea typeface="Calibri"/>
                <a:cs typeface="Calibri"/>
                <a:sym typeface="Calibri"/>
              </a:rPr>
              <a:t>Product Types</a:t>
            </a:r>
            <a:endParaRPr b="0" i="0" sz="1400" u="none" cap="none" strike="noStrike">
              <a:solidFill>
                <a:schemeClr val="lt1"/>
              </a:solidFill>
              <a:latin typeface="Calibri"/>
              <a:ea typeface="Calibri"/>
              <a:cs typeface="Calibri"/>
              <a:sym typeface="Calibri"/>
            </a:endParaRPr>
          </a:p>
        </p:txBody>
      </p:sp>
      <p:sp>
        <p:nvSpPr>
          <p:cNvPr id="245" name="Google Shape;245;p28"/>
          <p:cNvSpPr txBox="1"/>
          <p:nvPr/>
        </p:nvSpPr>
        <p:spPr>
          <a:xfrm>
            <a:off x="486409" y="2134870"/>
            <a:ext cx="4365625" cy="22826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Quattrocento Sans"/>
                <a:ea typeface="Quattrocento Sans"/>
                <a:cs typeface="Quattrocento Sans"/>
                <a:sym typeface="Quattrocento Sans"/>
              </a:rPr>
              <a:t>➢	</a:t>
            </a:r>
            <a:endParaRPr b="0" i="0" sz="1400" u="none" cap="none" strike="noStrike">
              <a:solidFill>
                <a:schemeClr val="lt1"/>
              </a:solidFill>
              <a:latin typeface="Quattrocento Sans"/>
              <a:ea typeface="Quattrocento Sans"/>
              <a:cs typeface="Quattrocento Sans"/>
              <a:sym typeface="Quattrocento Sans"/>
            </a:endParaRPr>
          </a:p>
        </p:txBody>
      </p:sp>
      <p:sp>
        <p:nvSpPr>
          <p:cNvPr id="246" name="Google Shape;246;p28"/>
          <p:cNvSpPr txBox="1"/>
          <p:nvPr/>
        </p:nvSpPr>
        <p:spPr>
          <a:xfrm>
            <a:off x="486409" y="2561589"/>
            <a:ext cx="17462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Quattrocento Sans"/>
                <a:ea typeface="Quattrocento Sans"/>
                <a:cs typeface="Quattrocento Sans"/>
                <a:sym typeface="Quattrocento Sans"/>
              </a:rPr>
              <a:t>➢</a:t>
            </a:r>
            <a:endParaRPr b="0" i="0" sz="1400" u="none" cap="none" strike="noStrike">
              <a:solidFill>
                <a:schemeClr val="lt1"/>
              </a:solidFill>
              <a:latin typeface="Quattrocento Sans"/>
              <a:ea typeface="Quattrocento Sans"/>
              <a:cs typeface="Quattrocento Sans"/>
              <a:sym typeface="Quattrocento Sans"/>
            </a:endParaRPr>
          </a:p>
        </p:txBody>
      </p:sp>
      <p:sp>
        <p:nvSpPr>
          <p:cNvPr id="247" name="Google Shape;247;p28"/>
          <p:cNvSpPr txBox="1"/>
          <p:nvPr/>
        </p:nvSpPr>
        <p:spPr>
          <a:xfrm>
            <a:off x="803909" y="2589529"/>
            <a:ext cx="887094"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Calibri"/>
                <a:ea typeface="Calibri"/>
                <a:cs typeface="Calibri"/>
                <a:sym typeface="Calibri"/>
              </a:rPr>
              <a:t>Order Items</a:t>
            </a:r>
            <a:endParaRPr b="0" i="0" sz="1400" u="none" cap="none" strike="noStrike">
              <a:solidFill>
                <a:schemeClr val="lt1"/>
              </a:solidFill>
              <a:latin typeface="Calibri"/>
              <a:ea typeface="Calibri"/>
              <a:cs typeface="Calibri"/>
              <a:sym typeface="Calibri"/>
            </a:endParaRPr>
          </a:p>
        </p:txBody>
      </p:sp>
      <p:sp>
        <p:nvSpPr>
          <p:cNvPr id="248" name="Google Shape;248;p28"/>
          <p:cNvSpPr txBox="1"/>
          <p:nvPr/>
        </p:nvSpPr>
        <p:spPr>
          <a:xfrm>
            <a:off x="486409" y="2988310"/>
            <a:ext cx="17462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Quattrocento Sans"/>
                <a:ea typeface="Quattrocento Sans"/>
                <a:cs typeface="Quattrocento Sans"/>
                <a:sym typeface="Quattrocento Sans"/>
              </a:rPr>
              <a:t>➢</a:t>
            </a:r>
            <a:endParaRPr b="0" i="0" sz="1400" u="none" cap="none" strike="noStrike">
              <a:solidFill>
                <a:schemeClr val="lt1"/>
              </a:solidFill>
              <a:latin typeface="Quattrocento Sans"/>
              <a:ea typeface="Quattrocento Sans"/>
              <a:cs typeface="Quattrocento Sans"/>
              <a:sym typeface="Quattrocento Sans"/>
            </a:endParaRPr>
          </a:p>
        </p:txBody>
      </p:sp>
      <p:sp>
        <p:nvSpPr>
          <p:cNvPr id="249" name="Google Shape;249;p28"/>
          <p:cNvSpPr txBox="1"/>
          <p:nvPr/>
        </p:nvSpPr>
        <p:spPr>
          <a:xfrm>
            <a:off x="803909" y="3014979"/>
            <a:ext cx="134048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Calibri"/>
                <a:ea typeface="Calibri"/>
                <a:cs typeface="Calibri"/>
                <a:sym typeface="Calibri"/>
              </a:rPr>
              <a:t>Order Status Code</a:t>
            </a:r>
            <a:endParaRPr b="0" i="0" sz="1400" u="none" cap="none" strike="noStrike">
              <a:solidFill>
                <a:schemeClr val="lt1"/>
              </a:solidFill>
              <a:latin typeface="Calibri"/>
              <a:ea typeface="Calibri"/>
              <a:cs typeface="Calibri"/>
              <a:sym typeface="Calibri"/>
            </a:endParaRPr>
          </a:p>
        </p:txBody>
      </p:sp>
      <p:sp>
        <p:nvSpPr>
          <p:cNvPr id="250" name="Google Shape;250;p28"/>
          <p:cNvSpPr txBox="1"/>
          <p:nvPr/>
        </p:nvSpPr>
        <p:spPr>
          <a:xfrm>
            <a:off x="486409" y="3413759"/>
            <a:ext cx="17462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Quattrocento Sans"/>
                <a:ea typeface="Quattrocento Sans"/>
                <a:cs typeface="Quattrocento Sans"/>
                <a:sym typeface="Quattrocento Sans"/>
              </a:rPr>
              <a:t>➢</a:t>
            </a:r>
            <a:endParaRPr b="0" i="0" sz="1400" u="none" cap="none" strike="noStrike">
              <a:solidFill>
                <a:schemeClr val="lt1"/>
              </a:solidFill>
              <a:latin typeface="Quattrocento Sans"/>
              <a:ea typeface="Quattrocento Sans"/>
              <a:cs typeface="Quattrocento Sans"/>
              <a:sym typeface="Quattrocento Sans"/>
            </a:endParaRPr>
          </a:p>
        </p:txBody>
      </p:sp>
      <p:sp>
        <p:nvSpPr>
          <p:cNvPr id="251" name="Google Shape;251;p28"/>
          <p:cNvSpPr txBox="1"/>
          <p:nvPr/>
        </p:nvSpPr>
        <p:spPr>
          <a:xfrm>
            <a:off x="803909" y="3441700"/>
            <a:ext cx="171259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Calibri"/>
                <a:ea typeface="Calibri"/>
                <a:cs typeface="Calibri"/>
                <a:sym typeface="Calibri"/>
              </a:rPr>
              <a:t>Order Item Status Code</a:t>
            </a:r>
            <a:endParaRPr b="0" i="0" sz="1400" u="none" cap="none" strike="noStrike">
              <a:solidFill>
                <a:schemeClr val="lt1"/>
              </a:solidFill>
              <a:latin typeface="Calibri"/>
              <a:ea typeface="Calibri"/>
              <a:cs typeface="Calibri"/>
              <a:sym typeface="Calibri"/>
            </a:endParaRPr>
          </a:p>
        </p:txBody>
      </p:sp>
      <p:sp>
        <p:nvSpPr>
          <p:cNvPr id="252" name="Google Shape;252;p28"/>
          <p:cNvSpPr txBox="1"/>
          <p:nvPr/>
        </p:nvSpPr>
        <p:spPr>
          <a:xfrm>
            <a:off x="486409" y="3840479"/>
            <a:ext cx="17462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Quattrocento Sans"/>
                <a:ea typeface="Quattrocento Sans"/>
                <a:cs typeface="Quattrocento Sans"/>
                <a:sym typeface="Quattrocento Sans"/>
              </a:rPr>
              <a:t>➢</a:t>
            </a:r>
            <a:endParaRPr b="0" i="0" sz="1400" u="none" cap="none" strike="noStrike">
              <a:solidFill>
                <a:schemeClr val="lt1"/>
              </a:solidFill>
              <a:latin typeface="Quattrocento Sans"/>
              <a:ea typeface="Quattrocento Sans"/>
              <a:cs typeface="Quattrocento Sans"/>
              <a:sym typeface="Quattrocento Sans"/>
            </a:endParaRPr>
          </a:p>
        </p:txBody>
      </p:sp>
      <p:sp>
        <p:nvSpPr>
          <p:cNvPr id="253" name="Google Shape;253;p28"/>
          <p:cNvSpPr txBox="1"/>
          <p:nvPr/>
        </p:nvSpPr>
        <p:spPr>
          <a:xfrm>
            <a:off x="803909" y="3867150"/>
            <a:ext cx="60960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Calibri"/>
                <a:ea typeface="Calibri"/>
                <a:cs typeface="Calibri"/>
                <a:sym typeface="Calibri"/>
              </a:rPr>
              <a:t>Invoices</a:t>
            </a:r>
            <a:endParaRPr b="0" i="0" sz="1400" u="none" cap="none" strike="noStrike">
              <a:solidFill>
                <a:schemeClr val="lt1"/>
              </a:solidFill>
              <a:latin typeface="Calibri"/>
              <a:ea typeface="Calibri"/>
              <a:cs typeface="Calibri"/>
              <a:sym typeface="Calibri"/>
            </a:endParaRPr>
          </a:p>
        </p:txBody>
      </p:sp>
      <p:sp>
        <p:nvSpPr>
          <p:cNvPr id="254" name="Google Shape;254;p28"/>
          <p:cNvSpPr txBox="1"/>
          <p:nvPr/>
        </p:nvSpPr>
        <p:spPr>
          <a:xfrm>
            <a:off x="486409" y="4267200"/>
            <a:ext cx="17462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Quattrocento Sans"/>
                <a:ea typeface="Quattrocento Sans"/>
                <a:cs typeface="Quattrocento Sans"/>
                <a:sym typeface="Quattrocento Sans"/>
              </a:rPr>
              <a:t>➢</a:t>
            </a:r>
            <a:endParaRPr b="0" i="0" sz="1400" u="none" cap="none" strike="noStrike">
              <a:solidFill>
                <a:schemeClr val="lt1"/>
              </a:solidFill>
              <a:latin typeface="Quattrocento Sans"/>
              <a:ea typeface="Quattrocento Sans"/>
              <a:cs typeface="Quattrocento Sans"/>
              <a:sym typeface="Quattrocento Sans"/>
            </a:endParaRPr>
          </a:p>
        </p:txBody>
      </p:sp>
      <p:sp>
        <p:nvSpPr>
          <p:cNvPr id="255" name="Google Shape;255;p28"/>
          <p:cNvSpPr txBox="1"/>
          <p:nvPr/>
        </p:nvSpPr>
        <p:spPr>
          <a:xfrm>
            <a:off x="803909" y="4293870"/>
            <a:ext cx="143383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Calibri"/>
                <a:ea typeface="Calibri"/>
                <a:cs typeface="Calibri"/>
                <a:sym typeface="Calibri"/>
              </a:rPr>
              <a:t>Invoice Status Code</a:t>
            </a:r>
            <a:endParaRPr b="0" i="0" sz="1400" u="none" cap="none" strike="noStrike">
              <a:solidFill>
                <a:schemeClr val="lt1"/>
              </a:solidFill>
              <a:latin typeface="Calibri"/>
              <a:ea typeface="Calibri"/>
              <a:cs typeface="Calibri"/>
              <a:sym typeface="Calibri"/>
            </a:endParaRPr>
          </a:p>
        </p:txBody>
      </p:sp>
      <p:sp>
        <p:nvSpPr>
          <p:cNvPr id="256" name="Google Shape;256;p28"/>
          <p:cNvSpPr txBox="1"/>
          <p:nvPr/>
        </p:nvSpPr>
        <p:spPr>
          <a:xfrm>
            <a:off x="486409" y="4692650"/>
            <a:ext cx="17462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Quattrocento Sans"/>
                <a:ea typeface="Quattrocento Sans"/>
                <a:cs typeface="Quattrocento Sans"/>
                <a:sym typeface="Quattrocento Sans"/>
              </a:rPr>
              <a:t>➢</a:t>
            </a:r>
            <a:endParaRPr b="0" i="0" sz="1400" u="none" cap="none" strike="noStrike">
              <a:solidFill>
                <a:schemeClr val="lt1"/>
              </a:solidFill>
              <a:latin typeface="Quattrocento Sans"/>
              <a:ea typeface="Quattrocento Sans"/>
              <a:cs typeface="Quattrocento Sans"/>
              <a:sym typeface="Quattrocento Sans"/>
            </a:endParaRPr>
          </a:p>
        </p:txBody>
      </p:sp>
      <p:sp>
        <p:nvSpPr>
          <p:cNvPr id="257" name="Google Shape;257;p28"/>
          <p:cNvSpPr txBox="1"/>
          <p:nvPr/>
        </p:nvSpPr>
        <p:spPr>
          <a:xfrm>
            <a:off x="803909" y="4720590"/>
            <a:ext cx="203898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Calibri"/>
                <a:ea typeface="Calibri"/>
                <a:cs typeface="Calibri"/>
                <a:sym typeface="Calibri"/>
              </a:rPr>
              <a:t>Reference Payment Method</a:t>
            </a:r>
            <a:endParaRPr b="0" i="0" sz="1400" u="none" cap="none" strike="noStrike">
              <a:solidFill>
                <a:schemeClr val="lt1"/>
              </a:solidFill>
              <a:latin typeface="Calibri"/>
              <a:ea typeface="Calibri"/>
              <a:cs typeface="Calibri"/>
              <a:sym typeface="Calibri"/>
            </a:endParaRPr>
          </a:p>
        </p:txBody>
      </p:sp>
      <p:sp>
        <p:nvSpPr>
          <p:cNvPr id="258" name="Google Shape;258;p28"/>
          <p:cNvSpPr txBox="1"/>
          <p:nvPr/>
        </p:nvSpPr>
        <p:spPr>
          <a:xfrm>
            <a:off x="4994909" y="883920"/>
            <a:ext cx="201612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Calibri"/>
                <a:ea typeface="Calibri"/>
                <a:cs typeface="Calibri"/>
                <a:sym typeface="Calibri"/>
              </a:rPr>
              <a:t>Customer Payment Method</a:t>
            </a:r>
            <a:endParaRPr b="0" i="0" sz="1400" u="none" cap="none" strike="noStrike">
              <a:solidFill>
                <a:schemeClr val="lt1"/>
              </a:solidFill>
              <a:latin typeface="Calibri"/>
              <a:ea typeface="Calibri"/>
              <a:cs typeface="Calibri"/>
              <a:sym typeface="Calibri"/>
            </a:endParaRPr>
          </a:p>
        </p:txBody>
      </p:sp>
      <p:sp>
        <p:nvSpPr>
          <p:cNvPr id="259" name="Google Shape;259;p28"/>
          <p:cNvSpPr txBox="1"/>
          <p:nvPr/>
        </p:nvSpPr>
        <p:spPr>
          <a:xfrm>
            <a:off x="4994909" y="1310640"/>
            <a:ext cx="72707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Calibri"/>
                <a:ea typeface="Calibri"/>
                <a:cs typeface="Calibri"/>
                <a:sym typeface="Calibri"/>
              </a:rPr>
              <a:t>Payments</a:t>
            </a:r>
            <a:endParaRPr b="0" i="0" sz="1400" u="none" cap="none" strike="noStrike">
              <a:solidFill>
                <a:schemeClr val="lt1"/>
              </a:solidFill>
              <a:latin typeface="Calibri"/>
              <a:ea typeface="Calibri"/>
              <a:cs typeface="Calibri"/>
              <a:sym typeface="Calibri"/>
            </a:endParaRPr>
          </a:p>
        </p:txBody>
      </p:sp>
      <p:sp>
        <p:nvSpPr>
          <p:cNvPr id="260" name="Google Shape;260;p28"/>
          <p:cNvSpPr txBox="1"/>
          <p:nvPr/>
        </p:nvSpPr>
        <p:spPr>
          <a:xfrm>
            <a:off x="4994909" y="1736089"/>
            <a:ext cx="78422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Calibri"/>
                <a:ea typeface="Calibri"/>
                <a:cs typeface="Calibri"/>
                <a:sym typeface="Calibri"/>
              </a:rPr>
              <a:t>Shipments</a:t>
            </a:r>
            <a:endParaRPr b="0" i="0" sz="1400" u="none" cap="none" strike="noStrike">
              <a:solidFill>
                <a:schemeClr val="lt1"/>
              </a:solidFill>
              <a:latin typeface="Calibri"/>
              <a:ea typeface="Calibri"/>
              <a:cs typeface="Calibri"/>
              <a:sym typeface="Calibri"/>
            </a:endParaRPr>
          </a:p>
        </p:txBody>
      </p:sp>
      <p:sp>
        <p:nvSpPr>
          <p:cNvPr id="261" name="Google Shape;261;p28"/>
          <p:cNvSpPr txBox="1"/>
          <p:nvPr/>
        </p:nvSpPr>
        <p:spPr>
          <a:xfrm>
            <a:off x="4994909" y="2162810"/>
            <a:ext cx="115633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Calibri"/>
                <a:ea typeface="Calibri"/>
                <a:cs typeface="Calibri"/>
                <a:sym typeface="Calibri"/>
              </a:rPr>
              <a:t>Shipment Items</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29"/>
          <p:cNvPicPr preferRelativeResize="0"/>
          <p:nvPr/>
        </p:nvPicPr>
        <p:blipFill rotWithShape="1">
          <a:blip r:embed="rId3">
            <a:alphaModFix/>
          </a:blip>
          <a:srcRect b="0" l="0" r="0" t="0"/>
          <a:stretch/>
        </p:blipFill>
        <p:spPr>
          <a:xfrm>
            <a:off x="152400" y="652780"/>
            <a:ext cx="8839200" cy="4202430"/>
          </a:xfrm>
          <a:prstGeom prst="rect">
            <a:avLst/>
          </a:prstGeom>
          <a:noFill/>
          <a:ln>
            <a:noFill/>
          </a:ln>
        </p:spPr>
      </p:pic>
      <p:sp>
        <p:nvSpPr>
          <p:cNvPr id="267" name="Google Shape;267;p29"/>
          <p:cNvSpPr txBox="1"/>
          <p:nvPr>
            <p:ph type="title"/>
          </p:nvPr>
        </p:nvSpPr>
        <p:spPr>
          <a:xfrm>
            <a:off x="454659" y="132079"/>
            <a:ext cx="5596284" cy="443711"/>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8FC125"/>
              </a:buClr>
              <a:buSzPts val="2800"/>
              <a:buFont typeface="Calibri"/>
              <a:buNone/>
            </a:pPr>
            <a:r>
              <a:rPr b="0" lang="en-IN" sz="2800">
                <a:solidFill>
                  <a:schemeClr val="lt1"/>
                </a:solidFill>
                <a:latin typeface="Calibri"/>
                <a:ea typeface="Calibri"/>
                <a:cs typeface="Calibri"/>
                <a:sym typeface="Calibri"/>
              </a:rPr>
              <a:t>Entity Relationship Model</a:t>
            </a:r>
            <a:endParaRPr sz="2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30"/>
          <p:cNvPicPr preferRelativeResize="0"/>
          <p:nvPr/>
        </p:nvPicPr>
        <p:blipFill rotWithShape="1">
          <a:blip r:embed="rId3">
            <a:alphaModFix/>
          </a:blip>
          <a:srcRect b="0" l="0" r="0" t="0"/>
          <a:stretch/>
        </p:blipFill>
        <p:spPr>
          <a:xfrm>
            <a:off x="492981" y="1089328"/>
            <a:ext cx="8473218" cy="3847161"/>
          </a:xfrm>
          <a:prstGeom prst="rect">
            <a:avLst/>
          </a:prstGeom>
          <a:noFill/>
          <a:ln>
            <a:noFill/>
          </a:ln>
        </p:spPr>
      </p:pic>
      <p:sp>
        <p:nvSpPr>
          <p:cNvPr id="273" name="Google Shape;273;p30"/>
          <p:cNvSpPr txBox="1"/>
          <p:nvPr>
            <p:ph type="title"/>
          </p:nvPr>
        </p:nvSpPr>
        <p:spPr>
          <a:xfrm>
            <a:off x="563880" y="88900"/>
            <a:ext cx="3301365" cy="400094"/>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Clr>
                <a:srgbClr val="8FC125"/>
              </a:buClr>
              <a:buSzPts val="2500"/>
              <a:buFont typeface="Calibri"/>
              <a:buNone/>
            </a:pPr>
            <a:r>
              <a:rPr b="0" lang="en-IN" sz="2500">
                <a:solidFill>
                  <a:schemeClr val="lt1"/>
                </a:solidFill>
                <a:latin typeface="Times New Roman"/>
                <a:ea typeface="Times New Roman"/>
                <a:cs typeface="Times New Roman"/>
                <a:sym typeface="Times New Roman"/>
              </a:rPr>
              <a:t>Graphical Representation</a:t>
            </a:r>
            <a:endParaRPr sz="25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1"/>
          <p:cNvSpPr txBox="1"/>
          <p:nvPr>
            <p:ph type="title"/>
          </p:nvPr>
        </p:nvSpPr>
        <p:spPr>
          <a:xfrm>
            <a:off x="152404" y="424059"/>
            <a:ext cx="1653000" cy="428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8FC125"/>
              </a:buClr>
              <a:buSzPts val="2700"/>
              <a:buFont typeface="Calibri"/>
              <a:buNone/>
            </a:pPr>
            <a:r>
              <a:rPr b="0" lang="en-IN" sz="2700">
                <a:solidFill>
                  <a:schemeClr val="lt1"/>
                </a:solidFill>
                <a:latin typeface="Times New Roman"/>
                <a:ea typeface="Times New Roman"/>
                <a:cs typeface="Times New Roman"/>
                <a:sym typeface="Times New Roman"/>
              </a:rPr>
              <a:t>Data Model</a:t>
            </a:r>
            <a:endParaRPr sz="2700">
              <a:solidFill>
                <a:schemeClr val="lt1"/>
              </a:solidFill>
              <a:latin typeface="Times New Roman"/>
              <a:ea typeface="Times New Roman"/>
              <a:cs typeface="Times New Roman"/>
              <a:sym typeface="Times New Roman"/>
            </a:endParaRPr>
          </a:p>
        </p:txBody>
      </p:sp>
      <p:pic>
        <p:nvPicPr>
          <p:cNvPr id="279" name="Google Shape;279;p31"/>
          <p:cNvPicPr preferRelativeResize="0"/>
          <p:nvPr/>
        </p:nvPicPr>
        <p:blipFill rotWithShape="1">
          <a:blip r:embed="rId3">
            <a:alphaModFix/>
          </a:blip>
          <a:srcRect b="0" l="0" r="0" t="0"/>
          <a:stretch/>
        </p:blipFill>
        <p:spPr>
          <a:xfrm>
            <a:off x="152400" y="951800"/>
            <a:ext cx="8765075" cy="4104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p:nvPr/>
        </p:nvSpPr>
        <p:spPr>
          <a:xfrm>
            <a:off x="0" y="3009900"/>
            <a:ext cx="336550" cy="2133600"/>
          </a:xfrm>
          <a:custGeom>
            <a:rect b="b" l="l" r="r" t="t"/>
            <a:pathLst>
              <a:path extrusionOk="0" h="2133600" w="336550">
                <a:moveTo>
                  <a:pt x="0" y="0"/>
                </a:moveTo>
                <a:lnTo>
                  <a:pt x="0" y="2133600"/>
                </a:lnTo>
                <a:lnTo>
                  <a:pt x="336550" y="2133600"/>
                </a:lnTo>
                <a:lnTo>
                  <a:pt x="0" y="0"/>
                </a:lnTo>
                <a:close/>
              </a:path>
            </a:pathLst>
          </a:custGeom>
          <a:solidFill>
            <a:srgbClr val="8FC125">
              <a:alpha val="8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85" name="Google Shape;285;p32"/>
          <p:cNvSpPr txBox="1"/>
          <p:nvPr>
            <p:ph type="title"/>
          </p:nvPr>
        </p:nvSpPr>
        <p:spPr>
          <a:xfrm>
            <a:off x="563880" y="477520"/>
            <a:ext cx="4143292"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8FC125"/>
              </a:buClr>
              <a:buSzPts val="2800"/>
              <a:buFont typeface="Calibri"/>
              <a:buNone/>
            </a:pPr>
            <a:r>
              <a:rPr b="0" lang="en-IN" sz="2800">
                <a:solidFill>
                  <a:schemeClr val="lt1"/>
                </a:solidFill>
                <a:latin typeface="Times New Roman"/>
                <a:ea typeface="Times New Roman"/>
                <a:cs typeface="Times New Roman"/>
                <a:sym typeface="Times New Roman"/>
              </a:rPr>
              <a:t>Business Rules</a:t>
            </a:r>
            <a:endParaRPr sz="2800">
              <a:solidFill>
                <a:schemeClr val="lt1"/>
              </a:solidFill>
              <a:latin typeface="Times New Roman"/>
              <a:ea typeface="Times New Roman"/>
              <a:cs typeface="Times New Roman"/>
              <a:sym typeface="Times New Roman"/>
            </a:endParaRPr>
          </a:p>
        </p:txBody>
      </p:sp>
      <p:sp>
        <p:nvSpPr>
          <p:cNvPr id="286" name="Google Shape;286;p32"/>
          <p:cNvSpPr txBox="1"/>
          <p:nvPr/>
        </p:nvSpPr>
        <p:spPr>
          <a:xfrm>
            <a:off x="716280" y="3505200"/>
            <a:ext cx="172200" cy="243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Quattrocento Sans"/>
              <a:ea typeface="Quattrocento Sans"/>
              <a:cs typeface="Quattrocento Sans"/>
              <a:sym typeface="Quattrocento Sans"/>
            </a:endParaRPr>
          </a:p>
        </p:txBody>
      </p:sp>
      <p:sp>
        <p:nvSpPr>
          <p:cNvPr id="287" name="Google Shape;287;p32"/>
          <p:cNvSpPr txBox="1"/>
          <p:nvPr/>
        </p:nvSpPr>
        <p:spPr>
          <a:xfrm>
            <a:off x="0" y="1138850"/>
            <a:ext cx="9063000" cy="3376279"/>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
              </a:spcBef>
              <a:spcAft>
                <a:spcPts val="0"/>
              </a:spcAft>
              <a:buClr>
                <a:srgbClr val="000000"/>
              </a:buClr>
              <a:buSzPts val="1600"/>
              <a:buFont typeface="Arial"/>
              <a:buNone/>
            </a:pPr>
            <a:r>
              <a:rPr b="0" i="0" lang="en-IN" sz="1600" u="none" cap="none" strike="noStrike">
                <a:solidFill>
                  <a:schemeClr val="lt1"/>
                </a:solidFill>
                <a:latin typeface="Times New Roman"/>
                <a:ea typeface="Times New Roman"/>
                <a:cs typeface="Times New Roman"/>
                <a:sym typeface="Times New Roman"/>
              </a:rPr>
              <a:t>• Customer_id can have multiple names, addresses, and phone numbers but  only one account name and email</a:t>
            </a:r>
            <a:endParaRPr b="0" i="0" sz="16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100"/>
              </a:spcBef>
              <a:spcAft>
                <a:spcPts val="0"/>
              </a:spcAft>
              <a:buClr>
                <a:srgbClr val="000000"/>
              </a:buClr>
              <a:buSzPts val="1600"/>
              <a:buFont typeface="Arial"/>
              <a:buNone/>
            </a:pPr>
            <a:r>
              <a:rPr b="0" i="0" lang="en-IN" sz="1600" u="none" cap="none" strike="noStrike">
                <a:solidFill>
                  <a:schemeClr val="lt1"/>
                </a:solidFill>
                <a:latin typeface="Times New Roman"/>
                <a:ea typeface="Times New Roman"/>
                <a:cs typeface="Times New Roman"/>
                <a:sym typeface="Times New Roman"/>
              </a:rPr>
              <a:t>• There are different payment_codes as there are different methods  of paying, yet only one payment</a:t>
            </a:r>
            <a:endParaRPr b="0" i="0" sz="16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100"/>
              </a:spcBef>
              <a:spcAft>
                <a:spcPts val="0"/>
              </a:spcAft>
              <a:buClr>
                <a:srgbClr val="000000"/>
              </a:buClr>
              <a:buSzPts val="1600"/>
              <a:buFont typeface="Arial"/>
              <a:buNone/>
            </a:pPr>
            <a:r>
              <a:rPr b="0" i="0" lang="en-IN" sz="1600" u="none" cap="none" strike="noStrike">
                <a:solidFill>
                  <a:schemeClr val="lt1"/>
                </a:solidFill>
                <a:latin typeface="Times New Roman"/>
                <a:ea typeface="Times New Roman"/>
                <a:cs typeface="Times New Roman"/>
                <a:sym typeface="Times New Roman"/>
              </a:rPr>
              <a:t>• The product_id does not need always need a size or price, as certain products may be one size only or not be in stock and the price will fluctuate  The order item can not be processed unless the item has an order_item_id  </a:t>
            </a:r>
            <a:endParaRPr b="0" i="0" sz="16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100"/>
              </a:spcBef>
              <a:spcAft>
                <a:spcPts val="0"/>
              </a:spcAft>
              <a:buClr>
                <a:srgbClr val="000000"/>
              </a:buClr>
              <a:buSzPts val="1600"/>
              <a:buFont typeface="Arial"/>
              <a:buNone/>
            </a:pPr>
            <a:r>
              <a:rPr b="0" i="0" lang="en-IN" sz="1600" u="none" cap="none" strike="noStrike">
                <a:solidFill>
                  <a:schemeClr val="lt1"/>
                </a:solidFill>
                <a:latin typeface="Times New Roman"/>
                <a:ea typeface="Times New Roman"/>
                <a:cs typeface="Times New Roman"/>
                <a:sym typeface="Times New Roman"/>
              </a:rPr>
              <a:t>• The order_status is dependent on the payment method and if it was  accepted, as well as external factors revolving around shipping and mail  services</a:t>
            </a:r>
            <a:endParaRPr b="0" i="0" sz="16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100"/>
              </a:spcBef>
              <a:spcAft>
                <a:spcPts val="0"/>
              </a:spcAft>
              <a:buClr>
                <a:srgbClr val="000000"/>
              </a:buClr>
              <a:buSzPts val="1600"/>
              <a:buFont typeface="Arial"/>
              <a:buNone/>
            </a:pPr>
            <a:r>
              <a:rPr b="0" i="0" lang="en-IN" sz="1600" u="none" cap="none" strike="noStrike">
                <a:solidFill>
                  <a:schemeClr val="lt1"/>
                </a:solidFill>
                <a:latin typeface="Times New Roman"/>
                <a:ea typeface="Times New Roman"/>
                <a:cs typeface="Times New Roman"/>
                <a:sym typeface="Times New Roman"/>
              </a:rPr>
              <a:t>• Buyer_ID affects the order status and shipping as a user may have Prime  or a regular amazon account</a:t>
            </a:r>
            <a:endParaRPr b="0" i="0" sz="16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100"/>
              </a:spcBef>
              <a:spcAft>
                <a:spcPts val="0"/>
              </a:spcAft>
              <a:buClr>
                <a:srgbClr val="000000"/>
              </a:buClr>
              <a:buSzPts val="1600"/>
              <a:buFont typeface="Arial"/>
              <a:buNone/>
            </a:pPr>
            <a:r>
              <a:rPr b="0" i="0" lang="en-IN" sz="1600" u="none" cap="none" strike="noStrike">
                <a:solidFill>
                  <a:schemeClr val="lt1"/>
                </a:solidFill>
                <a:latin typeface="Times New Roman"/>
                <a:ea typeface="Times New Roman"/>
                <a:cs typeface="Times New Roman"/>
                <a:sym typeface="Times New Roman"/>
              </a:rPr>
              <a:t>• The invoice is dependent upon the order items list quantity number of an item depends on both customer preference and  store stock</a:t>
            </a:r>
            <a:endParaRPr b="0" i="0" sz="16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3"/>
          <p:cNvSpPr/>
          <p:nvPr/>
        </p:nvSpPr>
        <p:spPr>
          <a:xfrm>
            <a:off x="0" y="3009900"/>
            <a:ext cx="336550" cy="2133600"/>
          </a:xfrm>
          <a:custGeom>
            <a:rect b="b" l="l" r="r" t="t"/>
            <a:pathLst>
              <a:path extrusionOk="0" h="2133600" w="336550">
                <a:moveTo>
                  <a:pt x="0" y="0"/>
                </a:moveTo>
                <a:lnTo>
                  <a:pt x="0" y="2133600"/>
                </a:lnTo>
                <a:lnTo>
                  <a:pt x="336550" y="2133600"/>
                </a:lnTo>
                <a:lnTo>
                  <a:pt x="0" y="0"/>
                </a:lnTo>
                <a:close/>
              </a:path>
            </a:pathLst>
          </a:custGeom>
          <a:solidFill>
            <a:srgbClr val="8FC125">
              <a:alpha val="8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93" name="Google Shape;293;p33"/>
          <p:cNvSpPr txBox="1"/>
          <p:nvPr>
            <p:ph type="title"/>
          </p:nvPr>
        </p:nvSpPr>
        <p:spPr>
          <a:xfrm>
            <a:off x="336550" y="71119"/>
            <a:ext cx="5904900" cy="507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Clr>
                <a:srgbClr val="231B14"/>
              </a:buClr>
              <a:buSzPts val="2800"/>
              <a:buFont typeface="Calibri"/>
              <a:buNone/>
            </a:pPr>
            <a:r>
              <a:rPr lang="en-IN" sz="3200">
                <a:solidFill>
                  <a:schemeClr val="lt1"/>
                </a:solidFill>
                <a:latin typeface="Times New Roman"/>
                <a:ea typeface="Times New Roman"/>
                <a:cs typeface="Times New Roman"/>
                <a:sym typeface="Times New Roman"/>
              </a:rPr>
              <a:t>E-commerce business models</a:t>
            </a:r>
            <a:endParaRPr sz="2800">
              <a:solidFill>
                <a:schemeClr val="lt1"/>
              </a:solidFill>
              <a:latin typeface="Times New Roman"/>
              <a:ea typeface="Times New Roman"/>
              <a:cs typeface="Times New Roman"/>
              <a:sym typeface="Times New Roman"/>
            </a:endParaRPr>
          </a:p>
        </p:txBody>
      </p:sp>
      <p:sp>
        <p:nvSpPr>
          <p:cNvPr id="294" name="Google Shape;294;p33"/>
          <p:cNvSpPr txBox="1"/>
          <p:nvPr/>
        </p:nvSpPr>
        <p:spPr>
          <a:xfrm>
            <a:off x="147550" y="990600"/>
            <a:ext cx="8710200" cy="2438400"/>
          </a:xfrm>
          <a:prstGeom prst="rect">
            <a:avLst/>
          </a:prstGeom>
          <a:noFill/>
          <a:ln>
            <a:noFill/>
          </a:ln>
        </p:spPr>
        <p:txBody>
          <a:bodyPr anchorCtr="0" anchor="t" bIns="0" lIns="0" spcFirstLastPara="1" rIns="0" wrap="square" tIns="12700">
            <a:spAutoFit/>
          </a:bodyPr>
          <a:lstStyle/>
          <a:p>
            <a:pPr indent="0" lvl="0" marL="0" marR="0" rtl="0" algn="just">
              <a:lnSpc>
                <a:spcPct val="108000"/>
              </a:lnSpc>
              <a:spcBef>
                <a:spcPts val="100"/>
              </a:spcBef>
              <a:spcAft>
                <a:spcPts val="0"/>
              </a:spcAft>
              <a:buClr>
                <a:schemeClr val="dk1"/>
              </a:buClr>
              <a:buSzPts val="1100"/>
              <a:buFont typeface="Arial"/>
              <a:buNone/>
            </a:pPr>
            <a:r>
              <a:rPr b="0" i="0" lang="en-IN" sz="1600" u="none" cap="none" strike="noStrike">
                <a:solidFill>
                  <a:schemeClr val="lt1"/>
                </a:solidFill>
                <a:latin typeface="Times New Roman"/>
                <a:ea typeface="Times New Roman"/>
                <a:cs typeface="Times New Roman"/>
                <a:sym typeface="Times New Roman"/>
              </a:rPr>
              <a:t>•An eBay is an internet business that can work as the computerized arm of a retail goliath or an actual store. It can likewise be a solitary individual selling makes out of their home through internet-based commercial centers.</a:t>
            </a:r>
            <a:endParaRPr b="0" i="0" sz="1600" u="none" cap="none" strike="noStrike">
              <a:solidFill>
                <a:schemeClr val="lt1"/>
              </a:solidFill>
              <a:latin typeface="Times New Roman"/>
              <a:ea typeface="Times New Roman"/>
              <a:cs typeface="Times New Roman"/>
              <a:sym typeface="Times New Roman"/>
            </a:endParaRPr>
          </a:p>
          <a:p>
            <a:pPr indent="0" lvl="0" marL="0" marR="0" rtl="0" algn="just">
              <a:lnSpc>
                <a:spcPct val="108000"/>
              </a:lnSpc>
              <a:spcBef>
                <a:spcPts val="100"/>
              </a:spcBef>
              <a:spcAft>
                <a:spcPts val="0"/>
              </a:spcAft>
              <a:buClr>
                <a:schemeClr val="dk1"/>
              </a:buClr>
              <a:buSzPts val="1100"/>
              <a:buFont typeface="Arial"/>
              <a:buNone/>
            </a:pPr>
            <a:r>
              <a:rPr b="0" i="0" lang="en-IN" sz="1600" u="none" cap="none" strike="noStrike">
                <a:solidFill>
                  <a:schemeClr val="lt1"/>
                </a:solidFill>
                <a:latin typeface="Times New Roman"/>
                <a:ea typeface="Times New Roman"/>
                <a:cs typeface="Times New Roman"/>
                <a:sym typeface="Times New Roman"/>
              </a:rPr>
              <a:t>•Obviously, there's an entire reach between those limits. eBay models fluctuate generally and incorporate numerous business types.</a:t>
            </a:r>
            <a:endParaRPr b="0" i="0" sz="1600" u="none" cap="none" strike="noStrike">
              <a:solidFill>
                <a:schemeClr val="lt1"/>
              </a:solidFill>
              <a:latin typeface="Times New Roman"/>
              <a:ea typeface="Times New Roman"/>
              <a:cs typeface="Times New Roman"/>
              <a:sym typeface="Times New Roman"/>
            </a:endParaRPr>
          </a:p>
          <a:p>
            <a:pPr indent="0" lvl="0" marL="0" marR="0" rtl="0" algn="just">
              <a:lnSpc>
                <a:spcPct val="108000"/>
              </a:lnSpc>
              <a:spcBef>
                <a:spcPts val="100"/>
              </a:spcBef>
              <a:spcAft>
                <a:spcPts val="0"/>
              </a:spcAft>
              <a:buClr>
                <a:schemeClr val="dk1"/>
              </a:buClr>
              <a:buSzPts val="1100"/>
              <a:buFont typeface="Arial"/>
              <a:buNone/>
            </a:pPr>
            <a:r>
              <a:rPr b="0" i="0" lang="en-IN" sz="1600" u="none" cap="none" strike="noStrike">
                <a:solidFill>
                  <a:schemeClr val="lt1"/>
                </a:solidFill>
                <a:latin typeface="Times New Roman"/>
                <a:ea typeface="Times New Roman"/>
                <a:cs typeface="Times New Roman"/>
                <a:sym typeface="Times New Roman"/>
              </a:rPr>
              <a:t>•eBay is the purchasing and selling of </a:t>
            </a:r>
            <a:r>
              <a:rPr lang="en-IN" sz="1600">
                <a:solidFill>
                  <a:schemeClr val="lt1"/>
                </a:solidFill>
                <a:latin typeface="Times New Roman"/>
                <a:ea typeface="Times New Roman"/>
                <a:cs typeface="Times New Roman"/>
                <a:sym typeface="Times New Roman"/>
              </a:rPr>
              <a:t>various</a:t>
            </a:r>
            <a:r>
              <a:rPr b="0" i="0" lang="en-IN" sz="1600" u="none" cap="none" strike="noStrike">
                <a:solidFill>
                  <a:schemeClr val="lt1"/>
                </a:solidFill>
                <a:latin typeface="Times New Roman"/>
                <a:ea typeface="Times New Roman"/>
                <a:cs typeface="Times New Roman"/>
                <a:sym typeface="Times New Roman"/>
              </a:rPr>
              <a:t> products over the web.</a:t>
            </a:r>
            <a:endParaRPr b="0" i="0" sz="1600" u="none" cap="none" strike="noStrike">
              <a:solidFill>
                <a:schemeClr val="lt1"/>
              </a:solidFill>
              <a:latin typeface="Times New Roman"/>
              <a:ea typeface="Times New Roman"/>
              <a:cs typeface="Times New Roman"/>
              <a:sym typeface="Times New Roman"/>
            </a:endParaRPr>
          </a:p>
          <a:p>
            <a:pPr indent="0" lvl="0" marL="0" marR="0" rtl="0" algn="just">
              <a:lnSpc>
                <a:spcPct val="108000"/>
              </a:lnSpc>
              <a:spcBef>
                <a:spcPts val="100"/>
              </a:spcBef>
              <a:spcAft>
                <a:spcPts val="0"/>
              </a:spcAft>
              <a:buClr>
                <a:schemeClr val="dk1"/>
              </a:buClr>
              <a:buSzPts val="1100"/>
              <a:buFont typeface="Arial"/>
              <a:buNone/>
            </a:pPr>
            <a:r>
              <a:rPr b="0" i="0" lang="en-IN" sz="1600" u="none" cap="none" strike="noStrike">
                <a:solidFill>
                  <a:schemeClr val="lt1"/>
                </a:solidFill>
                <a:latin typeface="Times New Roman"/>
                <a:ea typeface="Times New Roman"/>
                <a:cs typeface="Times New Roman"/>
                <a:sym typeface="Times New Roman"/>
              </a:rPr>
              <a:t>•eBay can sub for physical stores, however, a few organizations decide to keep up with both.</a:t>
            </a:r>
            <a:endParaRPr b="0" i="0" sz="1600" u="none" cap="none" strike="noStrike">
              <a:solidFill>
                <a:schemeClr val="lt1"/>
              </a:solidFill>
              <a:latin typeface="Times New Roman"/>
              <a:ea typeface="Times New Roman"/>
              <a:cs typeface="Times New Roman"/>
              <a:sym typeface="Times New Roman"/>
            </a:endParaRPr>
          </a:p>
          <a:p>
            <a:pPr indent="0" lvl="0" marL="0" marR="0" rtl="0" algn="just">
              <a:lnSpc>
                <a:spcPct val="108000"/>
              </a:lnSpc>
              <a:spcBef>
                <a:spcPts val="100"/>
              </a:spcBef>
              <a:spcAft>
                <a:spcPts val="0"/>
              </a:spcAft>
              <a:buClr>
                <a:schemeClr val="dk1"/>
              </a:buClr>
              <a:buSzPts val="1100"/>
              <a:buFont typeface="Arial"/>
              <a:buNone/>
            </a:pPr>
            <a:r>
              <a:rPr b="0" i="0" lang="en-IN" sz="1600" u="none" cap="none" strike="noStrike">
                <a:solidFill>
                  <a:schemeClr val="lt1"/>
                </a:solidFill>
                <a:latin typeface="Times New Roman"/>
                <a:ea typeface="Times New Roman"/>
                <a:cs typeface="Times New Roman"/>
                <a:sym typeface="Times New Roman"/>
              </a:rPr>
              <a:t>•Nearly anything can be bought through eBay today.</a:t>
            </a:r>
            <a:endParaRPr b="0" i="0" sz="1600" u="none" cap="none" strike="noStrike">
              <a:solidFill>
                <a:schemeClr val="lt1"/>
              </a:solidFill>
              <a:latin typeface="Times New Roman"/>
              <a:ea typeface="Times New Roman"/>
              <a:cs typeface="Times New Roman"/>
              <a:sym typeface="Times New Roman"/>
            </a:endParaRPr>
          </a:p>
          <a:p>
            <a:pPr indent="0" lvl="0" marL="6350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4"/>
          <p:cNvSpPr/>
          <p:nvPr/>
        </p:nvSpPr>
        <p:spPr>
          <a:xfrm>
            <a:off x="0" y="3009900"/>
            <a:ext cx="336550" cy="2133600"/>
          </a:xfrm>
          <a:custGeom>
            <a:rect b="b" l="l" r="r" t="t"/>
            <a:pathLst>
              <a:path extrusionOk="0" h="2133600" w="336550">
                <a:moveTo>
                  <a:pt x="0" y="0"/>
                </a:moveTo>
                <a:lnTo>
                  <a:pt x="0" y="2133600"/>
                </a:lnTo>
                <a:lnTo>
                  <a:pt x="336550" y="2133600"/>
                </a:lnTo>
                <a:lnTo>
                  <a:pt x="0" y="0"/>
                </a:lnTo>
                <a:close/>
              </a:path>
            </a:pathLst>
          </a:custGeom>
          <a:solidFill>
            <a:srgbClr val="8FC125">
              <a:alpha val="8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00" name="Google Shape;300;p34"/>
          <p:cNvSpPr txBox="1"/>
          <p:nvPr>
            <p:ph type="title"/>
          </p:nvPr>
        </p:nvSpPr>
        <p:spPr>
          <a:xfrm>
            <a:off x="336550" y="86359"/>
            <a:ext cx="6058535" cy="4283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3F3A3A"/>
              </a:buClr>
              <a:buSzPts val="2700"/>
              <a:buFont typeface="Calibri"/>
              <a:buNone/>
            </a:pPr>
            <a:r>
              <a:rPr b="0" lang="en-IN" sz="2700">
                <a:solidFill>
                  <a:schemeClr val="lt1"/>
                </a:solidFill>
                <a:latin typeface="Times New Roman"/>
                <a:ea typeface="Times New Roman"/>
                <a:cs typeface="Times New Roman"/>
                <a:sym typeface="Times New Roman"/>
              </a:rPr>
              <a:t>Different types of ecommerce </a:t>
            </a:r>
            <a:r>
              <a:rPr b="0" lang="en-IN" sz="2700">
                <a:solidFill>
                  <a:schemeClr val="lt1"/>
                </a:solidFill>
                <a:latin typeface="Calibri"/>
                <a:ea typeface="Calibri"/>
                <a:cs typeface="Calibri"/>
                <a:sym typeface="Calibri"/>
              </a:rPr>
              <a:t>businesses:</a:t>
            </a:r>
            <a:endParaRPr sz="2700">
              <a:solidFill>
                <a:schemeClr val="lt1"/>
              </a:solidFill>
              <a:latin typeface="Calibri"/>
              <a:ea typeface="Calibri"/>
              <a:cs typeface="Calibri"/>
              <a:sym typeface="Calibri"/>
            </a:endParaRPr>
          </a:p>
        </p:txBody>
      </p:sp>
      <p:sp>
        <p:nvSpPr>
          <p:cNvPr id="301" name="Google Shape;301;p34"/>
          <p:cNvSpPr txBox="1"/>
          <p:nvPr/>
        </p:nvSpPr>
        <p:spPr>
          <a:xfrm>
            <a:off x="599218" y="432959"/>
            <a:ext cx="6672580" cy="3892861"/>
          </a:xfrm>
          <a:prstGeom prst="rect">
            <a:avLst/>
          </a:prstGeom>
          <a:noFill/>
          <a:ln>
            <a:noFill/>
          </a:ln>
        </p:spPr>
        <p:txBody>
          <a:bodyPr anchorCtr="0" anchor="t" bIns="0" lIns="0" spcFirstLastPara="1" rIns="0" wrap="square" tIns="114300">
            <a:spAutoFit/>
          </a:bodyPr>
          <a:lstStyle/>
          <a:p>
            <a:pPr indent="0" lvl="0" marL="50800" marR="0" rtl="0" algn="just">
              <a:lnSpc>
                <a:spcPct val="100000"/>
              </a:lnSpc>
              <a:spcBef>
                <a:spcPts val="0"/>
              </a:spcBef>
              <a:spcAft>
                <a:spcPts val="0"/>
              </a:spcAft>
              <a:buNone/>
            </a:pPr>
            <a:r>
              <a:rPr b="1" i="0" lang="en-IN" sz="1500" u="sng" cap="none" strike="noStrike">
                <a:solidFill>
                  <a:schemeClr val="lt1"/>
                </a:solidFill>
                <a:latin typeface="Times New Roman"/>
                <a:ea typeface="Times New Roman"/>
                <a:cs typeface="Times New Roman"/>
                <a:sym typeface="Times New Roman"/>
              </a:rPr>
              <a:t>Business-to-business (B2B) :</a:t>
            </a:r>
            <a:endParaRPr b="1" i="0" sz="1500" u="sng" cap="none" strike="noStrike">
              <a:solidFill>
                <a:schemeClr val="lt1"/>
              </a:solidFill>
              <a:latin typeface="Times New Roman"/>
              <a:ea typeface="Times New Roman"/>
              <a:cs typeface="Times New Roman"/>
              <a:sym typeface="Times New Roman"/>
            </a:endParaRPr>
          </a:p>
          <a:p>
            <a:pPr indent="-285750" lvl="0" marL="336550" marR="43180" rtl="0" algn="just">
              <a:lnSpc>
                <a:spcPct val="99700"/>
              </a:lnSpc>
              <a:spcBef>
                <a:spcPts val="805"/>
              </a:spcBef>
              <a:spcAft>
                <a:spcPts val="0"/>
              </a:spcAft>
              <a:buClr>
                <a:schemeClr val="lt1"/>
              </a:buClr>
              <a:buSzPts val="1800"/>
              <a:buFont typeface="Arial"/>
              <a:buChar char="•"/>
            </a:pPr>
            <a:r>
              <a:rPr b="0" i="0" lang="en-IN" sz="1500" u="none" cap="none" strike="noStrike">
                <a:solidFill>
                  <a:schemeClr val="lt1"/>
                </a:solidFill>
                <a:latin typeface="Times New Roman"/>
                <a:ea typeface="Times New Roman"/>
                <a:cs typeface="Times New Roman"/>
                <a:sym typeface="Times New Roman"/>
              </a:rPr>
              <a:t>B2B e-commerce refers to when a company purchases goods or services online  from another enterprise. Some examples include a restaurant buying an ice  machine or a law firm purchasing accounting software.</a:t>
            </a:r>
            <a:endParaRPr b="0" i="0" sz="1500" u="none" cap="none" strike="noStrike">
              <a:solidFill>
                <a:schemeClr val="lt1"/>
              </a:solidFill>
              <a:latin typeface="Times New Roman"/>
              <a:ea typeface="Times New Roman"/>
              <a:cs typeface="Times New Roman"/>
              <a:sym typeface="Times New Roman"/>
            </a:endParaRPr>
          </a:p>
          <a:p>
            <a:pPr indent="-285750" lvl="0" marL="336550" marR="43815" rtl="0" algn="just">
              <a:lnSpc>
                <a:spcPct val="100000"/>
              </a:lnSpc>
              <a:spcBef>
                <a:spcPts val="800"/>
              </a:spcBef>
              <a:spcAft>
                <a:spcPts val="0"/>
              </a:spcAft>
              <a:buClr>
                <a:schemeClr val="lt1"/>
              </a:buClr>
              <a:buSzPts val="1500"/>
              <a:buFont typeface="Arial"/>
              <a:buChar char="•"/>
            </a:pPr>
            <a:r>
              <a:rPr b="0" i="0" lang="en-IN" sz="1500" u="none" cap="none" strike="noStrike">
                <a:solidFill>
                  <a:schemeClr val="lt1"/>
                </a:solidFill>
                <a:latin typeface="Times New Roman"/>
                <a:ea typeface="Times New Roman"/>
                <a:cs typeface="Times New Roman"/>
                <a:sym typeface="Times New Roman"/>
              </a:rPr>
              <a:t>Business software like customer relationship management (CRM) platforms and  payment processing companies are considered to be B2B, too.</a:t>
            </a:r>
            <a:endParaRPr b="0" i="0" sz="2200" u="none" cap="none" strike="noStrike">
              <a:solidFill>
                <a:schemeClr val="lt1"/>
              </a:solidFill>
              <a:latin typeface="Times New Roman"/>
              <a:ea typeface="Times New Roman"/>
              <a:cs typeface="Times New Roman"/>
              <a:sym typeface="Times New Roman"/>
            </a:endParaRPr>
          </a:p>
          <a:p>
            <a:pPr indent="0" lvl="0" marL="50800" marR="0" rtl="0" algn="just">
              <a:lnSpc>
                <a:spcPct val="100000"/>
              </a:lnSpc>
              <a:spcBef>
                <a:spcPts val="5"/>
              </a:spcBef>
              <a:spcAft>
                <a:spcPts val="0"/>
              </a:spcAft>
              <a:buNone/>
            </a:pPr>
            <a:r>
              <a:rPr b="1" i="0" lang="en-IN" sz="1500" u="sng" cap="none" strike="noStrike">
                <a:solidFill>
                  <a:schemeClr val="lt1"/>
                </a:solidFill>
                <a:latin typeface="Times New Roman"/>
                <a:ea typeface="Times New Roman"/>
                <a:cs typeface="Times New Roman"/>
                <a:sym typeface="Times New Roman"/>
              </a:rPr>
              <a:t>Business-to-consumer (B2C) :</a:t>
            </a:r>
            <a:endParaRPr b="0" i="0" sz="1500" u="sng" cap="none" strike="noStrike">
              <a:solidFill>
                <a:schemeClr val="lt1"/>
              </a:solidFill>
              <a:latin typeface="Times New Roman"/>
              <a:ea typeface="Times New Roman"/>
              <a:cs typeface="Times New Roman"/>
              <a:sym typeface="Times New Roman"/>
            </a:endParaRPr>
          </a:p>
          <a:p>
            <a:pPr indent="-285750" lvl="0" marL="336550" marR="43815" rtl="0" algn="just">
              <a:lnSpc>
                <a:spcPct val="106700"/>
              </a:lnSpc>
              <a:spcBef>
                <a:spcPts val="610"/>
              </a:spcBef>
              <a:spcAft>
                <a:spcPts val="0"/>
              </a:spcAft>
              <a:buClr>
                <a:schemeClr val="lt1"/>
              </a:buClr>
              <a:buSzPts val="1500"/>
              <a:buFont typeface="Arial"/>
              <a:buChar char="•"/>
            </a:pPr>
            <a:r>
              <a:rPr b="0" i="0" lang="en-IN" sz="1500" u="none" cap="none" strike="noStrike">
                <a:solidFill>
                  <a:schemeClr val="lt1"/>
                </a:solidFill>
                <a:latin typeface="Times New Roman"/>
                <a:ea typeface="Times New Roman"/>
                <a:cs typeface="Times New Roman"/>
                <a:sym typeface="Times New Roman"/>
              </a:rPr>
              <a:t>B2C online retail happens when a consumer purchases an item over the internet  for their own use. Although B2C e-commerce seems more prominent, it’s only  about half the size of the worldwide B2B e-commerce market.</a:t>
            </a:r>
            <a:endParaRPr b="0" i="0" sz="1500" u="none" cap="none" strike="noStrike">
              <a:solidFill>
                <a:schemeClr val="lt1"/>
              </a:solidFill>
              <a:latin typeface="Times New Roman"/>
              <a:ea typeface="Times New Roman"/>
              <a:cs typeface="Times New Roman"/>
              <a:sym typeface="Times New Roman"/>
            </a:endParaRPr>
          </a:p>
          <a:p>
            <a:pPr indent="0" lvl="0" marL="50800" marR="0" rtl="0" algn="just">
              <a:lnSpc>
                <a:spcPct val="100000"/>
              </a:lnSpc>
              <a:spcBef>
                <a:spcPts val="720"/>
              </a:spcBef>
              <a:spcAft>
                <a:spcPts val="0"/>
              </a:spcAft>
              <a:buNone/>
            </a:pPr>
            <a:r>
              <a:rPr b="1" i="0" lang="en-IN" sz="1500" u="sng" cap="none" strike="noStrike">
                <a:solidFill>
                  <a:schemeClr val="lt1"/>
                </a:solidFill>
                <a:latin typeface="Times New Roman"/>
                <a:ea typeface="Times New Roman"/>
                <a:cs typeface="Times New Roman"/>
                <a:sym typeface="Times New Roman"/>
              </a:rPr>
              <a:t>Consumer-to-consumer (C2C) :</a:t>
            </a:r>
            <a:endParaRPr b="0" i="0" sz="1500" u="sng" cap="none" strike="noStrike">
              <a:solidFill>
                <a:schemeClr val="lt1"/>
              </a:solidFill>
              <a:latin typeface="Times New Roman"/>
              <a:ea typeface="Times New Roman"/>
              <a:cs typeface="Times New Roman"/>
              <a:sym typeface="Times New Roman"/>
            </a:endParaRPr>
          </a:p>
          <a:p>
            <a:pPr indent="-285750" lvl="0" marL="336550" marR="44450" rtl="0" algn="just">
              <a:lnSpc>
                <a:spcPct val="106700"/>
              </a:lnSpc>
              <a:spcBef>
                <a:spcPts val="605"/>
              </a:spcBef>
              <a:spcAft>
                <a:spcPts val="0"/>
              </a:spcAft>
              <a:buClr>
                <a:schemeClr val="lt1"/>
              </a:buClr>
              <a:buSzPts val="1500"/>
              <a:buFont typeface="Arial"/>
              <a:buChar char="•"/>
            </a:pPr>
            <a:r>
              <a:rPr b="0" i="0" lang="en-IN" sz="1500" u="none" cap="none" strike="noStrike">
                <a:solidFill>
                  <a:schemeClr val="lt1"/>
                </a:solidFill>
                <a:latin typeface="Times New Roman"/>
                <a:ea typeface="Times New Roman"/>
                <a:cs typeface="Times New Roman"/>
                <a:sym typeface="Times New Roman"/>
              </a:rPr>
              <a:t>C2C operates like a digital yard sale or an internet auction in which individual  people sell goods to each other. These might be products they make, such as  handcrafts or art, or second hand items they own and want to sell.</a:t>
            </a:r>
            <a:endParaRPr b="0" i="0" sz="15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5"/>
          <p:cNvSpPr txBox="1"/>
          <p:nvPr/>
        </p:nvSpPr>
        <p:spPr>
          <a:xfrm>
            <a:off x="511799" y="78875"/>
            <a:ext cx="7061700" cy="4207483"/>
          </a:xfrm>
          <a:prstGeom prst="rect">
            <a:avLst/>
          </a:prstGeom>
          <a:noFill/>
          <a:ln>
            <a:noFill/>
          </a:ln>
        </p:spPr>
        <p:txBody>
          <a:bodyPr anchorCtr="0" anchor="t" bIns="0" lIns="0" spcFirstLastPara="1" rIns="0" wrap="square" tIns="88250">
            <a:spAutoFit/>
          </a:bodyPr>
          <a:lstStyle/>
          <a:p>
            <a:pPr indent="0" lvl="0" marL="38100" marR="0" rtl="0" algn="l">
              <a:lnSpc>
                <a:spcPct val="100000"/>
              </a:lnSpc>
              <a:spcBef>
                <a:spcPts val="0"/>
              </a:spcBef>
              <a:spcAft>
                <a:spcPts val="0"/>
              </a:spcAft>
              <a:buNone/>
            </a:pPr>
            <a:r>
              <a:rPr b="1" i="0" lang="en-IN" sz="1400" u="sng" cap="none" strike="noStrike">
                <a:solidFill>
                  <a:schemeClr val="lt1"/>
                </a:solidFill>
                <a:latin typeface="Times New Roman"/>
                <a:ea typeface="Times New Roman"/>
                <a:cs typeface="Times New Roman"/>
                <a:sym typeface="Times New Roman"/>
              </a:rPr>
              <a:t>Consumer-to-business (C2B) :</a:t>
            </a:r>
            <a:endParaRPr b="1" i="0" sz="1400" u="sng" cap="none" strike="noStrike">
              <a:solidFill>
                <a:schemeClr val="lt1"/>
              </a:solidFill>
              <a:latin typeface="Times New Roman"/>
              <a:ea typeface="Times New Roman"/>
              <a:cs typeface="Times New Roman"/>
              <a:sym typeface="Times New Roman"/>
            </a:endParaRPr>
          </a:p>
          <a:p>
            <a:pPr indent="-285750" lvl="0" marL="323850" marR="34290" rtl="0" algn="just">
              <a:lnSpc>
                <a:spcPct val="106500"/>
              </a:lnSpc>
              <a:spcBef>
                <a:spcPts val="484"/>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Consumer that creates value for a business is considered as Consumer to Business (C2B).</a:t>
            </a:r>
            <a:endParaRPr b="0" i="0" sz="1400" u="none" cap="none" strike="noStrike">
              <a:solidFill>
                <a:schemeClr val="lt1"/>
              </a:solidFill>
              <a:latin typeface="Times New Roman"/>
              <a:ea typeface="Times New Roman"/>
              <a:cs typeface="Times New Roman"/>
              <a:sym typeface="Times New Roman"/>
            </a:endParaRPr>
          </a:p>
          <a:p>
            <a:pPr indent="-285750" lvl="0" marL="323850" marR="33020" rtl="0" algn="just">
              <a:lnSpc>
                <a:spcPct val="106700"/>
              </a:lnSpc>
              <a:spcBef>
                <a:spcPts val="484"/>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For example,, C2B can be as simple as a customer giving feedback  for a  business or a stock photography website purchasing images from freelancers. In  addition, businesses that sell secondhand products sometimes purchase  merchandise from private citizens online.</a:t>
            </a:r>
            <a:endParaRPr b="0" i="0" sz="1400" u="none" cap="none" strike="noStrike">
              <a:solidFill>
                <a:schemeClr val="lt1"/>
              </a:solidFill>
              <a:latin typeface="Times New Roman"/>
              <a:ea typeface="Times New Roman"/>
              <a:cs typeface="Times New Roman"/>
              <a:sym typeface="Times New Roman"/>
            </a:endParaRPr>
          </a:p>
          <a:p>
            <a:pPr indent="0" lvl="0" marL="38100" marR="0" rtl="0" algn="l">
              <a:lnSpc>
                <a:spcPct val="100000"/>
              </a:lnSpc>
              <a:spcBef>
                <a:spcPts val="590"/>
              </a:spcBef>
              <a:spcAft>
                <a:spcPts val="0"/>
              </a:spcAft>
              <a:buNone/>
            </a:pPr>
            <a:r>
              <a:rPr b="1" i="0" lang="en-IN" sz="1400" u="sng" cap="none" strike="noStrike">
                <a:solidFill>
                  <a:schemeClr val="lt1"/>
                </a:solidFill>
                <a:latin typeface="Times New Roman"/>
                <a:ea typeface="Times New Roman"/>
                <a:cs typeface="Times New Roman"/>
                <a:sym typeface="Times New Roman"/>
              </a:rPr>
              <a:t>Business-to-government (B2G) :</a:t>
            </a:r>
            <a:endParaRPr b="1" i="0" sz="1400" u="sng" cap="none" strike="noStrike">
              <a:solidFill>
                <a:schemeClr val="lt1"/>
              </a:solidFill>
              <a:latin typeface="Times New Roman"/>
              <a:ea typeface="Times New Roman"/>
              <a:cs typeface="Times New Roman"/>
              <a:sym typeface="Times New Roman"/>
            </a:endParaRPr>
          </a:p>
          <a:p>
            <a:pPr indent="-285750" lvl="0" marL="323850" marR="34290" rtl="0" algn="just">
              <a:lnSpc>
                <a:spcPct val="106700"/>
              </a:lnSpc>
              <a:spcBef>
                <a:spcPts val="475"/>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These are also known as business-to-administration (B2A) sales. </a:t>
            </a:r>
            <a:endParaRPr b="0" i="0" sz="1400" u="none" cap="none" strike="noStrike">
              <a:solidFill>
                <a:schemeClr val="lt1"/>
              </a:solidFill>
              <a:latin typeface="Times New Roman"/>
              <a:ea typeface="Times New Roman"/>
              <a:cs typeface="Times New Roman"/>
              <a:sym typeface="Times New Roman"/>
            </a:endParaRPr>
          </a:p>
          <a:p>
            <a:pPr indent="-285750" lvl="0" marL="323850" marR="34290" rtl="0" algn="just">
              <a:lnSpc>
                <a:spcPct val="106700"/>
              </a:lnSpc>
              <a:spcBef>
                <a:spcPts val="475"/>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Business to government (B2G) is the sale and marketing of goods and services to federal, state, or local agencies.</a:t>
            </a:r>
            <a:endParaRPr b="0" i="0" sz="1400" u="none" cap="none" strike="noStrike">
              <a:solidFill>
                <a:schemeClr val="lt1"/>
              </a:solidFill>
              <a:latin typeface="Times New Roman"/>
              <a:ea typeface="Times New Roman"/>
              <a:cs typeface="Times New Roman"/>
              <a:sym typeface="Times New Roman"/>
            </a:endParaRPr>
          </a:p>
          <a:p>
            <a:pPr indent="-285750" lvl="0" marL="323850" marR="34290" rtl="0" algn="just">
              <a:lnSpc>
                <a:spcPct val="106700"/>
              </a:lnSpc>
              <a:spcBef>
                <a:spcPts val="475"/>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For  example, a custodial firm might bid online for a contract to clean the county  courthouse, or an IT firm might reply to a proposal to manage a city's computer  hardware.</a:t>
            </a:r>
            <a:endParaRPr b="0" i="0" sz="1400" u="none" cap="none" strike="noStrike">
              <a:solidFill>
                <a:schemeClr val="lt1"/>
              </a:solidFill>
              <a:latin typeface="Times New Roman"/>
              <a:ea typeface="Times New Roman"/>
              <a:cs typeface="Times New Roman"/>
              <a:sym typeface="Times New Roman"/>
            </a:endParaRPr>
          </a:p>
          <a:p>
            <a:pPr indent="0" lvl="0" marL="38100" marR="0" rtl="0" algn="l">
              <a:lnSpc>
                <a:spcPct val="100000"/>
              </a:lnSpc>
              <a:spcBef>
                <a:spcPts val="590"/>
              </a:spcBef>
              <a:spcAft>
                <a:spcPts val="0"/>
              </a:spcAft>
              <a:buNone/>
            </a:pPr>
            <a:r>
              <a:rPr b="1" i="0" lang="en-IN" sz="1400" u="sng" cap="none" strike="noStrike">
                <a:solidFill>
                  <a:schemeClr val="lt1"/>
                </a:solidFill>
                <a:latin typeface="Times New Roman"/>
                <a:ea typeface="Times New Roman"/>
                <a:cs typeface="Times New Roman"/>
                <a:sym typeface="Times New Roman"/>
              </a:rPr>
              <a:t>Consumer-to-government (C2G)</a:t>
            </a:r>
            <a:endParaRPr b="1" i="0" sz="1400" u="sng" cap="none" strike="noStrike">
              <a:solidFill>
                <a:schemeClr val="lt1"/>
              </a:solidFill>
              <a:latin typeface="Times New Roman"/>
              <a:ea typeface="Times New Roman"/>
              <a:cs typeface="Times New Roman"/>
              <a:sym typeface="Times New Roman"/>
            </a:endParaRPr>
          </a:p>
          <a:p>
            <a:pPr indent="-285750" lvl="0" marL="323850" marR="30480" rtl="0" algn="just">
              <a:lnSpc>
                <a:spcPct val="118750"/>
              </a:lnSpc>
              <a:spcBef>
                <a:spcPts val="1180"/>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This model indicates the transactions between government and consumers. where consumer provides any services or feedback that adds value to the government administration or authorities. It is an electronic platform where consumers interact with the government.</a:t>
            </a:r>
            <a:endParaRPr b="0" i="0" sz="1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type="title"/>
          </p:nvPr>
        </p:nvSpPr>
        <p:spPr>
          <a:xfrm>
            <a:off x="886460" y="1938020"/>
            <a:ext cx="5562600"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8FC125"/>
              </a:buClr>
              <a:buSzPts val="3200"/>
              <a:buFont typeface="Calibri"/>
              <a:buNone/>
            </a:pPr>
            <a:r>
              <a:rPr b="0" lang="en-IN" sz="3200">
                <a:solidFill>
                  <a:schemeClr val="lt1"/>
                </a:solidFill>
                <a:latin typeface="Times New Roman"/>
                <a:ea typeface="Times New Roman"/>
                <a:cs typeface="Times New Roman"/>
                <a:sym typeface="Times New Roman"/>
              </a:rPr>
              <a:t>Contract for purchasing a Product</a:t>
            </a:r>
            <a:endParaRPr sz="3200">
              <a:solidFill>
                <a:schemeClr val="l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7"/>
          <p:cNvSpPr txBox="1"/>
          <p:nvPr>
            <p:ph type="title"/>
          </p:nvPr>
        </p:nvSpPr>
        <p:spPr>
          <a:xfrm>
            <a:off x="510540" y="88900"/>
            <a:ext cx="1053465"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8FC125"/>
              </a:buClr>
              <a:buSzPts val="2700"/>
              <a:buFont typeface="Quattrocento Sans"/>
              <a:buNone/>
            </a:pPr>
            <a:r>
              <a:rPr b="0" lang="en-IN" sz="2700">
                <a:solidFill>
                  <a:schemeClr val="lt1"/>
                </a:solidFill>
                <a:latin typeface="Times New Roman"/>
                <a:ea typeface="Times New Roman"/>
                <a:cs typeface="Times New Roman"/>
                <a:sym typeface="Times New Roman"/>
              </a:rPr>
              <a:t>Model</a:t>
            </a:r>
            <a:endParaRPr sz="2700">
              <a:solidFill>
                <a:schemeClr val="lt1"/>
              </a:solidFill>
              <a:latin typeface="Times New Roman"/>
              <a:ea typeface="Times New Roman"/>
              <a:cs typeface="Times New Roman"/>
              <a:sym typeface="Times New Roman"/>
            </a:endParaRPr>
          </a:p>
        </p:txBody>
      </p:sp>
      <p:pic>
        <p:nvPicPr>
          <p:cNvPr id="317" name="Google Shape;317;p37"/>
          <p:cNvPicPr preferRelativeResize="0"/>
          <p:nvPr/>
        </p:nvPicPr>
        <p:blipFill rotWithShape="1">
          <a:blip r:embed="rId3">
            <a:alphaModFix/>
          </a:blip>
          <a:srcRect b="0" l="0" r="0" t="0"/>
          <a:stretch/>
        </p:blipFill>
        <p:spPr>
          <a:xfrm>
            <a:off x="811033" y="898497"/>
            <a:ext cx="7328973" cy="40926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p:nvPr/>
        </p:nvSpPr>
        <p:spPr>
          <a:xfrm>
            <a:off x="0" y="0"/>
            <a:ext cx="631190" cy="4249420"/>
          </a:xfrm>
          <a:custGeom>
            <a:rect b="b" l="l" r="r" t="t"/>
            <a:pathLst>
              <a:path extrusionOk="0" h="4249420" w="631190">
                <a:moveTo>
                  <a:pt x="631190" y="0"/>
                </a:moveTo>
                <a:lnTo>
                  <a:pt x="0" y="0"/>
                </a:lnTo>
                <a:lnTo>
                  <a:pt x="0" y="4249420"/>
                </a:lnTo>
                <a:lnTo>
                  <a:pt x="631190" y="0"/>
                </a:lnTo>
                <a:close/>
              </a:path>
            </a:pathLst>
          </a:custGeom>
          <a:solidFill>
            <a:srgbClr val="8FC125">
              <a:alpha val="8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55" name="Google Shape;155;p20"/>
          <p:cNvSpPr txBox="1"/>
          <p:nvPr>
            <p:ph type="title"/>
          </p:nvPr>
        </p:nvSpPr>
        <p:spPr>
          <a:xfrm>
            <a:off x="1129030" y="279400"/>
            <a:ext cx="1731645" cy="582211"/>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8FC125"/>
              </a:buClr>
              <a:buSzPts val="3700"/>
              <a:buFont typeface="Calibri"/>
              <a:buNone/>
            </a:pPr>
            <a:r>
              <a:rPr b="0" lang="en-IN" sz="3700">
                <a:solidFill>
                  <a:schemeClr val="lt1"/>
                </a:solidFill>
                <a:latin typeface="Times New Roman"/>
                <a:ea typeface="Times New Roman"/>
                <a:cs typeface="Times New Roman"/>
                <a:sym typeface="Times New Roman"/>
              </a:rPr>
              <a:t>Contents</a:t>
            </a:r>
            <a:endParaRPr sz="3700">
              <a:solidFill>
                <a:schemeClr val="lt1"/>
              </a:solidFill>
              <a:latin typeface="Times New Roman"/>
              <a:ea typeface="Times New Roman"/>
              <a:cs typeface="Times New Roman"/>
              <a:sym typeface="Times New Roman"/>
            </a:endParaRPr>
          </a:p>
        </p:txBody>
      </p:sp>
      <p:sp>
        <p:nvSpPr>
          <p:cNvPr id="156" name="Google Shape;156;p20"/>
          <p:cNvSpPr txBox="1"/>
          <p:nvPr/>
        </p:nvSpPr>
        <p:spPr>
          <a:xfrm>
            <a:off x="1059180" y="1060450"/>
            <a:ext cx="3726815" cy="3152145"/>
          </a:xfrm>
          <a:prstGeom prst="rect">
            <a:avLst/>
          </a:prstGeom>
          <a:noFill/>
          <a:ln>
            <a:noFill/>
          </a:ln>
        </p:spPr>
        <p:txBody>
          <a:bodyPr anchorCtr="0" anchor="t" bIns="0" lIns="0" spcFirstLastPara="1" rIns="0" wrap="square" tIns="12700">
            <a:spAutoFit/>
          </a:bodyPr>
          <a:lstStyle/>
          <a:p>
            <a:pPr indent="-298450" lvl="0" marL="311150" marR="0" rtl="0" algn="l">
              <a:lnSpc>
                <a:spcPct val="100000"/>
              </a:lnSpc>
              <a:spcBef>
                <a:spcPts val="0"/>
              </a:spcBef>
              <a:spcAft>
                <a:spcPts val="0"/>
              </a:spcAft>
              <a:buClr>
                <a:srgbClr val="8FC125"/>
              </a:buClr>
              <a:buSzPts val="1800"/>
              <a:buFont typeface="Century Gothic"/>
              <a:buChar char="➔"/>
            </a:pPr>
            <a:r>
              <a:rPr b="0" i="0" lang="en-IN" sz="1200" u="none" cap="none" strike="noStrike">
                <a:solidFill>
                  <a:schemeClr val="lt1"/>
                </a:solidFill>
                <a:latin typeface="Times New Roman"/>
                <a:ea typeface="Times New Roman"/>
                <a:cs typeface="Times New Roman"/>
                <a:sym typeface="Times New Roman"/>
              </a:rPr>
              <a:t>Introduction</a:t>
            </a:r>
            <a:endParaRPr b="0" i="0" sz="1200" u="none" cap="none" strike="noStrike">
              <a:solidFill>
                <a:srgbClr val="000000"/>
              </a:solidFill>
              <a:latin typeface="Times New Roman"/>
              <a:ea typeface="Times New Roman"/>
              <a:cs typeface="Times New Roman"/>
              <a:sym typeface="Times New Roman"/>
            </a:endParaRPr>
          </a:p>
          <a:p>
            <a:pPr indent="-298450" lvl="0" marL="311150" marR="0" rtl="0" algn="l">
              <a:lnSpc>
                <a:spcPct val="100000"/>
              </a:lnSpc>
              <a:spcBef>
                <a:spcPts val="10"/>
              </a:spcBef>
              <a:spcAft>
                <a:spcPts val="0"/>
              </a:spcAft>
              <a:buClr>
                <a:srgbClr val="8FC125"/>
              </a:buClr>
              <a:buSzPts val="1800"/>
              <a:buFont typeface="Century Gothic"/>
              <a:buChar char="➔"/>
            </a:pPr>
            <a:r>
              <a:rPr b="0" i="0" lang="en-IN" sz="1200" u="none" cap="none" strike="noStrike">
                <a:solidFill>
                  <a:schemeClr val="lt1"/>
                </a:solidFill>
                <a:latin typeface="Times New Roman"/>
                <a:ea typeface="Times New Roman"/>
                <a:cs typeface="Times New Roman"/>
                <a:sym typeface="Times New Roman"/>
              </a:rPr>
              <a:t>Advantages of Business Model</a:t>
            </a:r>
            <a:endParaRPr b="0" i="0" sz="1200" u="none" cap="none" strike="noStrike">
              <a:solidFill>
                <a:srgbClr val="000000"/>
              </a:solidFill>
              <a:latin typeface="Times New Roman"/>
              <a:ea typeface="Times New Roman"/>
              <a:cs typeface="Times New Roman"/>
              <a:sym typeface="Times New Roman"/>
            </a:endParaRPr>
          </a:p>
          <a:p>
            <a:pPr indent="-298450" lvl="0" marL="311150" marR="0" rtl="0" algn="l">
              <a:lnSpc>
                <a:spcPct val="100000"/>
              </a:lnSpc>
              <a:spcBef>
                <a:spcPts val="0"/>
              </a:spcBef>
              <a:spcAft>
                <a:spcPts val="0"/>
              </a:spcAft>
              <a:buClr>
                <a:srgbClr val="8FC125"/>
              </a:buClr>
              <a:buSzPts val="1800"/>
              <a:buFont typeface="Century Gothic"/>
              <a:buChar char="➔"/>
            </a:pPr>
            <a:r>
              <a:rPr b="0" i="0" lang="en-IN" sz="1200" u="none" cap="none" strike="noStrike">
                <a:solidFill>
                  <a:schemeClr val="lt1"/>
                </a:solidFill>
                <a:latin typeface="Times New Roman"/>
                <a:ea typeface="Times New Roman"/>
                <a:cs typeface="Times New Roman"/>
                <a:sym typeface="Times New Roman"/>
              </a:rPr>
              <a:t>High Level Data Model</a:t>
            </a:r>
            <a:endParaRPr b="0" i="0" sz="1200" u="none" cap="none" strike="noStrike">
              <a:solidFill>
                <a:srgbClr val="000000"/>
              </a:solidFill>
              <a:latin typeface="Times New Roman"/>
              <a:ea typeface="Times New Roman"/>
              <a:cs typeface="Times New Roman"/>
              <a:sym typeface="Times New Roman"/>
            </a:endParaRPr>
          </a:p>
          <a:p>
            <a:pPr indent="-298450" lvl="0" marL="311150" marR="0" rtl="0" algn="l">
              <a:lnSpc>
                <a:spcPct val="100000"/>
              </a:lnSpc>
              <a:spcBef>
                <a:spcPts val="0"/>
              </a:spcBef>
              <a:spcAft>
                <a:spcPts val="0"/>
              </a:spcAft>
              <a:buClr>
                <a:srgbClr val="8FC125"/>
              </a:buClr>
              <a:buSzPts val="1800"/>
              <a:buFont typeface="Century Gothic"/>
              <a:buChar char="➔"/>
            </a:pPr>
            <a:r>
              <a:rPr b="0" i="0" lang="en-IN" sz="1200" u="none" cap="none" strike="noStrike">
                <a:solidFill>
                  <a:schemeClr val="lt1"/>
                </a:solidFill>
                <a:latin typeface="Times New Roman"/>
                <a:ea typeface="Times New Roman"/>
                <a:cs typeface="Times New Roman"/>
                <a:sym typeface="Times New Roman"/>
              </a:rPr>
              <a:t>Our Approach</a:t>
            </a:r>
            <a:endParaRPr b="0" i="0" sz="1200" u="none" cap="none" strike="noStrike">
              <a:solidFill>
                <a:srgbClr val="000000"/>
              </a:solidFill>
              <a:latin typeface="Times New Roman"/>
              <a:ea typeface="Times New Roman"/>
              <a:cs typeface="Times New Roman"/>
              <a:sym typeface="Times New Roman"/>
            </a:endParaRPr>
          </a:p>
          <a:p>
            <a:pPr indent="-298450" lvl="0" marL="311150" marR="0" rtl="0" algn="l">
              <a:lnSpc>
                <a:spcPct val="100000"/>
              </a:lnSpc>
              <a:spcBef>
                <a:spcPts val="10"/>
              </a:spcBef>
              <a:spcAft>
                <a:spcPts val="0"/>
              </a:spcAft>
              <a:buClr>
                <a:srgbClr val="8FC125"/>
              </a:buClr>
              <a:buSzPts val="1800"/>
              <a:buFont typeface="Century Gothic"/>
              <a:buChar char="➔"/>
            </a:pPr>
            <a:r>
              <a:rPr b="0" i="0" lang="en-IN" sz="1200" u="none" cap="none" strike="noStrike">
                <a:solidFill>
                  <a:schemeClr val="lt1"/>
                </a:solidFill>
                <a:latin typeface="Times New Roman"/>
                <a:ea typeface="Times New Roman"/>
                <a:cs typeface="Times New Roman"/>
                <a:sym typeface="Times New Roman"/>
              </a:rPr>
              <a:t>Entity Relationship Model</a:t>
            </a:r>
            <a:endParaRPr b="0" i="0" sz="1200" u="none" cap="none" strike="noStrike">
              <a:solidFill>
                <a:srgbClr val="000000"/>
              </a:solidFill>
              <a:latin typeface="Times New Roman"/>
              <a:ea typeface="Times New Roman"/>
              <a:cs typeface="Times New Roman"/>
              <a:sym typeface="Times New Roman"/>
            </a:endParaRPr>
          </a:p>
          <a:p>
            <a:pPr indent="-298450" lvl="0" marL="311150" marR="0" rtl="0" algn="l">
              <a:lnSpc>
                <a:spcPct val="100000"/>
              </a:lnSpc>
              <a:spcBef>
                <a:spcPts val="0"/>
              </a:spcBef>
              <a:spcAft>
                <a:spcPts val="0"/>
              </a:spcAft>
              <a:buClr>
                <a:srgbClr val="8FC125"/>
              </a:buClr>
              <a:buSzPts val="1800"/>
              <a:buFont typeface="Century Gothic"/>
              <a:buChar char="➔"/>
            </a:pPr>
            <a:r>
              <a:rPr b="0" i="0" lang="en-IN" sz="1200" u="none" cap="none" strike="noStrike">
                <a:solidFill>
                  <a:schemeClr val="lt1"/>
                </a:solidFill>
                <a:latin typeface="Times New Roman"/>
                <a:ea typeface="Times New Roman"/>
                <a:cs typeface="Times New Roman"/>
                <a:sym typeface="Times New Roman"/>
              </a:rPr>
              <a:t>Graphical representation</a:t>
            </a:r>
            <a:endParaRPr b="0" i="0" sz="1200" u="none" cap="none" strike="noStrike">
              <a:solidFill>
                <a:srgbClr val="000000"/>
              </a:solidFill>
              <a:latin typeface="Times New Roman"/>
              <a:ea typeface="Times New Roman"/>
              <a:cs typeface="Times New Roman"/>
              <a:sym typeface="Times New Roman"/>
            </a:endParaRPr>
          </a:p>
          <a:p>
            <a:pPr indent="-298450" lvl="0" marL="311150" marR="0" rtl="0" algn="l">
              <a:lnSpc>
                <a:spcPct val="100000"/>
              </a:lnSpc>
              <a:spcBef>
                <a:spcPts val="10"/>
              </a:spcBef>
              <a:spcAft>
                <a:spcPts val="0"/>
              </a:spcAft>
              <a:buClr>
                <a:srgbClr val="8FC125"/>
              </a:buClr>
              <a:buSzPts val="1800"/>
              <a:buFont typeface="Century Gothic"/>
              <a:buChar char="➔"/>
            </a:pPr>
            <a:r>
              <a:rPr b="0" i="0" lang="en-IN" sz="1200" u="none" cap="none" strike="noStrike">
                <a:solidFill>
                  <a:schemeClr val="lt1"/>
                </a:solidFill>
                <a:latin typeface="Times New Roman"/>
                <a:ea typeface="Times New Roman"/>
                <a:cs typeface="Times New Roman"/>
                <a:sym typeface="Times New Roman"/>
              </a:rPr>
              <a:t>Data Model</a:t>
            </a:r>
            <a:endParaRPr b="0" i="0" sz="1200" u="none" cap="none" strike="noStrike">
              <a:solidFill>
                <a:srgbClr val="000000"/>
              </a:solidFill>
              <a:latin typeface="Times New Roman"/>
              <a:ea typeface="Times New Roman"/>
              <a:cs typeface="Times New Roman"/>
              <a:sym typeface="Times New Roman"/>
            </a:endParaRPr>
          </a:p>
          <a:p>
            <a:pPr indent="-298450" lvl="0" marL="311150" marR="0" rtl="0" algn="l">
              <a:lnSpc>
                <a:spcPct val="100000"/>
              </a:lnSpc>
              <a:spcBef>
                <a:spcPts val="0"/>
              </a:spcBef>
              <a:spcAft>
                <a:spcPts val="0"/>
              </a:spcAft>
              <a:buClr>
                <a:srgbClr val="8FC125"/>
              </a:buClr>
              <a:buSzPts val="1800"/>
              <a:buFont typeface="Century Gothic"/>
              <a:buChar char="➔"/>
            </a:pPr>
            <a:r>
              <a:rPr b="0" i="0" lang="en-IN" sz="1200" u="none" cap="none" strike="noStrike">
                <a:solidFill>
                  <a:schemeClr val="lt1"/>
                </a:solidFill>
                <a:latin typeface="Times New Roman"/>
                <a:ea typeface="Times New Roman"/>
                <a:cs typeface="Times New Roman"/>
                <a:sym typeface="Times New Roman"/>
              </a:rPr>
              <a:t>Business Rules</a:t>
            </a:r>
            <a:endParaRPr b="0" i="0" sz="1200" u="none" cap="none" strike="noStrike">
              <a:solidFill>
                <a:srgbClr val="000000"/>
              </a:solidFill>
              <a:latin typeface="Times New Roman"/>
              <a:ea typeface="Times New Roman"/>
              <a:cs typeface="Times New Roman"/>
              <a:sym typeface="Times New Roman"/>
            </a:endParaRPr>
          </a:p>
          <a:p>
            <a:pPr indent="-298450" lvl="0" marL="311150" marR="0" rtl="0" algn="l">
              <a:lnSpc>
                <a:spcPct val="100000"/>
              </a:lnSpc>
              <a:spcBef>
                <a:spcPts val="0"/>
              </a:spcBef>
              <a:spcAft>
                <a:spcPts val="0"/>
              </a:spcAft>
              <a:buClr>
                <a:srgbClr val="8FC125"/>
              </a:buClr>
              <a:buSzPts val="1800"/>
              <a:buFont typeface="Century Gothic"/>
              <a:buChar char="➔"/>
            </a:pPr>
            <a:r>
              <a:rPr b="0" i="0" lang="en-IN" sz="1200" u="none" cap="none" strike="noStrike">
                <a:solidFill>
                  <a:schemeClr val="lt1"/>
                </a:solidFill>
                <a:latin typeface="Times New Roman"/>
                <a:ea typeface="Times New Roman"/>
                <a:cs typeface="Times New Roman"/>
                <a:sym typeface="Times New Roman"/>
              </a:rPr>
              <a:t>E-Commerce Business Models</a:t>
            </a:r>
            <a:endParaRPr b="0" i="0" sz="1200" u="none" cap="none" strike="noStrike">
              <a:solidFill>
                <a:srgbClr val="000000"/>
              </a:solidFill>
              <a:latin typeface="Times New Roman"/>
              <a:ea typeface="Times New Roman"/>
              <a:cs typeface="Times New Roman"/>
              <a:sym typeface="Times New Roman"/>
            </a:endParaRPr>
          </a:p>
          <a:p>
            <a:pPr indent="-298450" lvl="0" marL="311150" marR="0" rtl="0" algn="l">
              <a:lnSpc>
                <a:spcPct val="100000"/>
              </a:lnSpc>
              <a:spcBef>
                <a:spcPts val="10"/>
              </a:spcBef>
              <a:spcAft>
                <a:spcPts val="0"/>
              </a:spcAft>
              <a:buClr>
                <a:srgbClr val="8FC125"/>
              </a:buClr>
              <a:buSzPts val="1800"/>
              <a:buFont typeface="Century Gothic"/>
              <a:buChar char="➔"/>
            </a:pPr>
            <a:r>
              <a:rPr b="0" i="0" lang="en-IN" sz="1200" u="none" cap="none" strike="noStrike">
                <a:solidFill>
                  <a:schemeClr val="lt1"/>
                </a:solidFill>
                <a:latin typeface="Times New Roman"/>
                <a:ea typeface="Times New Roman"/>
                <a:cs typeface="Times New Roman"/>
                <a:sym typeface="Times New Roman"/>
              </a:rPr>
              <a:t>Types of E-commerce businesses</a:t>
            </a:r>
            <a:endParaRPr b="0" i="0" sz="1200" u="none" cap="none" strike="noStrike">
              <a:solidFill>
                <a:srgbClr val="000000"/>
              </a:solidFill>
              <a:latin typeface="Times New Roman"/>
              <a:ea typeface="Times New Roman"/>
              <a:cs typeface="Times New Roman"/>
              <a:sym typeface="Times New Roman"/>
            </a:endParaRPr>
          </a:p>
          <a:p>
            <a:pPr indent="-298450" lvl="0" marL="311150" marR="0" rtl="0" algn="l">
              <a:lnSpc>
                <a:spcPct val="100000"/>
              </a:lnSpc>
              <a:spcBef>
                <a:spcPts val="0"/>
              </a:spcBef>
              <a:spcAft>
                <a:spcPts val="0"/>
              </a:spcAft>
              <a:buClr>
                <a:srgbClr val="8FC125"/>
              </a:buClr>
              <a:buSzPts val="1800"/>
              <a:buFont typeface="Century Gothic"/>
              <a:buChar char="➔"/>
            </a:pPr>
            <a:r>
              <a:rPr b="0" i="0" lang="en-IN" sz="1200" u="none" cap="none" strike="noStrike">
                <a:solidFill>
                  <a:schemeClr val="lt1"/>
                </a:solidFill>
                <a:latin typeface="Times New Roman"/>
                <a:ea typeface="Times New Roman"/>
                <a:cs typeface="Times New Roman"/>
                <a:sym typeface="Times New Roman"/>
              </a:rPr>
              <a:t>Contract for Purchasing a Product</a:t>
            </a:r>
            <a:endParaRPr b="0" i="0" sz="1200" u="none" cap="none" strike="noStrike">
              <a:solidFill>
                <a:srgbClr val="000000"/>
              </a:solidFill>
              <a:latin typeface="Times New Roman"/>
              <a:ea typeface="Times New Roman"/>
              <a:cs typeface="Times New Roman"/>
              <a:sym typeface="Times New Roman"/>
            </a:endParaRPr>
          </a:p>
          <a:p>
            <a:pPr indent="-298450" lvl="0" marL="311150" marR="0" rtl="0" algn="l">
              <a:lnSpc>
                <a:spcPct val="100000"/>
              </a:lnSpc>
              <a:spcBef>
                <a:spcPts val="0"/>
              </a:spcBef>
              <a:spcAft>
                <a:spcPts val="0"/>
              </a:spcAft>
              <a:buClr>
                <a:srgbClr val="8FC125"/>
              </a:buClr>
              <a:buSzPts val="1800"/>
              <a:buFont typeface="Century Gothic"/>
              <a:buChar char="➔"/>
            </a:pPr>
            <a:r>
              <a:rPr b="0" i="0" lang="en-IN" sz="1200" u="none" cap="none" strike="noStrike">
                <a:solidFill>
                  <a:schemeClr val="lt1"/>
                </a:solidFill>
                <a:latin typeface="Times New Roman"/>
                <a:ea typeface="Times New Roman"/>
                <a:cs typeface="Times New Roman"/>
                <a:sym typeface="Times New Roman"/>
              </a:rPr>
              <a:t>Model</a:t>
            </a:r>
            <a:endParaRPr b="0" i="0" sz="1200" u="none" cap="none" strike="noStrike">
              <a:solidFill>
                <a:srgbClr val="000000"/>
              </a:solidFill>
              <a:latin typeface="Times New Roman"/>
              <a:ea typeface="Times New Roman"/>
              <a:cs typeface="Times New Roman"/>
              <a:sym typeface="Times New Roman"/>
            </a:endParaRPr>
          </a:p>
          <a:p>
            <a:pPr indent="-298450" lvl="0" marL="311150" marR="0" rtl="0" algn="l">
              <a:lnSpc>
                <a:spcPct val="100000"/>
              </a:lnSpc>
              <a:spcBef>
                <a:spcPts val="10"/>
              </a:spcBef>
              <a:spcAft>
                <a:spcPts val="0"/>
              </a:spcAft>
              <a:buClr>
                <a:srgbClr val="8FC125"/>
              </a:buClr>
              <a:buSzPts val="1800"/>
              <a:buFont typeface="Century Gothic"/>
              <a:buChar char="➔"/>
            </a:pPr>
            <a:r>
              <a:rPr b="0" i="0" lang="en-IN" sz="1200" u="none" cap="none" strike="noStrike">
                <a:solidFill>
                  <a:schemeClr val="lt1"/>
                </a:solidFill>
                <a:latin typeface="Times New Roman"/>
                <a:ea typeface="Times New Roman"/>
                <a:cs typeface="Times New Roman"/>
                <a:sym typeface="Times New Roman"/>
              </a:rPr>
              <a:t>Contract for delivery of order</a:t>
            </a:r>
            <a:endParaRPr b="0" i="0" sz="1200" u="none" cap="none" strike="noStrike">
              <a:solidFill>
                <a:srgbClr val="000000"/>
              </a:solidFill>
              <a:latin typeface="Times New Roman"/>
              <a:ea typeface="Times New Roman"/>
              <a:cs typeface="Times New Roman"/>
              <a:sym typeface="Times New Roman"/>
            </a:endParaRPr>
          </a:p>
          <a:p>
            <a:pPr indent="-298450" lvl="0" marL="311150" marR="0" rtl="0" algn="l">
              <a:lnSpc>
                <a:spcPct val="100000"/>
              </a:lnSpc>
              <a:spcBef>
                <a:spcPts val="0"/>
              </a:spcBef>
              <a:spcAft>
                <a:spcPts val="0"/>
              </a:spcAft>
              <a:buClr>
                <a:srgbClr val="8FC125"/>
              </a:buClr>
              <a:buSzPts val="1800"/>
              <a:buFont typeface="Century Gothic"/>
              <a:buChar char="➔"/>
            </a:pPr>
            <a:r>
              <a:rPr b="0" i="0" lang="en-IN" sz="1200" u="none" cap="none" strike="noStrike">
                <a:solidFill>
                  <a:schemeClr val="lt1"/>
                </a:solidFill>
                <a:latin typeface="Times New Roman"/>
                <a:ea typeface="Times New Roman"/>
                <a:cs typeface="Times New Roman"/>
                <a:sym typeface="Times New Roman"/>
              </a:rPr>
              <a:t>Model</a:t>
            </a:r>
            <a:endParaRPr b="0" i="0" sz="1200" u="none" cap="none" strike="noStrike">
              <a:solidFill>
                <a:srgbClr val="000000"/>
              </a:solidFill>
              <a:latin typeface="Times New Roman"/>
              <a:ea typeface="Times New Roman"/>
              <a:cs typeface="Times New Roman"/>
              <a:sym typeface="Times New Roman"/>
            </a:endParaRPr>
          </a:p>
          <a:p>
            <a:pPr indent="-298450" lvl="0" marL="311150" marR="0" rtl="0" algn="l">
              <a:lnSpc>
                <a:spcPct val="100000"/>
              </a:lnSpc>
              <a:spcBef>
                <a:spcPts val="10"/>
              </a:spcBef>
              <a:spcAft>
                <a:spcPts val="0"/>
              </a:spcAft>
              <a:buClr>
                <a:srgbClr val="8FC125"/>
              </a:buClr>
              <a:buSzPts val="1800"/>
              <a:buFont typeface="Century Gothic"/>
              <a:buChar char="➔"/>
            </a:pPr>
            <a:r>
              <a:rPr b="0" i="0" lang="en-IN" sz="1200" u="none" cap="none" strike="noStrike">
                <a:solidFill>
                  <a:schemeClr val="lt1"/>
                </a:solidFill>
                <a:latin typeface="Times New Roman"/>
                <a:ea typeface="Times New Roman"/>
                <a:cs typeface="Times New Roman"/>
                <a:sym typeface="Times New Roman"/>
              </a:rPr>
              <a:t>Contract for Purchasing a new Service</a:t>
            </a:r>
            <a:endParaRPr b="0" i="0" sz="1200" u="none" cap="none" strike="noStrike">
              <a:solidFill>
                <a:srgbClr val="000000"/>
              </a:solidFill>
              <a:latin typeface="Times New Roman"/>
              <a:ea typeface="Times New Roman"/>
              <a:cs typeface="Times New Roman"/>
              <a:sym typeface="Times New Roman"/>
            </a:endParaRPr>
          </a:p>
          <a:p>
            <a:pPr indent="-298450" lvl="0" marL="311150" marR="0" rtl="0" algn="l">
              <a:lnSpc>
                <a:spcPct val="100000"/>
              </a:lnSpc>
              <a:spcBef>
                <a:spcPts val="0"/>
              </a:spcBef>
              <a:spcAft>
                <a:spcPts val="0"/>
              </a:spcAft>
              <a:buClr>
                <a:srgbClr val="8FC125"/>
              </a:buClr>
              <a:buSzPts val="1800"/>
              <a:buFont typeface="Century Gothic"/>
              <a:buChar char="➔"/>
            </a:pPr>
            <a:r>
              <a:rPr b="0" i="0" lang="en-IN" sz="1200" u="none" cap="none" strike="noStrike">
                <a:solidFill>
                  <a:schemeClr val="lt1"/>
                </a:solidFill>
                <a:latin typeface="Times New Roman"/>
                <a:ea typeface="Times New Roman"/>
                <a:cs typeface="Times New Roman"/>
                <a:sym typeface="Times New Roman"/>
              </a:rPr>
              <a:t>Model</a:t>
            </a:r>
            <a:endParaRPr b="0" i="0" sz="1200" u="none" cap="none" strike="noStrike">
              <a:solidFill>
                <a:srgbClr val="000000"/>
              </a:solidFill>
              <a:latin typeface="Times New Roman"/>
              <a:ea typeface="Times New Roman"/>
              <a:cs typeface="Times New Roman"/>
              <a:sym typeface="Times New Roman"/>
            </a:endParaRPr>
          </a:p>
          <a:p>
            <a:pPr indent="-298450" lvl="0" marL="311150" marR="0" rtl="0" algn="l">
              <a:lnSpc>
                <a:spcPct val="100000"/>
              </a:lnSpc>
              <a:spcBef>
                <a:spcPts val="0"/>
              </a:spcBef>
              <a:spcAft>
                <a:spcPts val="0"/>
              </a:spcAft>
              <a:buClr>
                <a:srgbClr val="8FC125"/>
              </a:buClr>
              <a:buSzPts val="1800"/>
              <a:buFont typeface="Century Gothic"/>
              <a:buChar char="➔"/>
            </a:pPr>
            <a:r>
              <a:rPr b="0" i="0" lang="en-IN" sz="1200" u="none" cap="none" strike="noStrike">
                <a:solidFill>
                  <a:schemeClr val="lt1"/>
                </a:solidFill>
                <a:latin typeface="Times New Roman"/>
                <a:ea typeface="Times New Roman"/>
                <a:cs typeface="Times New Roman"/>
                <a:sym typeface="Times New Roman"/>
              </a:rPr>
              <a:t>Conclusion</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8"/>
          <p:cNvSpPr txBox="1"/>
          <p:nvPr/>
        </p:nvSpPr>
        <p:spPr>
          <a:xfrm>
            <a:off x="731520" y="644055"/>
            <a:ext cx="7760473"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sng" cap="none" strike="noStrike">
                <a:solidFill>
                  <a:schemeClr val="lt1"/>
                </a:solidFill>
                <a:latin typeface="Times New Roman"/>
                <a:ea typeface="Times New Roman"/>
                <a:cs typeface="Times New Roman"/>
                <a:sym typeface="Times New Roman"/>
              </a:rPr>
              <a:t>Invariants:</a:t>
            </a:r>
            <a:endParaRPr/>
          </a:p>
          <a:p>
            <a:pPr indent="-285750" lvl="0" marL="285750" marR="0" rtl="0" algn="l">
              <a:lnSpc>
                <a:spcPct val="100000"/>
              </a:lnSpc>
              <a:spcBef>
                <a:spcPts val="0"/>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Proper Details of Customers must be present in the database.</a:t>
            </a:r>
            <a:endParaRPr/>
          </a:p>
          <a:p>
            <a:pPr indent="-285750" lvl="0" marL="285750" marR="0" rtl="0" algn="l">
              <a:lnSpc>
                <a:spcPct val="100000"/>
              </a:lnSpc>
              <a:spcBef>
                <a:spcPts val="0"/>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All the details of the customer must be genuine.</a:t>
            </a:r>
            <a:endParaRPr/>
          </a:p>
          <a:p>
            <a:pPr indent="0" lvl="0" marL="0" marR="0" rtl="0" algn="l">
              <a:lnSpc>
                <a:spcPct val="100000"/>
              </a:lnSpc>
              <a:spcBef>
                <a:spcPts val="0"/>
              </a:spcBef>
              <a:spcAft>
                <a:spcPts val="0"/>
              </a:spcAft>
              <a:buNone/>
            </a:pPr>
            <a:r>
              <a:rPr b="1" i="0" lang="en-IN" sz="1400" u="sng" cap="none" strike="noStrike">
                <a:solidFill>
                  <a:schemeClr val="lt1"/>
                </a:solidFill>
                <a:latin typeface="Times New Roman"/>
                <a:ea typeface="Times New Roman"/>
                <a:cs typeface="Times New Roman"/>
                <a:sym typeface="Times New Roman"/>
              </a:rPr>
              <a:t>Preconditions:</a:t>
            </a:r>
            <a:endParaRPr/>
          </a:p>
          <a:p>
            <a:pPr indent="-285750" lvl="0" marL="285750" marR="0" rtl="0" algn="l">
              <a:lnSpc>
                <a:spcPct val="100000"/>
              </a:lnSpc>
              <a:spcBef>
                <a:spcPts val="0"/>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Customer needs to Login with their credentials.</a:t>
            </a:r>
            <a:endParaRPr/>
          </a:p>
          <a:p>
            <a:pPr indent="-285750" lvl="0" marL="285750" marR="0" rtl="0" algn="l">
              <a:lnSpc>
                <a:spcPct val="100000"/>
              </a:lnSpc>
              <a:spcBef>
                <a:spcPts val="0"/>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Minimum order for shipment is $25. </a:t>
            </a:r>
            <a:endParaRPr/>
          </a:p>
          <a:p>
            <a:pPr indent="-285750" lvl="0" marL="285750" marR="0" rtl="0" algn="l">
              <a:lnSpc>
                <a:spcPct val="100000"/>
              </a:lnSpc>
              <a:spcBef>
                <a:spcPts val="0"/>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Customer selects the appropriate Product ID, name and description.</a:t>
            </a:r>
            <a:endParaRPr/>
          </a:p>
          <a:p>
            <a:pPr indent="-285750" lvl="0" marL="285750" marR="0" rtl="0" algn="l">
              <a:lnSpc>
                <a:spcPct val="100000"/>
              </a:lnSpc>
              <a:spcBef>
                <a:spcPts val="0"/>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Initially, shopping cart is empty; thereafter, customers can add products depending on their requirements. </a:t>
            </a:r>
            <a:endParaRPr/>
          </a:p>
          <a:p>
            <a:pPr indent="0" lvl="0" marL="0" marR="0" rtl="0" algn="l">
              <a:lnSpc>
                <a:spcPct val="100000"/>
              </a:lnSpc>
              <a:spcBef>
                <a:spcPts val="0"/>
              </a:spcBef>
              <a:spcAft>
                <a:spcPts val="0"/>
              </a:spcAft>
              <a:buNone/>
            </a:pPr>
            <a:r>
              <a:rPr b="0" i="0" lang="en-IN" sz="1400" u="none" cap="none" strike="noStrike">
                <a:solidFill>
                  <a:schemeClr val="lt1"/>
                </a:solidFill>
                <a:latin typeface="Times New Roman"/>
                <a:ea typeface="Times New Roman"/>
                <a:cs typeface="Times New Roman"/>
                <a:sym typeface="Times New Roman"/>
              </a:rPr>
              <a:t>Items which are available in stock can be added to the cart.</a:t>
            </a:r>
            <a:endParaRPr/>
          </a:p>
          <a:p>
            <a:pPr indent="0" lvl="0" marL="0" marR="0" rtl="0" algn="l">
              <a:lnSpc>
                <a:spcPct val="100000"/>
              </a:lnSpc>
              <a:spcBef>
                <a:spcPts val="0"/>
              </a:spcBef>
              <a:spcAft>
                <a:spcPts val="0"/>
              </a:spcAft>
              <a:buNone/>
            </a:pPr>
            <a:r>
              <a:rPr b="1" i="0" lang="en-IN" sz="1400" u="sng" cap="none" strike="noStrike">
                <a:solidFill>
                  <a:schemeClr val="lt1"/>
                </a:solidFill>
                <a:latin typeface="Times New Roman"/>
                <a:ea typeface="Times New Roman"/>
                <a:cs typeface="Times New Roman"/>
                <a:sym typeface="Times New Roman"/>
              </a:rPr>
              <a:t>PostConditions:</a:t>
            </a:r>
            <a:endParaRPr/>
          </a:p>
          <a:p>
            <a:pPr indent="-285750" lvl="0" marL="285750" marR="0" rtl="0" algn="l">
              <a:lnSpc>
                <a:spcPct val="100000"/>
              </a:lnSpc>
              <a:spcBef>
                <a:spcPts val="0"/>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Customer’s shopping cart has (n) item(s) in it.  </a:t>
            </a:r>
            <a:endParaRPr/>
          </a:p>
          <a:p>
            <a:pPr indent="-285750" lvl="0" marL="285750" marR="0" rtl="0" algn="l">
              <a:lnSpc>
                <a:spcPct val="100000"/>
              </a:lnSpc>
              <a:spcBef>
                <a:spcPts val="0"/>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The customer is billed at the billing counter.</a:t>
            </a:r>
            <a:endParaRPr/>
          </a:p>
          <a:p>
            <a:pPr indent="-285750" lvl="0" marL="285750" marR="0" rtl="0" algn="l">
              <a:lnSpc>
                <a:spcPct val="100000"/>
              </a:lnSpc>
              <a:spcBef>
                <a:spcPts val="0"/>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Invoice is generated after successful transaction.</a:t>
            </a:r>
            <a:endParaRPr/>
          </a:p>
          <a:p>
            <a:pPr indent="-285750" lvl="0" marL="285750" marR="0" rtl="0" algn="l">
              <a:lnSpc>
                <a:spcPct val="100000"/>
              </a:lnSpc>
              <a:spcBef>
                <a:spcPts val="0"/>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Shipping information is processed.</a:t>
            </a:r>
            <a:endParaRPr/>
          </a:p>
          <a:p>
            <a:pPr indent="-285750" lvl="0" marL="285750" marR="0" rtl="0" algn="l">
              <a:lnSpc>
                <a:spcPct val="100000"/>
              </a:lnSpc>
              <a:spcBef>
                <a:spcPts val="0"/>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Stock reduced by item quantity purchased</a:t>
            </a:r>
            <a:endParaRPr/>
          </a:p>
          <a:p>
            <a:pPr indent="0" lvl="0" marL="0" marR="0" rtl="0" algn="l">
              <a:lnSpc>
                <a:spcPct val="100000"/>
              </a:lnSpc>
              <a:spcBef>
                <a:spcPts val="0"/>
              </a:spcBef>
              <a:spcAft>
                <a:spcPts val="0"/>
              </a:spcAft>
              <a:buNone/>
            </a:pPr>
            <a:r>
              <a:rPr b="1" i="0" lang="en-IN" sz="1400" u="sng" cap="none" strike="noStrike">
                <a:solidFill>
                  <a:schemeClr val="lt1"/>
                </a:solidFill>
                <a:latin typeface="Times New Roman"/>
                <a:ea typeface="Times New Roman"/>
                <a:cs typeface="Times New Roman"/>
                <a:sym typeface="Times New Roman"/>
              </a:rPr>
              <a:t>Triggers:</a:t>
            </a:r>
            <a:endParaRPr/>
          </a:p>
          <a:p>
            <a:pPr indent="-285750" lvl="0" marL="285750" marR="0" rtl="0" algn="l">
              <a:lnSpc>
                <a:spcPct val="100000"/>
              </a:lnSpc>
              <a:spcBef>
                <a:spcPts val="0"/>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Customer logs in to the account and looks for products as per the need and sets up the order</a:t>
            </a:r>
            <a:endParaRPr b="0" i="0" sz="1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9"/>
          <p:cNvSpPr txBox="1"/>
          <p:nvPr>
            <p:ph type="title"/>
          </p:nvPr>
        </p:nvSpPr>
        <p:spPr>
          <a:xfrm>
            <a:off x="620202" y="1714500"/>
            <a:ext cx="5096703" cy="50526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8FC125"/>
              </a:buClr>
              <a:buSzPts val="3200"/>
              <a:buFont typeface="Calibri"/>
              <a:buNone/>
            </a:pPr>
            <a:r>
              <a:rPr b="0" lang="en-IN" sz="3200">
                <a:solidFill>
                  <a:schemeClr val="lt1"/>
                </a:solidFill>
                <a:latin typeface="Times New Roman"/>
                <a:ea typeface="Times New Roman"/>
                <a:cs typeface="Times New Roman"/>
                <a:sym typeface="Times New Roman"/>
              </a:rPr>
              <a:t>Contract for delivery of order</a:t>
            </a:r>
            <a:endParaRPr sz="3200">
              <a:solidFill>
                <a:schemeClr val="lt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ph type="title"/>
          </p:nvPr>
        </p:nvSpPr>
        <p:spPr>
          <a:xfrm>
            <a:off x="563880" y="156209"/>
            <a:ext cx="928369"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8FC125"/>
              </a:buClr>
              <a:buSzPts val="2700"/>
              <a:buFont typeface="Calibri"/>
              <a:buNone/>
            </a:pPr>
            <a:r>
              <a:rPr b="0" lang="en-IN" sz="2700">
                <a:solidFill>
                  <a:schemeClr val="lt1"/>
                </a:solidFill>
                <a:latin typeface="Times New Roman"/>
                <a:ea typeface="Times New Roman"/>
                <a:cs typeface="Times New Roman"/>
                <a:sym typeface="Times New Roman"/>
              </a:rPr>
              <a:t>Model</a:t>
            </a:r>
            <a:endParaRPr sz="2700">
              <a:solidFill>
                <a:schemeClr val="lt1"/>
              </a:solidFill>
              <a:latin typeface="Times New Roman"/>
              <a:ea typeface="Times New Roman"/>
              <a:cs typeface="Times New Roman"/>
              <a:sym typeface="Times New Roman"/>
            </a:endParaRPr>
          </a:p>
        </p:txBody>
      </p:sp>
      <p:pic>
        <p:nvPicPr>
          <p:cNvPr id="333" name="Google Shape;333;p40"/>
          <p:cNvPicPr preferRelativeResize="0"/>
          <p:nvPr/>
        </p:nvPicPr>
        <p:blipFill rotWithShape="1">
          <a:blip r:embed="rId3">
            <a:alphaModFix/>
          </a:blip>
          <a:srcRect b="0" l="0" r="0" t="0"/>
          <a:stretch/>
        </p:blipFill>
        <p:spPr>
          <a:xfrm>
            <a:off x="739472" y="664101"/>
            <a:ext cx="6742119" cy="432319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1"/>
          <p:cNvSpPr txBox="1"/>
          <p:nvPr/>
        </p:nvSpPr>
        <p:spPr>
          <a:xfrm>
            <a:off x="834887" y="540689"/>
            <a:ext cx="6973294"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sng" cap="none" strike="noStrike">
                <a:solidFill>
                  <a:schemeClr val="lt1"/>
                </a:solidFill>
                <a:latin typeface="Times New Roman"/>
                <a:ea typeface="Times New Roman"/>
                <a:cs typeface="Times New Roman"/>
                <a:sym typeface="Times New Roman"/>
              </a:rPr>
              <a:t>Invariants</a:t>
            </a:r>
            <a:endParaRPr/>
          </a:p>
          <a:p>
            <a:pPr indent="-285750" lvl="0" marL="285750" marR="0" rtl="0" algn="l">
              <a:lnSpc>
                <a:spcPct val="100000"/>
              </a:lnSpc>
              <a:spcBef>
                <a:spcPts val="0"/>
              </a:spcBef>
              <a:spcAft>
                <a:spcPts val="0"/>
              </a:spcAft>
              <a:buClr>
                <a:schemeClr val="lt1"/>
              </a:buClr>
              <a:buSzPts val="1596"/>
              <a:buFont typeface="Arial"/>
              <a:buChar char="•"/>
            </a:pPr>
            <a:r>
              <a:rPr b="0" i="0" lang="en-IN" sz="1400" u="none" cap="none" strike="noStrike">
                <a:solidFill>
                  <a:schemeClr val="lt1"/>
                </a:solidFill>
                <a:latin typeface="Times New Roman"/>
                <a:ea typeface="Times New Roman"/>
                <a:cs typeface="Times New Roman"/>
                <a:sym typeface="Times New Roman"/>
              </a:rPr>
              <a:t>All the personal details of the customers must be present.</a:t>
            </a:r>
            <a:endParaRPr/>
          </a:p>
          <a:p>
            <a:pPr indent="-285750" lvl="0" marL="285750" marR="0" rtl="0" algn="l">
              <a:lnSpc>
                <a:spcPct val="100000"/>
              </a:lnSpc>
              <a:spcBef>
                <a:spcPts val="0"/>
              </a:spcBef>
              <a:spcAft>
                <a:spcPts val="0"/>
              </a:spcAft>
              <a:buClr>
                <a:schemeClr val="lt1"/>
              </a:buClr>
              <a:buSzPts val="1596"/>
              <a:buFont typeface="Arial"/>
              <a:buChar char="•"/>
            </a:pPr>
            <a:r>
              <a:rPr b="0" i="0" lang="en-IN" sz="1400" u="none" cap="none" strike="noStrike">
                <a:solidFill>
                  <a:schemeClr val="lt1"/>
                </a:solidFill>
                <a:latin typeface="Times New Roman"/>
                <a:ea typeface="Times New Roman"/>
                <a:cs typeface="Times New Roman"/>
                <a:sym typeface="Times New Roman"/>
              </a:rPr>
              <a:t>All the details of the customer must be legit for the delivery of the order placed by the  customer.</a:t>
            </a:r>
            <a:endParaRPr/>
          </a:p>
          <a:p>
            <a:pPr indent="0" lvl="0" marL="0" marR="0" rtl="0" algn="l">
              <a:lnSpc>
                <a:spcPct val="100000"/>
              </a:lnSpc>
              <a:spcBef>
                <a:spcPts val="0"/>
              </a:spcBef>
              <a:spcAft>
                <a:spcPts val="0"/>
              </a:spcAft>
              <a:buNone/>
            </a:pPr>
            <a:r>
              <a:t/>
            </a:r>
            <a:endParaRPr b="1" i="0" sz="1400" u="sng"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IN" sz="1400" u="sng" cap="none" strike="noStrike">
                <a:solidFill>
                  <a:schemeClr val="lt1"/>
                </a:solidFill>
                <a:latin typeface="Times New Roman"/>
                <a:ea typeface="Times New Roman"/>
                <a:cs typeface="Times New Roman"/>
                <a:sym typeface="Times New Roman"/>
              </a:rPr>
              <a:t>Preconditions:</a:t>
            </a:r>
            <a:endParaRPr/>
          </a:p>
          <a:p>
            <a:pPr indent="-285750" lvl="0" marL="285750" marR="0" rtl="0" algn="l">
              <a:lnSpc>
                <a:spcPct val="100000"/>
              </a:lnSpc>
              <a:spcBef>
                <a:spcPts val="0"/>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Minimum order for shipment is $30.</a:t>
            </a:r>
            <a:endParaRPr/>
          </a:p>
          <a:p>
            <a:pPr indent="-285750" lvl="0" marL="285750" marR="0" rtl="0" algn="l">
              <a:lnSpc>
                <a:spcPct val="100000"/>
              </a:lnSpc>
              <a:spcBef>
                <a:spcPts val="0"/>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Delivery address is required for the delivery of the order placed by the customer.  Customer must specify the payment method, he/she opts for the payment of the order. </a:t>
            </a:r>
            <a:endParaRPr/>
          </a:p>
          <a:p>
            <a:pPr indent="-285750" lvl="0" marL="285750" marR="0" rtl="0" algn="l">
              <a:lnSpc>
                <a:spcPct val="100000"/>
              </a:lnSpc>
              <a:spcBef>
                <a:spcPts val="0"/>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The shopping cart is empty.</a:t>
            </a:r>
            <a:endParaRPr/>
          </a:p>
          <a:p>
            <a:pPr indent="-285750" lvl="0" marL="285750" marR="0" rtl="0" algn="l">
              <a:lnSpc>
                <a:spcPct val="100000"/>
              </a:lnSpc>
              <a:spcBef>
                <a:spcPts val="0"/>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The item should be available in stock for placing the order.</a:t>
            </a:r>
            <a:endParaRPr/>
          </a:p>
          <a:p>
            <a:pPr indent="0" lvl="0" marL="0" marR="0" rtl="0" algn="l">
              <a:lnSpc>
                <a:spcPct val="100000"/>
              </a:lnSpc>
              <a:spcBef>
                <a:spcPts val="0"/>
              </a:spcBef>
              <a:spcAft>
                <a:spcPts val="0"/>
              </a:spcAft>
              <a:buNone/>
            </a:pPr>
            <a:r>
              <a:t/>
            </a:r>
            <a:endParaRPr b="1" i="0" sz="1400" u="sng"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IN" sz="1400" u="sng" cap="none" strike="noStrike">
                <a:solidFill>
                  <a:schemeClr val="lt1"/>
                </a:solidFill>
                <a:latin typeface="Times New Roman"/>
                <a:ea typeface="Times New Roman"/>
                <a:cs typeface="Times New Roman"/>
                <a:sym typeface="Times New Roman"/>
              </a:rPr>
              <a:t>Postconditions:</a:t>
            </a:r>
            <a:endParaRPr/>
          </a:p>
          <a:p>
            <a:pPr indent="-285750" lvl="0" marL="285750" marR="0" rtl="0" algn="l">
              <a:lnSpc>
                <a:spcPct val="100000"/>
              </a:lnSpc>
              <a:spcBef>
                <a:spcPts val="0"/>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The shopping cart has (an) item(s)  The customer is billed.</a:t>
            </a:r>
            <a:endParaRPr/>
          </a:p>
          <a:p>
            <a:pPr indent="-285750" lvl="0" marL="285750" marR="0" rtl="0" algn="l">
              <a:lnSpc>
                <a:spcPct val="100000"/>
              </a:lnSpc>
              <a:spcBef>
                <a:spcPts val="0"/>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Shipping information is processed  Customer gets delivery status report.  </a:t>
            </a:r>
            <a:endParaRPr/>
          </a:p>
          <a:p>
            <a:pPr indent="-285750" lvl="0" marL="285750" marR="0" rtl="0" algn="l">
              <a:lnSpc>
                <a:spcPct val="100000"/>
              </a:lnSpc>
              <a:spcBef>
                <a:spcPts val="0"/>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Customer is delivered the required order.</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sng"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IN" sz="1400" u="sng" cap="none" strike="noStrike">
                <a:solidFill>
                  <a:schemeClr val="lt1"/>
                </a:solidFill>
                <a:latin typeface="Times New Roman"/>
                <a:ea typeface="Times New Roman"/>
                <a:cs typeface="Times New Roman"/>
                <a:sym typeface="Times New Roman"/>
              </a:rPr>
              <a:t>Trigger:</a:t>
            </a:r>
            <a:endParaRPr/>
          </a:p>
          <a:p>
            <a:pPr indent="-285750" lvl="0" marL="285750" marR="0" rtl="0" algn="l">
              <a:lnSpc>
                <a:spcPct val="100000"/>
              </a:lnSpc>
              <a:spcBef>
                <a:spcPts val="0"/>
              </a:spcBef>
              <a:spcAft>
                <a:spcPts val="0"/>
              </a:spcAft>
              <a:buClr>
                <a:schemeClr val="lt1"/>
              </a:buClr>
              <a:buSzPts val="1456"/>
              <a:buFont typeface="Arial"/>
              <a:buChar char="•"/>
            </a:pPr>
            <a:r>
              <a:rPr b="0" i="0" lang="en-IN" sz="1400" u="none" cap="none" strike="noStrike">
                <a:solidFill>
                  <a:schemeClr val="lt1"/>
                </a:solidFill>
                <a:latin typeface="Times New Roman"/>
                <a:ea typeface="Times New Roman"/>
                <a:cs typeface="Times New Roman"/>
                <a:sym typeface="Times New Roman"/>
              </a:rPr>
              <a:t>After adding a product or products to cart, order is placed for payment &amp; delivery</a:t>
            </a:r>
            <a:endParaRPr b="0" i="0" sz="1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2"/>
          <p:cNvSpPr txBox="1"/>
          <p:nvPr>
            <p:ph type="title"/>
          </p:nvPr>
        </p:nvSpPr>
        <p:spPr>
          <a:xfrm>
            <a:off x="792480" y="1714500"/>
            <a:ext cx="6299835" cy="99770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8FC125"/>
              </a:buClr>
              <a:buSzPts val="3200"/>
              <a:buFont typeface="Calibri"/>
              <a:buNone/>
            </a:pPr>
            <a:r>
              <a:rPr b="0" lang="en-IN" sz="3200">
                <a:solidFill>
                  <a:schemeClr val="lt1"/>
                </a:solidFill>
                <a:latin typeface="Times New Roman"/>
                <a:ea typeface="Times New Roman"/>
                <a:cs typeface="Times New Roman"/>
                <a:sym typeface="Times New Roman"/>
              </a:rPr>
              <a:t>Contract for purchasing a New Service</a:t>
            </a:r>
            <a:endParaRPr sz="3200">
              <a:solidFill>
                <a:schemeClr val="lt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43"/>
          <p:cNvPicPr preferRelativeResize="0"/>
          <p:nvPr/>
        </p:nvPicPr>
        <p:blipFill rotWithShape="1">
          <a:blip r:embed="rId3">
            <a:alphaModFix/>
          </a:blip>
          <a:srcRect b="0" l="0" r="0" t="0"/>
          <a:stretch/>
        </p:blipFill>
        <p:spPr>
          <a:xfrm>
            <a:off x="320040" y="816610"/>
            <a:ext cx="7858759" cy="3893820"/>
          </a:xfrm>
          <a:prstGeom prst="rect">
            <a:avLst/>
          </a:prstGeom>
          <a:noFill/>
          <a:ln>
            <a:noFill/>
          </a:ln>
        </p:spPr>
      </p:pic>
      <p:sp>
        <p:nvSpPr>
          <p:cNvPr id="349" name="Google Shape;349;p43"/>
          <p:cNvSpPr txBox="1"/>
          <p:nvPr>
            <p:ph type="title"/>
          </p:nvPr>
        </p:nvSpPr>
        <p:spPr>
          <a:xfrm>
            <a:off x="563880" y="170179"/>
            <a:ext cx="928369"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8FC125"/>
              </a:buClr>
              <a:buSzPts val="2700"/>
              <a:buFont typeface="Calibri"/>
              <a:buNone/>
            </a:pPr>
            <a:r>
              <a:rPr b="0" lang="en-IN" sz="2700">
                <a:solidFill>
                  <a:schemeClr val="lt1"/>
                </a:solidFill>
                <a:latin typeface="Calibri"/>
                <a:ea typeface="Calibri"/>
                <a:cs typeface="Calibri"/>
                <a:sym typeface="Calibri"/>
              </a:rPr>
              <a:t>Model</a:t>
            </a:r>
            <a:endParaRPr sz="2700">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4"/>
          <p:cNvSpPr/>
          <p:nvPr/>
        </p:nvSpPr>
        <p:spPr>
          <a:xfrm>
            <a:off x="0" y="3009900"/>
            <a:ext cx="336550" cy="2133600"/>
          </a:xfrm>
          <a:custGeom>
            <a:rect b="b" l="l" r="r" t="t"/>
            <a:pathLst>
              <a:path extrusionOk="0" h="2133600" w="336550">
                <a:moveTo>
                  <a:pt x="0" y="0"/>
                </a:moveTo>
                <a:lnTo>
                  <a:pt x="0" y="2133600"/>
                </a:lnTo>
                <a:lnTo>
                  <a:pt x="336550" y="2133600"/>
                </a:lnTo>
                <a:lnTo>
                  <a:pt x="0" y="0"/>
                </a:lnTo>
                <a:close/>
              </a:path>
            </a:pathLst>
          </a:custGeom>
          <a:solidFill>
            <a:srgbClr val="8FC125">
              <a:alpha val="8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55" name="Google Shape;355;p44"/>
          <p:cNvSpPr txBox="1"/>
          <p:nvPr/>
        </p:nvSpPr>
        <p:spPr>
          <a:xfrm>
            <a:off x="131450" y="514350"/>
            <a:ext cx="7670400" cy="4260300"/>
          </a:xfrm>
          <a:prstGeom prst="rect">
            <a:avLst/>
          </a:prstGeom>
          <a:noFill/>
          <a:ln>
            <a:noFill/>
          </a:ln>
        </p:spPr>
        <p:txBody>
          <a:bodyPr anchorCtr="0" anchor="t" bIns="0" lIns="0" spcFirstLastPara="1" rIns="0" wrap="square" tIns="13950">
            <a:normAutofit lnSpcReduction="10000"/>
          </a:bodyPr>
          <a:lstStyle/>
          <a:p>
            <a:pPr indent="0" lvl="0" marL="123825" marR="0" rtl="0" algn="just">
              <a:lnSpc>
                <a:spcPct val="117200"/>
              </a:lnSpc>
              <a:spcBef>
                <a:spcPts val="0"/>
              </a:spcBef>
              <a:spcAft>
                <a:spcPts val="0"/>
              </a:spcAft>
              <a:buNone/>
            </a:pPr>
            <a:r>
              <a:rPr b="1" i="0" lang="en-IN" sz="1800" u="sng" cap="none" strike="noStrike">
                <a:solidFill>
                  <a:schemeClr val="lt1"/>
                </a:solidFill>
                <a:latin typeface="Times New Roman"/>
                <a:ea typeface="Times New Roman"/>
                <a:cs typeface="Times New Roman"/>
                <a:sym typeface="Times New Roman"/>
              </a:rPr>
              <a:t>Invariant:</a:t>
            </a:r>
            <a:endParaRPr/>
          </a:p>
          <a:p>
            <a:pPr indent="-333375" lvl="0" marL="457200" marR="0" rtl="0" algn="just">
              <a:lnSpc>
                <a:spcPct val="117200"/>
              </a:lnSpc>
              <a:spcBef>
                <a:spcPts val="0"/>
              </a:spcBef>
              <a:spcAft>
                <a:spcPts val="0"/>
              </a:spcAft>
              <a:buClr>
                <a:schemeClr val="lt1"/>
              </a:buClr>
              <a:buSzPts val="1872"/>
              <a:buFont typeface="Arial"/>
              <a:buChar char="•"/>
            </a:pPr>
            <a:r>
              <a:rPr b="0" i="0" lang="en-IN" sz="1800" u="none" cap="none" strike="noStrike">
                <a:solidFill>
                  <a:schemeClr val="lt1"/>
                </a:solidFill>
                <a:latin typeface="Times New Roman"/>
                <a:ea typeface="Times New Roman"/>
                <a:cs typeface="Times New Roman"/>
                <a:sym typeface="Times New Roman"/>
              </a:rPr>
              <a:t>All the personal details of the customers must be present</a:t>
            </a:r>
            <a:endParaRPr b="0" i="0" sz="1800" u="none" cap="none" strike="noStrike">
              <a:solidFill>
                <a:schemeClr val="lt1"/>
              </a:solidFill>
              <a:latin typeface="Times New Roman"/>
              <a:ea typeface="Times New Roman"/>
              <a:cs typeface="Times New Roman"/>
              <a:sym typeface="Times New Roman"/>
            </a:endParaRPr>
          </a:p>
          <a:p>
            <a:pPr indent="-333375" lvl="0" marL="457200" marR="0" rtl="0" algn="just">
              <a:lnSpc>
                <a:spcPct val="117200"/>
              </a:lnSpc>
              <a:spcBef>
                <a:spcPts val="0"/>
              </a:spcBef>
              <a:spcAft>
                <a:spcPts val="0"/>
              </a:spcAft>
              <a:buClr>
                <a:schemeClr val="lt1"/>
              </a:buClr>
              <a:buSzPts val="1872"/>
              <a:buFont typeface="Arial"/>
              <a:buChar char="•"/>
            </a:pPr>
            <a:r>
              <a:rPr b="0" i="0" lang="en-IN" sz="1800" u="none" cap="none" strike="noStrike">
                <a:solidFill>
                  <a:schemeClr val="lt1"/>
                </a:solidFill>
                <a:latin typeface="Times New Roman"/>
                <a:ea typeface="Times New Roman"/>
                <a:cs typeface="Times New Roman"/>
                <a:sym typeface="Times New Roman"/>
              </a:rPr>
              <a:t>All the details of the customer must be legit</a:t>
            </a:r>
            <a:endParaRPr b="0" i="0" sz="1800" u="none" cap="none" strike="noStrike">
              <a:solidFill>
                <a:schemeClr val="lt1"/>
              </a:solidFill>
              <a:latin typeface="Times New Roman"/>
              <a:ea typeface="Times New Roman"/>
              <a:cs typeface="Times New Roman"/>
              <a:sym typeface="Times New Roman"/>
            </a:endParaRPr>
          </a:p>
          <a:p>
            <a:pPr indent="-333375" lvl="0" marL="457200" marR="0" rtl="0" algn="just">
              <a:lnSpc>
                <a:spcPct val="117200"/>
              </a:lnSpc>
              <a:spcBef>
                <a:spcPts val="0"/>
              </a:spcBef>
              <a:spcAft>
                <a:spcPts val="0"/>
              </a:spcAft>
              <a:buClr>
                <a:schemeClr val="lt1"/>
              </a:buClr>
              <a:buSzPts val="1872"/>
              <a:buFont typeface="Arial"/>
              <a:buChar char="•"/>
            </a:pPr>
            <a:r>
              <a:rPr b="0" i="0" lang="en-IN" sz="1800" u="none" cap="none" strike="noStrike">
                <a:solidFill>
                  <a:schemeClr val="lt1"/>
                </a:solidFill>
                <a:latin typeface="Times New Roman"/>
                <a:ea typeface="Times New Roman"/>
                <a:cs typeface="Times New Roman"/>
                <a:sym typeface="Times New Roman"/>
              </a:rPr>
              <a:t>Every service has cost, service type, size, and description</a:t>
            </a:r>
            <a:endParaRPr b="0" i="0" sz="1800" u="none" cap="none" strike="noStrike">
              <a:solidFill>
                <a:schemeClr val="lt1"/>
              </a:solidFill>
              <a:latin typeface="Times New Roman"/>
              <a:ea typeface="Times New Roman"/>
              <a:cs typeface="Times New Roman"/>
              <a:sym typeface="Times New Roman"/>
            </a:endParaRPr>
          </a:p>
          <a:p>
            <a:pPr indent="0" lvl="0" marL="0" marR="0" rtl="0" algn="just">
              <a:lnSpc>
                <a:spcPct val="117200"/>
              </a:lnSpc>
              <a:spcBef>
                <a:spcPts val="0"/>
              </a:spcBef>
              <a:spcAft>
                <a:spcPts val="0"/>
              </a:spcAft>
              <a:buNone/>
            </a:pPr>
            <a:r>
              <a:rPr b="1" i="0" lang="en-IN" sz="1800" u="sng" cap="none" strike="noStrike">
                <a:solidFill>
                  <a:schemeClr val="lt1"/>
                </a:solidFill>
                <a:latin typeface="Times New Roman"/>
                <a:ea typeface="Times New Roman"/>
                <a:cs typeface="Times New Roman"/>
                <a:sym typeface="Times New Roman"/>
              </a:rPr>
              <a:t>  </a:t>
            </a:r>
            <a:endParaRPr b="1" i="0" sz="1800" u="sng" cap="none" strike="noStrike">
              <a:solidFill>
                <a:schemeClr val="lt1"/>
              </a:solidFill>
              <a:latin typeface="Times New Roman"/>
              <a:ea typeface="Times New Roman"/>
              <a:cs typeface="Times New Roman"/>
              <a:sym typeface="Times New Roman"/>
            </a:endParaRPr>
          </a:p>
          <a:p>
            <a:pPr indent="0" lvl="0" marL="0" marR="0" rtl="0" algn="just">
              <a:lnSpc>
                <a:spcPct val="117200"/>
              </a:lnSpc>
              <a:spcBef>
                <a:spcPts val="0"/>
              </a:spcBef>
              <a:spcAft>
                <a:spcPts val="0"/>
              </a:spcAft>
              <a:buNone/>
            </a:pPr>
            <a:r>
              <a:rPr b="1" i="0" lang="en-IN" sz="1800" u="sng" cap="none" strike="noStrike">
                <a:solidFill>
                  <a:schemeClr val="lt1"/>
                </a:solidFill>
                <a:latin typeface="Times New Roman"/>
                <a:ea typeface="Times New Roman"/>
                <a:cs typeface="Times New Roman"/>
                <a:sym typeface="Times New Roman"/>
              </a:rPr>
              <a:t>PreConditions:</a:t>
            </a:r>
            <a:endParaRPr b="1" i="0" sz="1800" u="sng" cap="none" strike="noStrike">
              <a:solidFill>
                <a:schemeClr val="lt1"/>
              </a:solidFill>
              <a:latin typeface="Times New Roman"/>
              <a:ea typeface="Times New Roman"/>
              <a:cs typeface="Times New Roman"/>
              <a:sym typeface="Times New Roman"/>
            </a:endParaRPr>
          </a:p>
          <a:p>
            <a:pPr indent="-333375" lvl="0" marL="457200" marR="0" rtl="0" algn="just">
              <a:lnSpc>
                <a:spcPct val="117200"/>
              </a:lnSpc>
              <a:spcBef>
                <a:spcPts val="0"/>
              </a:spcBef>
              <a:spcAft>
                <a:spcPts val="0"/>
              </a:spcAft>
              <a:buClr>
                <a:schemeClr val="lt1"/>
              </a:buClr>
              <a:buSzPts val="1872"/>
              <a:buFont typeface="Arial"/>
              <a:buChar char="•"/>
            </a:pPr>
            <a:r>
              <a:rPr b="0" i="0" lang="en-IN" sz="1800" u="none" cap="none" strike="noStrike">
                <a:solidFill>
                  <a:schemeClr val="lt1"/>
                </a:solidFill>
                <a:latin typeface="Times New Roman"/>
                <a:ea typeface="Times New Roman"/>
                <a:cs typeface="Times New Roman"/>
                <a:sym typeface="Times New Roman"/>
              </a:rPr>
              <a:t>Login with username and password</a:t>
            </a:r>
            <a:endParaRPr b="0" i="0" sz="1800" u="none" cap="none" strike="noStrike">
              <a:solidFill>
                <a:schemeClr val="lt1"/>
              </a:solidFill>
              <a:latin typeface="Times New Roman"/>
              <a:ea typeface="Times New Roman"/>
              <a:cs typeface="Times New Roman"/>
              <a:sym typeface="Times New Roman"/>
            </a:endParaRPr>
          </a:p>
          <a:p>
            <a:pPr indent="-333375" lvl="0" marL="457200" marR="0" rtl="0" algn="just">
              <a:lnSpc>
                <a:spcPct val="117200"/>
              </a:lnSpc>
              <a:spcBef>
                <a:spcPts val="0"/>
              </a:spcBef>
              <a:spcAft>
                <a:spcPts val="0"/>
              </a:spcAft>
              <a:buClr>
                <a:schemeClr val="lt1"/>
              </a:buClr>
              <a:buSzPts val="1872"/>
              <a:buFont typeface="Arial"/>
              <a:buChar char="•"/>
            </a:pPr>
            <a:r>
              <a:rPr b="0" i="0" lang="en-IN" sz="1800" u="none" cap="none" strike="noStrike">
                <a:solidFill>
                  <a:schemeClr val="lt1"/>
                </a:solidFill>
                <a:latin typeface="Times New Roman"/>
                <a:ea typeface="Times New Roman"/>
                <a:cs typeface="Times New Roman"/>
                <a:sym typeface="Times New Roman"/>
              </a:rPr>
              <a:t>Product ID, Product names, Product descriptions depend on the selection of the product by the customer.</a:t>
            </a:r>
            <a:endParaRPr b="0" i="0" sz="1800" u="none" cap="none" strike="noStrike">
              <a:solidFill>
                <a:schemeClr val="lt1"/>
              </a:solidFill>
              <a:latin typeface="Times New Roman"/>
              <a:ea typeface="Times New Roman"/>
              <a:cs typeface="Times New Roman"/>
              <a:sym typeface="Times New Roman"/>
            </a:endParaRPr>
          </a:p>
          <a:p>
            <a:pPr indent="-333375" lvl="0" marL="457200" marR="0" rtl="0" algn="just">
              <a:lnSpc>
                <a:spcPct val="117200"/>
              </a:lnSpc>
              <a:spcBef>
                <a:spcPts val="0"/>
              </a:spcBef>
              <a:spcAft>
                <a:spcPts val="0"/>
              </a:spcAft>
              <a:buClr>
                <a:schemeClr val="lt1"/>
              </a:buClr>
              <a:buSzPts val="1872"/>
              <a:buFont typeface="Arial"/>
              <a:buChar char="•"/>
            </a:pPr>
            <a:r>
              <a:rPr b="0" i="0" lang="en-IN" sz="1800" u="none" cap="none" strike="noStrike">
                <a:solidFill>
                  <a:schemeClr val="lt1"/>
                </a:solidFill>
                <a:latin typeface="Times New Roman"/>
                <a:ea typeface="Times New Roman"/>
                <a:cs typeface="Times New Roman"/>
                <a:sym typeface="Times New Roman"/>
              </a:rPr>
              <a:t>Order ID, order quantity and order description depends upon the selection of the different products by the customer</a:t>
            </a:r>
            <a:endParaRPr b="0" i="0" sz="1800" u="none" cap="none" strike="noStrike">
              <a:solidFill>
                <a:schemeClr val="lt1"/>
              </a:solidFill>
              <a:latin typeface="Times New Roman"/>
              <a:ea typeface="Times New Roman"/>
              <a:cs typeface="Times New Roman"/>
              <a:sym typeface="Times New Roman"/>
            </a:endParaRPr>
          </a:p>
          <a:p>
            <a:pPr indent="-333375" lvl="0" marL="457200" marR="0" rtl="0" algn="just">
              <a:lnSpc>
                <a:spcPct val="117200"/>
              </a:lnSpc>
              <a:spcBef>
                <a:spcPts val="0"/>
              </a:spcBef>
              <a:spcAft>
                <a:spcPts val="0"/>
              </a:spcAft>
              <a:buClr>
                <a:schemeClr val="lt1"/>
              </a:buClr>
              <a:buSzPts val="1872"/>
              <a:buFont typeface="Arial"/>
              <a:buChar char="•"/>
            </a:pPr>
            <a:r>
              <a:rPr b="0" i="0" lang="en-IN" sz="1800" u="none" cap="none" strike="noStrike">
                <a:solidFill>
                  <a:schemeClr val="lt1"/>
                </a:solidFill>
                <a:latin typeface="Times New Roman"/>
                <a:ea typeface="Times New Roman"/>
                <a:cs typeface="Times New Roman"/>
                <a:sym typeface="Times New Roman"/>
              </a:rPr>
              <a:t>Invoice does not exist</a:t>
            </a:r>
            <a:endParaRPr b="0" i="0" sz="1800" u="none" cap="none" strike="noStrike">
              <a:solidFill>
                <a:schemeClr val="lt1"/>
              </a:solidFill>
              <a:latin typeface="Times New Roman"/>
              <a:ea typeface="Times New Roman"/>
              <a:cs typeface="Times New Roman"/>
              <a:sym typeface="Times New Roman"/>
            </a:endParaRPr>
          </a:p>
          <a:p>
            <a:pPr indent="-333375" lvl="0" marL="457200" marR="0" rtl="0" algn="just">
              <a:lnSpc>
                <a:spcPct val="117200"/>
              </a:lnSpc>
              <a:spcBef>
                <a:spcPts val="0"/>
              </a:spcBef>
              <a:spcAft>
                <a:spcPts val="0"/>
              </a:spcAft>
              <a:buClr>
                <a:schemeClr val="lt1"/>
              </a:buClr>
              <a:buSzPts val="1872"/>
              <a:buFont typeface="Arial"/>
              <a:buChar char="•"/>
            </a:pPr>
            <a:r>
              <a:rPr b="0" i="0" lang="en-IN" sz="1800" u="none" cap="none" strike="noStrike">
                <a:solidFill>
                  <a:schemeClr val="lt1"/>
                </a:solidFill>
                <a:latin typeface="Times New Roman"/>
                <a:ea typeface="Times New Roman"/>
                <a:cs typeface="Times New Roman"/>
                <a:sym typeface="Times New Roman"/>
              </a:rPr>
              <a:t>A customer can have no service or pre-existing service</a:t>
            </a:r>
            <a:endParaRPr b="0" i="0" sz="1800" u="none" cap="none" strike="noStrike">
              <a:solidFill>
                <a:schemeClr val="lt1"/>
              </a:solidFill>
              <a:latin typeface="Times New Roman"/>
              <a:ea typeface="Times New Roman"/>
              <a:cs typeface="Times New Roman"/>
              <a:sym typeface="Times New Roman"/>
            </a:endParaRPr>
          </a:p>
          <a:p>
            <a:pPr indent="0" lvl="0" marL="0" marR="0" rtl="0" algn="just">
              <a:lnSpc>
                <a:spcPct val="117200"/>
              </a:lnSpc>
              <a:spcBef>
                <a:spcPts val="0"/>
              </a:spcBef>
              <a:spcAft>
                <a:spcPts val="0"/>
              </a:spcAft>
              <a:buClr>
                <a:srgbClr val="000000"/>
              </a:buClr>
              <a:buSzPts val="1450"/>
              <a:buFont typeface="Arial"/>
              <a:buNone/>
            </a:pPr>
            <a:r>
              <a:t/>
            </a:r>
            <a:endParaRPr b="0" i="0" sz="1450" u="none" cap="none" strike="noStrike">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5"/>
          <p:cNvSpPr txBox="1"/>
          <p:nvPr>
            <p:ph idx="1" type="body"/>
          </p:nvPr>
        </p:nvSpPr>
        <p:spPr>
          <a:xfrm>
            <a:off x="279550" y="391350"/>
            <a:ext cx="7257600" cy="4550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750"/>
              </a:spcBef>
              <a:spcAft>
                <a:spcPts val="0"/>
              </a:spcAft>
              <a:buClr>
                <a:schemeClr val="lt1"/>
              </a:buClr>
              <a:buSzPts val="1664"/>
              <a:buNone/>
            </a:pPr>
            <a:r>
              <a:t/>
            </a:r>
            <a:endParaRPr b="1" sz="1600" u="sng">
              <a:latin typeface="Times New Roman"/>
              <a:ea typeface="Times New Roman"/>
              <a:cs typeface="Times New Roman"/>
              <a:sym typeface="Times New Roman"/>
            </a:endParaRPr>
          </a:p>
          <a:p>
            <a:pPr indent="0" lvl="0" marL="0" rtl="0" algn="l">
              <a:lnSpc>
                <a:spcPct val="100000"/>
              </a:lnSpc>
              <a:spcBef>
                <a:spcPts val="750"/>
              </a:spcBef>
              <a:spcAft>
                <a:spcPts val="0"/>
              </a:spcAft>
              <a:buClr>
                <a:schemeClr val="lt1"/>
              </a:buClr>
              <a:buSzPts val="1664"/>
              <a:buNone/>
            </a:pPr>
            <a:r>
              <a:rPr b="1" lang="en-IN" sz="1600" u="sng">
                <a:latin typeface="Times New Roman"/>
                <a:ea typeface="Times New Roman"/>
                <a:cs typeface="Times New Roman"/>
                <a:sym typeface="Times New Roman"/>
              </a:rPr>
              <a:t>Post-Conditions:</a:t>
            </a:r>
            <a:endParaRPr b="1" sz="1600" u="sng">
              <a:latin typeface="Times New Roman"/>
              <a:ea typeface="Times New Roman"/>
              <a:cs typeface="Times New Roman"/>
              <a:sym typeface="Times New Roman"/>
            </a:endParaRPr>
          </a:p>
          <a:p>
            <a:pPr indent="-333375" lvl="0" marL="457200" rtl="0" algn="l">
              <a:lnSpc>
                <a:spcPct val="100000"/>
              </a:lnSpc>
              <a:spcBef>
                <a:spcPts val="750"/>
              </a:spcBef>
              <a:spcAft>
                <a:spcPts val="0"/>
              </a:spcAft>
              <a:buClr>
                <a:schemeClr val="lt1"/>
              </a:buClr>
              <a:buSzPts val="1664"/>
              <a:buFont typeface="Arial"/>
              <a:buChar char="•"/>
            </a:pPr>
            <a:r>
              <a:rPr lang="en-IN" sz="1600">
                <a:latin typeface="Times New Roman"/>
                <a:ea typeface="Times New Roman"/>
                <a:cs typeface="Times New Roman"/>
                <a:sym typeface="Times New Roman"/>
              </a:rPr>
              <a:t>An Invoice is issued monthly</a:t>
            </a:r>
            <a:endParaRPr sz="1600">
              <a:latin typeface="Times New Roman"/>
              <a:ea typeface="Times New Roman"/>
              <a:cs typeface="Times New Roman"/>
              <a:sym typeface="Times New Roman"/>
            </a:endParaRPr>
          </a:p>
          <a:p>
            <a:pPr indent="-333375" lvl="0" marL="457200" rtl="0" algn="l">
              <a:lnSpc>
                <a:spcPct val="100000"/>
              </a:lnSpc>
              <a:spcBef>
                <a:spcPts val="0"/>
              </a:spcBef>
              <a:spcAft>
                <a:spcPts val="0"/>
              </a:spcAft>
              <a:buClr>
                <a:schemeClr val="lt1"/>
              </a:buClr>
              <a:buSzPts val="1664"/>
              <a:buFont typeface="Arial"/>
              <a:buChar char="•"/>
            </a:pPr>
            <a:r>
              <a:rPr lang="en-IN" sz="1600">
                <a:latin typeface="Times New Roman"/>
                <a:ea typeface="Times New Roman"/>
                <a:cs typeface="Times New Roman"/>
                <a:sym typeface="Times New Roman"/>
              </a:rPr>
              <a:t>The payment method is registered and used automatically at the end of the month</a:t>
            </a:r>
            <a:endParaRPr sz="1600">
              <a:latin typeface="Times New Roman"/>
              <a:ea typeface="Times New Roman"/>
              <a:cs typeface="Times New Roman"/>
              <a:sym typeface="Times New Roman"/>
            </a:endParaRPr>
          </a:p>
          <a:p>
            <a:pPr indent="-333375" lvl="0" marL="457200" rtl="0" algn="l">
              <a:lnSpc>
                <a:spcPct val="100000"/>
              </a:lnSpc>
              <a:spcBef>
                <a:spcPts val="0"/>
              </a:spcBef>
              <a:spcAft>
                <a:spcPts val="0"/>
              </a:spcAft>
              <a:buClr>
                <a:schemeClr val="lt1"/>
              </a:buClr>
              <a:buSzPts val="1664"/>
              <a:buFont typeface="Arial"/>
              <a:buChar char="•"/>
            </a:pPr>
            <a:r>
              <a:rPr lang="en-IN" sz="1600">
                <a:latin typeface="Times New Roman"/>
                <a:ea typeface="Times New Roman"/>
                <a:cs typeface="Times New Roman"/>
                <a:sym typeface="Times New Roman"/>
              </a:rPr>
              <a:t>A service history is created for the customer for services selected and purchased</a:t>
            </a:r>
            <a:endParaRPr sz="1600">
              <a:latin typeface="Times New Roman"/>
              <a:ea typeface="Times New Roman"/>
              <a:cs typeface="Times New Roman"/>
              <a:sym typeface="Times New Roman"/>
            </a:endParaRPr>
          </a:p>
          <a:p>
            <a:pPr indent="-333375" lvl="0" marL="457200" rtl="0" algn="l">
              <a:lnSpc>
                <a:spcPct val="100000"/>
              </a:lnSpc>
              <a:spcBef>
                <a:spcPts val="0"/>
              </a:spcBef>
              <a:spcAft>
                <a:spcPts val="0"/>
              </a:spcAft>
              <a:buClr>
                <a:schemeClr val="lt1"/>
              </a:buClr>
              <a:buSzPts val="1664"/>
              <a:buFont typeface="Arial"/>
              <a:buChar char="•"/>
            </a:pPr>
            <a:r>
              <a:rPr lang="en-IN" sz="1600">
                <a:latin typeface="Times New Roman"/>
                <a:ea typeface="Times New Roman"/>
                <a:cs typeface="Times New Roman"/>
                <a:sym typeface="Times New Roman"/>
              </a:rPr>
              <a:t>A payment is automatically deduced from the customer’s account</a:t>
            </a:r>
            <a:endParaRPr sz="1600">
              <a:latin typeface="Times New Roman"/>
              <a:ea typeface="Times New Roman"/>
              <a:cs typeface="Times New Roman"/>
              <a:sym typeface="Times New Roman"/>
            </a:endParaRPr>
          </a:p>
          <a:p>
            <a:pPr indent="-333375" lvl="0" marL="457200" rtl="0" algn="l">
              <a:lnSpc>
                <a:spcPct val="100000"/>
              </a:lnSpc>
              <a:spcBef>
                <a:spcPts val="0"/>
              </a:spcBef>
              <a:spcAft>
                <a:spcPts val="0"/>
              </a:spcAft>
              <a:buClr>
                <a:schemeClr val="lt1"/>
              </a:buClr>
              <a:buSzPts val="1664"/>
              <a:buFont typeface="Arial"/>
              <a:buChar char="•"/>
            </a:pPr>
            <a:r>
              <a:rPr lang="en-IN" sz="1600">
                <a:latin typeface="Times New Roman"/>
                <a:ea typeface="Times New Roman"/>
                <a:cs typeface="Times New Roman"/>
                <a:sym typeface="Times New Roman"/>
              </a:rPr>
              <a:t>A customer has a new service</a:t>
            </a:r>
            <a:endParaRPr/>
          </a:p>
          <a:p>
            <a:pPr indent="0" lvl="0" marL="123825" rtl="0" algn="l">
              <a:lnSpc>
                <a:spcPct val="100000"/>
              </a:lnSpc>
              <a:spcBef>
                <a:spcPts val="0"/>
              </a:spcBef>
              <a:spcAft>
                <a:spcPts val="0"/>
              </a:spcAft>
              <a:buClr>
                <a:schemeClr val="lt1"/>
              </a:buClr>
              <a:buSzPts val="1664"/>
              <a:buNone/>
            </a:pPr>
            <a:r>
              <a:t/>
            </a:r>
            <a:endParaRPr b="1" sz="1600" u="sng">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ts val="1664"/>
              <a:buNone/>
            </a:pPr>
            <a:r>
              <a:t/>
            </a:r>
            <a:endParaRPr b="1" sz="1600" u="sng">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lt1"/>
              </a:buClr>
              <a:buSzPts val="1664"/>
              <a:buNone/>
            </a:pPr>
            <a:r>
              <a:rPr b="1" lang="en-IN" sz="1600" u="sng">
                <a:latin typeface="Times New Roman"/>
                <a:ea typeface="Times New Roman"/>
                <a:cs typeface="Times New Roman"/>
                <a:sym typeface="Times New Roman"/>
              </a:rPr>
              <a:t> </a:t>
            </a:r>
            <a:r>
              <a:rPr b="1" lang="en-IN" sz="1600" u="sng">
                <a:latin typeface="Times New Roman"/>
                <a:ea typeface="Times New Roman"/>
                <a:cs typeface="Times New Roman"/>
                <a:sym typeface="Times New Roman"/>
              </a:rPr>
              <a:t>Trigger:</a:t>
            </a:r>
            <a:endParaRPr sz="1600" u="sng">
              <a:latin typeface="Times New Roman"/>
              <a:ea typeface="Times New Roman"/>
              <a:cs typeface="Times New Roman"/>
              <a:sym typeface="Times New Roman"/>
            </a:endParaRPr>
          </a:p>
          <a:p>
            <a:pPr indent="-285750" lvl="0" marL="310515" rtl="0" algn="l">
              <a:lnSpc>
                <a:spcPct val="100000"/>
              </a:lnSpc>
              <a:spcBef>
                <a:spcPts val="229"/>
              </a:spcBef>
              <a:spcAft>
                <a:spcPts val="0"/>
              </a:spcAft>
              <a:buClr>
                <a:schemeClr val="lt1"/>
              </a:buClr>
              <a:buSzPts val="1664"/>
              <a:buFont typeface="Arial"/>
              <a:buChar char="•"/>
            </a:pPr>
            <a:r>
              <a:rPr lang="en-IN" sz="1600">
                <a:latin typeface="Times New Roman"/>
                <a:ea typeface="Times New Roman"/>
                <a:cs typeface="Times New Roman"/>
                <a:sym typeface="Times New Roman"/>
              </a:rPr>
              <a:t>Customer looks for various services, selects a service and places it in the cart.</a:t>
            </a:r>
            <a:endParaRPr sz="1600">
              <a:latin typeface="Times New Roman"/>
              <a:ea typeface="Times New Roman"/>
              <a:cs typeface="Times New Roman"/>
              <a:sym typeface="Times New Roman"/>
            </a:endParaRPr>
          </a:p>
          <a:p>
            <a:pPr indent="-194310" lvl="0" marL="285750" rtl="0" algn="l">
              <a:lnSpc>
                <a:spcPct val="100000"/>
              </a:lnSpc>
              <a:spcBef>
                <a:spcPts val="750"/>
              </a:spcBef>
              <a:spcAft>
                <a:spcPts val="0"/>
              </a:spcAft>
              <a:buSzPts val="1440"/>
              <a:buFont typeface="Noto Sans Symbols"/>
              <a:buNone/>
            </a:pPr>
            <a:r>
              <a:t/>
            </a:r>
            <a:endParaRPr sz="1750"/>
          </a:p>
          <a:p>
            <a:pPr indent="0" lvl="0" marL="0" rtl="0" algn="l">
              <a:lnSpc>
                <a:spcPct val="100000"/>
              </a:lnSpc>
              <a:spcBef>
                <a:spcPts val="750"/>
              </a:spcBef>
              <a:spcAft>
                <a:spcPts val="0"/>
              </a:spcAft>
              <a:buSzPts val="1440"/>
              <a:buNone/>
            </a:pPr>
            <a:r>
              <a:t/>
            </a:r>
            <a:endParaRPr sz="175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6"/>
          <p:cNvSpPr/>
          <p:nvPr/>
        </p:nvSpPr>
        <p:spPr>
          <a:xfrm>
            <a:off x="0" y="3009900"/>
            <a:ext cx="336550" cy="2133600"/>
          </a:xfrm>
          <a:custGeom>
            <a:rect b="b" l="l" r="r" t="t"/>
            <a:pathLst>
              <a:path extrusionOk="0" h="2133600" w="336550">
                <a:moveTo>
                  <a:pt x="0" y="0"/>
                </a:moveTo>
                <a:lnTo>
                  <a:pt x="0" y="2133600"/>
                </a:lnTo>
                <a:lnTo>
                  <a:pt x="336550" y="2133600"/>
                </a:lnTo>
                <a:lnTo>
                  <a:pt x="0" y="0"/>
                </a:lnTo>
                <a:close/>
              </a:path>
            </a:pathLst>
          </a:custGeom>
          <a:solidFill>
            <a:srgbClr val="8FC125">
              <a:alpha val="8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66" name="Google Shape;366;p46"/>
          <p:cNvSpPr txBox="1"/>
          <p:nvPr>
            <p:ph type="title"/>
          </p:nvPr>
        </p:nvSpPr>
        <p:spPr>
          <a:xfrm>
            <a:off x="336555" y="341690"/>
            <a:ext cx="2215814" cy="4283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8FC125"/>
              </a:buClr>
              <a:buSzPts val="2700"/>
              <a:buFont typeface="Calibri"/>
              <a:buNone/>
            </a:pPr>
            <a:r>
              <a:rPr b="0" lang="en-IN" sz="2700">
                <a:solidFill>
                  <a:schemeClr val="lt1"/>
                </a:solidFill>
                <a:latin typeface="Times New Roman"/>
                <a:ea typeface="Times New Roman"/>
                <a:cs typeface="Times New Roman"/>
                <a:sym typeface="Times New Roman"/>
              </a:rPr>
              <a:t>Conclusion</a:t>
            </a:r>
            <a:endParaRPr sz="2700">
              <a:solidFill>
                <a:schemeClr val="lt1"/>
              </a:solidFill>
              <a:latin typeface="Times New Roman"/>
              <a:ea typeface="Times New Roman"/>
              <a:cs typeface="Times New Roman"/>
              <a:sym typeface="Times New Roman"/>
            </a:endParaRPr>
          </a:p>
        </p:txBody>
      </p:sp>
      <p:sp>
        <p:nvSpPr>
          <p:cNvPr id="367" name="Google Shape;367;p46"/>
          <p:cNvSpPr txBox="1"/>
          <p:nvPr>
            <p:ph idx="1" type="body"/>
          </p:nvPr>
        </p:nvSpPr>
        <p:spPr>
          <a:xfrm>
            <a:off x="447275" y="939900"/>
            <a:ext cx="7469400" cy="3263700"/>
          </a:xfrm>
          <a:prstGeom prst="rect">
            <a:avLst/>
          </a:prstGeom>
          <a:noFill/>
          <a:ln>
            <a:noFill/>
          </a:ln>
        </p:spPr>
        <p:txBody>
          <a:bodyPr anchorCtr="0" anchor="t" bIns="0" lIns="0" spcFirstLastPara="1" rIns="0" wrap="square" tIns="12700">
            <a:spAutoFit/>
          </a:bodyPr>
          <a:lstStyle/>
          <a:p>
            <a:pPr indent="-323850" lvl="0" marL="457200" marR="5715" rtl="0" algn="just">
              <a:lnSpc>
                <a:spcPct val="100000"/>
              </a:lnSpc>
              <a:spcBef>
                <a:spcPts val="0"/>
              </a:spcBef>
              <a:spcAft>
                <a:spcPts val="0"/>
              </a:spcAft>
              <a:buClr>
                <a:schemeClr val="lt1"/>
              </a:buClr>
              <a:buSzPts val="1664"/>
              <a:buFont typeface="Arial"/>
              <a:buChar char="•"/>
            </a:pPr>
            <a:r>
              <a:rPr lang="en-IN" sz="1600">
                <a:latin typeface="Times New Roman"/>
                <a:ea typeface="Times New Roman"/>
                <a:cs typeface="Times New Roman"/>
                <a:sym typeface="Times New Roman"/>
              </a:rPr>
              <a:t>Ebay has developed a distinct and important business strategy that has allowed it to expand its ecommerce operations. The corporation handles everything, including shipping, while the sellers are solely responsible for advertising their products and services.</a:t>
            </a:r>
            <a:endParaRPr/>
          </a:p>
          <a:p>
            <a:pPr indent="-323850" lvl="0" marL="457200" marR="5715" rtl="0" algn="just">
              <a:lnSpc>
                <a:spcPct val="100000"/>
              </a:lnSpc>
              <a:spcBef>
                <a:spcPts val="0"/>
              </a:spcBef>
              <a:spcAft>
                <a:spcPts val="0"/>
              </a:spcAft>
              <a:buClr>
                <a:schemeClr val="lt1"/>
              </a:buClr>
              <a:buSzPts val="1664"/>
              <a:buFont typeface="Arial"/>
              <a:buChar char="•"/>
            </a:pPr>
            <a:r>
              <a:rPr lang="en-IN" sz="1600">
                <a:latin typeface="Times New Roman"/>
                <a:ea typeface="Times New Roman"/>
                <a:cs typeface="Times New Roman"/>
                <a:sym typeface="Times New Roman"/>
              </a:rPr>
              <a:t>Due to its creativity, appropriate use of technology, management, and other factors, ebay has been assessed to be the most profitable and efficient e-retailer.</a:t>
            </a:r>
            <a:endParaRPr/>
          </a:p>
          <a:p>
            <a:pPr indent="-323850" lvl="0" marL="457200" marR="5715" rtl="0" algn="just">
              <a:lnSpc>
                <a:spcPct val="100000"/>
              </a:lnSpc>
              <a:spcBef>
                <a:spcPts val="0"/>
              </a:spcBef>
              <a:spcAft>
                <a:spcPts val="0"/>
              </a:spcAft>
              <a:buClr>
                <a:schemeClr val="lt1"/>
              </a:buClr>
              <a:buSzPts val="1664"/>
              <a:buFont typeface="Arial"/>
              <a:buChar char="•"/>
            </a:pPr>
            <a:r>
              <a:rPr lang="en-IN" sz="1600">
                <a:latin typeface="Times New Roman"/>
                <a:ea typeface="Times New Roman"/>
                <a:cs typeface="Times New Roman"/>
                <a:sym typeface="Times New Roman"/>
              </a:rPr>
              <a:t>Leadership on a global scale, low costs, large margins, limitless inventories, and exceptional customer service.</a:t>
            </a:r>
            <a:endParaRPr/>
          </a:p>
          <a:p>
            <a:pPr indent="-323850" lvl="0" marL="457200" marR="5715" rtl="0" algn="just">
              <a:lnSpc>
                <a:spcPct val="100000"/>
              </a:lnSpc>
              <a:spcBef>
                <a:spcPts val="0"/>
              </a:spcBef>
              <a:spcAft>
                <a:spcPts val="0"/>
              </a:spcAft>
              <a:buClr>
                <a:schemeClr val="lt1"/>
              </a:buClr>
              <a:buSzPts val="1664"/>
              <a:buFont typeface="Arial"/>
              <a:buChar char="•"/>
            </a:pPr>
            <a:r>
              <a:rPr lang="en-IN" sz="1600">
                <a:latin typeface="Times New Roman"/>
                <a:ea typeface="Times New Roman"/>
                <a:cs typeface="Times New Roman"/>
                <a:sym typeface="Times New Roman"/>
              </a:rPr>
              <a:t>Online buying is reshaping the retail industry, replacing traditional advertising and in-store customer care with a more convenient purchasing experience.</a:t>
            </a:r>
            <a:endParaRPr/>
          </a:p>
          <a:p>
            <a:pPr indent="-323850" lvl="0" marL="457200" marR="5715" rtl="0" algn="just">
              <a:lnSpc>
                <a:spcPct val="100000"/>
              </a:lnSpc>
              <a:spcBef>
                <a:spcPts val="0"/>
              </a:spcBef>
              <a:spcAft>
                <a:spcPts val="0"/>
              </a:spcAft>
              <a:buClr>
                <a:schemeClr val="lt1"/>
              </a:buClr>
              <a:buSzPts val="1664"/>
              <a:buFont typeface="Arial"/>
              <a:buChar char="•"/>
            </a:pPr>
            <a:r>
              <a:rPr lang="en-IN" sz="1600">
                <a:latin typeface="Times New Roman"/>
                <a:ea typeface="Times New Roman"/>
                <a:cs typeface="Times New Roman"/>
                <a:sym typeface="Times New Roman"/>
              </a:rPr>
              <a:t>In the retail industry, e-commerce has shown to be the most cost-effective change. Ebay's ER model, on the other hand, depicts the whole ecommerce system.</a:t>
            </a:r>
            <a:endParaRPr/>
          </a:p>
          <a:p>
            <a:pPr indent="-228600" lvl="0" marL="457200" marR="5715" rtl="0" algn="just">
              <a:lnSpc>
                <a:spcPct val="100000"/>
              </a:lnSpc>
              <a:spcBef>
                <a:spcPts val="0"/>
              </a:spcBef>
              <a:spcAft>
                <a:spcPts val="0"/>
              </a:spcAft>
              <a:buSzPts val="1500"/>
              <a:buNone/>
            </a:pPr>
            <a:r>
              <a:t/>
            </a:r>
            <a:endParaRPr sz="1600">
              <a:latin typeface="Times New Roman"/>
              <a:ea typeface="Times New Roman"/>
              <a:cs typeface="Times New Roman"/>
              <a:sym typeface="Times New Roman"/>
            </a:endParaRPr>
          </a:p>
        </p:txBody>
      </p:sp>
      <p:sp>
        <p:nvSpPr>
          <p:cNvPr id="368" name="Google Shape;368;p46"/>
          <p:cNvSpPr txBox="1"/>
          <p:nvPr/>
        </p:nvSpPr>
        <p:spPr>
          <a:xfrm>
            <a:off x="697230" y="3552190"/>
            <a:ext cx="141000" cy="243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7"/>
          <p:cNvSpPr txBox="1"/>
          <p:nvPr>
            <p:ph type="title"/>
          </p:nvPr>
        </p:nvSpPr>
        <p:spPr>
          <a:xfrm>
            <a:off x="2026920" y="1991360"/>
            <a:ext cx="2973070" cy="149015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3E3E3E"/>
              </a:buClr>
              <a:buSzPts val="4800"/>
              <a:buFont typeface="Calibri"/>
              <a:buNone/>
            </a:pPr>
            <a:r>
              <a:rPr b="0" lang="en-IN" sz="4800">
                <a:solidFill>
                  <a:schemeClr val="lt1"/>
                </a:solidFill>
                <a:latin typeface="Times New Roman"/>
                <a:ea typeface="Times New Roman"/>
                <a:cs typeface="Times New Roman"/>
                <a:sym typeface="Times New Roman"/>
              </a:rPr>
              <a:t>THANK YOU</a:t>
            </a:r>
            <a:endParaRPr sz="48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p:nvPr/>
        </p:nvSpPr>
        <p:spPr>
          <a:xfrm>
            <a:off x="0" y="3009900"/>
            <a:ext cx="336550" cy="2133600"/>
          </a:xfrm>
          <a:custGeom>
            <a:rect b="b" l="l" r="r" t="t"/>
            <a:pathLst>
              <a:path extrusionOk="0" h="2133600" w="336550">
                <a:moveTo>
                  <a:pt x="0" y="0"/>
                </a:moveTo>
                <a:lnTo>
                  <a:pt x="0" y="2133600"/>
                </a:lnTo>
                <a:lnTo>
                  <a:pt x="336550" y="2133600"/>
                </a:lnTo>
                <a:lnTo>
                  <a:pt x="0" y="0"/>
                </a:lnTo>
                <a:close/>
              </a:path>
            </a:pathLst>
          </a:custGeom>
          <a:solidFill>
            <a:srgbClr val="8FC125">
              <a:alpha val="8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62" name="Google Shape;162;p21"/>
          <p:cNvSpPr txBox="1"/>
          <p:nvPr>
            <p:ph type="title"/>
          </p:nvPr>
        </p:nvSpPr>
        <p:spPr>
          <a:xfrm>
            <a:off x="627380" y="518159"/>
            <a:ext cx="2226310"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8FC125"/>
              </a:buClr>
              <a:buSzPts val="2700"/>
              <a:buFont typeface="Calibri"/>
              <a:buNone/>
            </a:pPr>
            <a:r>
              <a:rPr b="0" lang="en-IN" sz="2700">
                <a:solidFill>
                  <a:schemeClr val="lt1"/>
                </a:solidFill>
                <a:latin typeface="Calibri"/>
                <a:ea typeface="Calibri"/>
                <a:cs typeface="Calibri"/>
                <a:sym typeface="Calibri"/>
              </a:rPr>
              <a:t>INTRODUCTION</a:t>
            </a:r>
            <a:endParaRPr sz="2700">
              <a:solidFill>
                <a:schemeClr val="lt1"/>
              </a:solidFill>
              <a:latin typeface="Calibri"/>
              <a:ea typeface="Calibri"/>
              <a:cs typeface="Calibri"/>
              <a:sym typeface="Calibri"/>
            </a:endParaRPr>
          </a:p>
        </p:txBody>
      </p:sp>
      <p:sp>
        <p:nvSpPr>
          <p:cNvPr id="163" name="Google Shape;163;p21"/>
          <p:cNvSpPr txBox="1"/>
          <p:nvPr/>
        </p:nvSpPr>
        <p:spPr>
          <a:xfrm>
            <a:off x="604837" y="1545396"/>
            <a:ext cx="7934325" cy="2723684"/>
          </a:xfrm>
          <a:prstGeom prst="rect">
            <a:avLst/>
          </a:prstGeom>
          <a:noFill/>
          <a:ln>
            <a:noFill/>
          </a:ln>
        </p:spPr>
        <p:txBody>
          <a:bodyPr anchorCtr="0" anchor="t" bIns="0" lIns="0" spcFirstLastPara="1" rIns="0" wrap="square" tIns="13325">
            <a:spAutoFit/>
          </a:bodyPr>
          <a:lstStyle/>
          <a:p>
            <a:pPr indent="-73660" lvl="0" marL="111760" marR="30480" rtl="0" algn="just">
              <a:lnSpc>
                <a:spcPct val="99300"/>
              </a:lnSpc>
              <a:spcBef>
                <a:spcPts val="0"/>
              </a:spcBef>
              <a:spcAft>
                <a:spcPts val="0"/>
              </a:spcAft>
              <a:buClr>
                <a:srgbClr val="000000"/>
              </a:buClr>
              <a:buSzPts val="1750"/>
              <a:buFont typeface="Arial"/>
              <a:buNone/>
            </a:pPr>
            <a:r>
              <a:rPr b="0" i="0" lang="en-IN" sz="1750" u="none" cap="none" strike="noStrike">
                <a:solidFill>
                  <a:schemeClr val="lt1"/>
                </a:solidFill>
                <a:latin typeface="Times New Roman"/>
                <a:ea typeface="Times New Roman"/>
                <a:cs typeface="Times New Roman"/>
                <a:sym typeface="Times New Roman"/>
              </a:rPr>
              <a:t>eBay is an online  website. It is a place for online auctions. Anybody can sell almost anything they want there. People can buy many things there as well.</a:t>
            </a:r>
            <a:endParaRPr b="0" i="0" sz="1400" u="none" cap="none" strike="noStrike">
              <a:solidFill>
                <a:schemeClr val="lt1"/>
              </a:solidFill>
              <a:latin typeface="Times New Roman"/>
              <a:ea typeface="Times New Roman"/>
              <a:cs typeface="Times New Roman"/>
              <a:sym typeface="Times New Roman"/>
            </a:endParaRPr>
          </a:p>
          <a:p>
            <a:pPr indent="-73660" lvl="0" marL="111760" marR="30480" rtl="0" algn="just">
              <a:lnSpc>
                <a:spcPct val="99300"/>
              </a:lnSpc>
              <a:spcBef>
                <a:spcPts val="105"/>
              </a:spcBef>
              <a:spcAft>
                <a:spcPts val="0"/>
              </a:spcAft>
              <a:buClr>
                <a:srgbClr val="000000"/>
              </a:buClr>
              <a:buSzPts val="1750"/>
              <a:buFont typeface="Arial"/>
              <a:buNone/>
            </a:pPr>
            <a:r>
              <a:t/>
            </a:r>
            <a:endParaRPr b="0" i="0" sz="1750" u="none" cap="none" strike="noStrike">
              <a:solidFill>
                <a:schemeClr val="lt1"/>
              </a:solidFill>
              <a:latin typeface="Times New Roman"/>
              <a:ea typeface="Times New Roman"/>
              <a:cs typeface="Times New Roman"/>
              <a:sym typeface="Times New Roman"/>
            </a:endParaRPr>
          </a:p>
          <a:p>
            <a:pPr indent="-73660" lvl="0" marL="111760" marR="30480" rtl="0" algn="just">
              <a:lnSpc>
                <a:spcPct val="99300"/>
              </a:lnSpc>
              <a:spcBef>
                <a:spcPts val="105"/>
              </a:spcBef>
              <a:spcAft>
                <a:spcPts val="0"/>
              </a:spcAft>
              <a:buClr>
                <a:srgbClr val="000000"/>
              </a:buClr>
              <a:buSzPts val="1750"/>
              <a:buFont typeface="Arial"/>
              <a:buNone/>
            </a:pPr>
            <a:r>
              <a:rPr b="0" i="0" lang="en-IN" sz="1750" u="none" cap="none" strike="noStrike">
                <a:solidFill>
                  <a:schemeClr val="lt1"/>
                </a:solidFill>
                <a:latin typeface="Times New Roman"/>
                <a:ea typeface="Times New Roman"/>
                <a:cs typeface="Times New Roman"/>
                <a:sym typeface="Times New Roman"/>
              </a:rPr>
              <a:t>People have to send what they sell themselves, usually using mail. Some items may be</a:t>
            </a:r>
            <a:endParaRPr/>
          </a:p>
          <a:p>
            <a:pPr indent="-73660" lvl="0" marL="111760" marR="30480" rtl="0" algn="just">
              <a:lnSpc>
                <a:spcPct val="99300"/>
              </a:lnSpc>
              <a:spcBef>
                <a:spcPts val="105"/>
              </a:spcBef>
              <a:spcAft>
                <a:spcPts val="0"/>
              </a:spcAft>
              <a:buClr>
                <a:srgbClr val="000000"/>
              </a:buClr>
              <a:buSzPts val="1750"/>
              <a:buFont typeface="Arial"/>
              <a:buNone/>
            </a:pPr>
            <a:r>
              <a:rPr b="0" i="0" lang="en-IN" sz="1750" u="none" cap="none" strike="noStrike">
                <a:solidFill>
                  <a:schemeClr val="lt1"/>
                </a:solidFill>
                <a:latin typeface="Times New Roman"/>
                <a:ea typeface="Times New Roman"/>
                <a:cs typeface="Times New Roman"/>
                <a:sym typeface="Times New Roman"/>
              </a:rPr>
              <a:t>collected by the buyer such as items to large or heavy to post. Buyers can transfer the</a:t>
            </a:r>
            <a:endParaRPr/>
          </a:p>
          <a:p>
            <a:pPr indent="-73660" lvl="0" marL="111760" marR="30480" rtl="0" algn="just">
              <a:lnSpc>
                <a:spcPct val="99300"/>
              </a:lnSpc>
              <a:spcBef>
                <a:spcPts val="105"/>
              </a:spcBef>
              <a:spcAft>
                <a:spcPts val="0"/>
              </a:spcAft>
              <a:buClr>
                <a:srgbClr val="000000"/>
              </a:buClr>
              <a:buSzPts val="1750"/>
              <a:buFont typeface="Arial"/>
              <a:buNone/>
            </a:pPr>
            <a:r>
              <a:rPr b="0" i="0" lang="en-IN" sz="1750" u="none" cap="none" strike="noStrike">
                <a:solidFill>
                  <a:schemeClr val="lt1"/>
                </a:solidFill>
                <a:latin typeface="Times New Roman"/>
                <a:ea typeface="Times New Roman"/>
                <a:cs typeface="Times New Roman"/>
                <a:sym typeface="Times New Roman"/>
              </a:rPr>
              <a:t>money in any way they want as long as the sellers accept payments made that way</a:t>
            </a:r>
            <a:endParaRPr b="0" i="0" sz="1400" u="none" cap="none" strike="noStrike">
              <a:solidFill>
                <a:schemeClr val="lt1"/>
              </a:solidFill>
              <a:latin typeface="Times New Roman"/>
              <a:ea typeface="Times New Roman"/>
              <a:cs typeface="Times New Roman"/>
              <a:sym typeface="Times New Roman"/>
            </a:endParaRPr>
          </a:p>
          <a:p>
            <a:pPr indent="-73660" lvl="0" marL="111760" marR="30480" rtl="0" algn="just">
              <a:lnSpc>
                <a:spcPct val="99300"/>
              </a:lnSpc>
              <a:spcBef>
                <a:spcPts val="105"/>
              </a:spcBef>
              <a:spcAft>
                <a:spcPts val="0"/>
              </a:spcAft>
              <a:buClr>
                <a:srgbClr val="000000"/>
              </a:buClr>
              <a:buSzPts val="1750"/>
              <a:buFont typeface="Arial"/>
              <a:buNone/>
            </a:pPr>
            <a:r>
              <a:t/>
            </a:r>
            <a:endParaRPr b="0" i="0" sz="1750" u="none" cap="none" strike="noStrike">
              <a:solidFill>
                <a:schemeClr val="lt1"/>
              </a:solidFill>
              <a:latin typeface="Times New Roman"/>
              <a:ea typeface="Times New Roman"/>
              <a:cs typeface="Times New Roman"/>
              <a:sym typeface="Times New Roman"/>
            </a:endParaRPr>
          </a:p>
          <a:p>
            <a:pPr indent="-73660" lvl="0" marL="111760" marR="30480" rtl="0" algn="just">
              <a:lnSpc>
                <a:spcPct val="99300"/>
              </a:lnSpc>
              <a:spcBef>
                <a:spcPts val="105"/>
              </a:spcBef>
              <a:spcAft>
                <a:spcPts val="0"/>
              </a:spcAft>
              <a:buClr>
                <a:srgbClr val="000000"/>
              </a:buClr>
              <a:buSzPts val="1750"/>
              <a:buFont typeface="Arial"/>
              <a:buNone/>
            </a:pPr>
            <a:r>
              <a:rPr b="0" i="0" lang="en-IN" sz="1750" u="none" cap="none" strike="noStrike">
                <a:solidFill>
                  <a:schemeClr val="lt1"/>
                </a:solidFill>
                <a:latin typeface="Times New Roman"/>
                <a:ea typeface="Times New Roman"/>
                <a:cs typeface="Times New Roman"/>
                <a:sym typeface="Times New Roman"/>
              </a:rPr>
              <a:t>It also offers services like </a:t>
            </a:r>
            <a:r>
              <a:rPr b="0" i="0" lang="en-IN" sz="1600" u="none" cap="none" strike="noStrike">
                <a:solidFill>
                  <a:schemeClr val="lt1"/>
                </a:solidFill>
                <a:latin typeface="Times New Roman"/>
                <a:ea typeface="Times New Roman"/>
                <a:cs typeface="Times New Roman"/>
                <a:sym typeface="Times New Roman"/>
              </a:rPr>
              <a:t> online money transfers as part of its services  </a:t>
            </a:r>
            <a:r>
              <a:rPr b="0" i="0" lang="en-IN" sz="1600" u="sng" cap="none" strike="noStrike">
                <a:solidFill>
                  <a:schemeClr val="hlink"/>
                </a:solidFill>
                <a:latin typeface="Times New Roman"/>
                <a:ea typeface="Times New Roman"/>
                <a:cs typeface="Times New Roman"/>
                <a:sym typeface="Times New Roman"/>
                <a:hlinkClick r:id="rId3"/>
              </a:rPr>
              <a:t>PayPal</a:t>
            </a:r>
            <a:r>
              <a:rPr b="0" i="0" lang="en-IN" sz="1600" u="none" cap="none" strike="noStrike">
                <a:solidFill>
                  <a:schemeClr val="lt1"/>
                </a:solidFill>
                <a:latin typeface="Times New Roman"/>
                <a:ea typeface="Times New Roman"/>
                <a:cs typeface="Times New Roman"/>
                <a:sym typeface="Times New Roman"/>
              </a:rPr>
              <a:t>, online</a:t>
            </a:r>
            <a:endParaRPr/>
          </a:p>
          <a:p>
            <a:pPr indent="-73660" lvl="0" marL="111760" marR="30480" rtl="0" algn="just">
              <a:lnSpc>
                <a:spcPct val="99300"/>
              </a:lnSpc>
              <a:spcBef>
                <a:spcPts val="105"/>
              </a:spcBef>
              <a:spcAft>
                <a:spcPts val="0"/>
              </a:spcAft>
              <a:buClr>
                <a:srgbClr val="000000"/>
              </a:buClr>
              <a:buSzPts val="1600"/>
              <a:buFont typeface="Arial"/>
              <a:buNone/>
            </a:pPr>
            <a:r>
              <a:rPr b="0" i="0" lang="en-IN" sz="1600" u="none" cap="none" strike="noStrike">
                <a:solidFill>
                  <a:schemeClr val="lt1"/>
                </a:solidFill>
                <a:latin typeface="Times New Roman"/>
                <a:ea typeface="Times New Roman"/>
                <a:cs typeface="Times New Roman"/>
                <a:sym typeface="Times New Roman"/>
              </a:rPr>
              <a:t>classified advertisements (via </a:t>
            </a:r>
            <a:r>
              <a:rPr b="0" i="0" lang="en-IN" sz="1600" u="sng" cap="none" strike="noStrike">
                <a:solidFill>
                  <a:schemeClr val="hlink"/>
                </a:solidFill>
                <a:latin typeface="Times New Roman"/>
                <a:ea typeface="Times New Roman"/>
                <a:cs typeface="Times New Roman"/>
                <a:sym typeface="Times New Roman"/>
                <a:hlinkClick r:id="rId4"/>
              </a:rPr>
              <a:t>Kijiji</a:t>
            </a:r>
            <a:r>
              <a:rPr b="0" i="0" lang="en-IN" sz="1600" u="none" cap="none" strike="noStrike">
                <a:solidFill>
                  <a:schemeClr val="lt1"/>
                </a:solidFill>
                <a:latin typeface="Times New Roman"/>
                <a:ea typeface="Times New Roman"/>
                <a:cs typeface="Times New Roman"/>
                <a:sym typeface="Times New Roman"/>
              </a:rPr>
              <a:t>, or eBay Classifieds Group); and online event ticket</a:t>
            </a:r>
            <a:endParaRPr/>
          </a:p>
          <a:p>
            <a:pPr indent="-73660" lvl="0" marL="111760" marR="30480" rtl="0" algn="just">
              <a:lnSpc>
                <a:spcPct val="99300"/>
              </a:lnSpc>
              <a:spcBef>
                <a:spcPts val="105"/>
              </a:spcBef>
              <a:spcAft>
                <a:spcPts val="0"/>
              </a:spcAft>
              <a:buClr>
                <a:srgbClr val="000000"/>
              </a:buClr>
              <a:buSzPts val="1600"/>
              <a:buFont typeface="Arial"/>
              <a:buNone/>
            </a:pPr>
            <a:r>
              <a:rPr b="0" i="0" lang="en-IN" sz="1600" u="none" cap="none" strike="noStrike">
                <a:solidFill>
                  <a:schemeClr val="lt1"/>
                </a:solidFill>
                <a:latin typeface="Times New Roman"/>
                <a:ea typeface="Times New Roman"/>
                <a:cs typeface="Times New Roman"/>
                <a:sym typeface="Times New Roman"/>
              </a:rPr>
              <a:t>trading (via </a:t>
            </a:r>
            <a:r>
              <a:rPr b="0" i="0" lang="en-IN" sz="1600" u="sng" cap="none" strike="noStrike">
                <a:solidFill>
                  <a:schemeClr val="hlink"/>
                </a:solidFill>
                <a:latin typeface="Times New Roman"/>
                <a:ea typeface="Times New Roman"/>
                <a:cs typeface="Times New Roman"/>
                <a:sym typeface="Times New Roman"/>
                <a:hlinkClick r:id="rId5"/>
              </a:rPr>
              <a:t>StubHub</a:t>
            </a:r>
            <a:r>
              <a:rPr b="0" i="0" lang="en-IN" sz="1600" u="none" cap="none" strike="noStrike">
                <a:solidFill>
                  <a:schemeClr val="lt1"/>
                </a:solidFill>
                <a:latin typeface="Times New Roman"/>
                <a:ea typeface="Times New Roman"/>
                <a:cs typeface="Times New Roman"/>
                <a:sym typeface="Times New Roman"/>
              </a:rPr>
              <a:t>).</a:t>
            </a:r>
            <a:endParaRPr b="0" i="0" sz="175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p:nvPr/>
        </p:nvSpPr>
        <p:spPr>
          <a:xfrm>
            <a:off x="0" y="3009900"/>
            <a:ext cx="336550" cy="2133600"/>
          </a:xfrm>
          <a:custGeom>
            <a:rect b="b" l="l" r="r" t="t"/>
            <a:pathLst>
              <a:path extrusionOk="0" h="2133600" w="336550">
                <a:moveTo>
                  <a:pt x="0" y="0"/>
                </a:moveTo>
                <a:lnTo>
                  <a:pt x="0" y="2133600"/>
                </a:lnTo>
                <a:lnTo>
                  <a:pt x="336550" y="2133600"/>
                </a:lnTo>
                <a:lnTo>
                  <a:pt x="0" y="0"/>
                </a:lnTo>
                <a:close/>
              </a:path>
            </a:pathLst>
          </a:custGeom>
          <a:solidFill>
            <a:srgbClr val="8FC125">
              <a:alpha val="8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69" name="Google Shape;169;p22"/>
          <p:cNvSpPr txBox="1"/>
          <p:nvPr>
            <p:ph type="title"/>
          </p:nvPr>
        </p:nvSpPr>
        <p:spPr>
          <a:xfrm>
            <a:off x="563880" y="478790"/>
            <a:ext cx="5609590"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8FC125"/>
              </a:buClr>
              <a:buSzPts val="2700"/>
              <a:buFont typeface="Calibri"/>
              <a:buNone/>
            </a:pPr>
            <a:r>
              <a:rPr b="0" lang="en-IN" sz="2700">
                <a:solidFill>
                  <a:schemeClr val="lt1"/>
                </a:solidFill>
                <a:latin typeface="Times New Roman"/>
                <a:ea typeface="Times New Roman"/>
                <a:cs typeface="Times New Roman"/>
                <a:sym typeface="Times New Roman"/>
              </a:rPr>
              <a:t>Advantages of </a:t>
            </a:r>
            <a:r>
              <a:rPr lang="en-IN" sz="2700">
                <a:solidFill>
                  <a:schemeClr val="lt1"/>
                </a:solidFill>
                <a:latin typeface="Times New Roman"/>
                <a:ea typeface="Times New Roman"/>
                <a:cs typeface="Times New Roman"/>
                <a:sym typeface="Times New Roman"/>
              </a:rPr>
              <a:t>eBay</a:t>
            </a:r>
            <a:r>
              <a:rPr b="0" lang="en-IN" sz="2700">
                <a:solidFill>
                  <a:schemeClr val="lt1"/>
                </a:solidFill>
                <a:latin typeface="Times New Roman"/>
                <a:ea typeface="Times New Roman"/>
                <a:cs typeface="Times New Roman"/>
                <a:sym typeface="Times New Roman"/>
              </a:rPr>
              <a:t> Business model</a:t>
            </a:r>
            <a:endParaRPr sz="2700">
              <a:solidFill>
                <a:schemeClr val="lt1"/>
              </a:solidFill>
              <a:latin typeface="Times New Roman"/>
              <a:ea typeface="Times New Roman"/>
              <a:cs typeface="Times New Roman"/>
              <a:sym typeface="Times New Roman"/>
            </a:endParaRPr>
          </a:p>
        </p:txBody>
      </p:sp>
      <p:sp>
        <p:nvSpPr>
          <p:cNvPr id="170" name="Google Shape;170;p22"/>
          <p:cNvSpPr txBox="1"/>
          <p:nvPr/>
        </p:nvSpPr>
        <p:spPr>
          <a:xfrm>
            <a:off x="716280" y="1149350"/>
            <a:ext cx="6446520" cy="795089"/>
          </a:xfrm>
          <a:prstGeom prst="rect">
            <a:avLst/>
          </a:prstGeom>
          <a:noFill/>
          <a:ln>
            <a:noFill/>
          </a:ln>
        </p:spPr>
        <p:txBody>
          <a:bodyPr anchorCtr="0" anchor="t" bIns="0" lIns="0" spcFirstLastPara="1" rIns="0" wrap="square" tIns="12700">
            <a:spAutoFit/>
          </a:bodyPr>
          <a:lstStyle/>
          <a:p>
            <a:pPr indent="-304800" lvl="0" marL="317500" marR="5080" rtl="0" algn="just">
              <a:lnSpc>
                <a:spcPct val="99900"/>
              </a:lnSpc>
              <a:spcBef>
                <a:spcPts val="0"/>
              </a:spcBef>
              <a:spcAft>
                <a:spcPts val="0"/>
              </a:spcAft>
              <a:buClr>
                <a:srgbClr val="8FC125"/>
              </a:buClr>
              <a:buSzPts val="1600"/>
              <a:buFont typeface="Arial"/>
              <a:buChar char="●"/>
            </a:pPr>
            <a:r>
              <a:rPr b="0" i="0" lang="en-IN" sz="1600" u="none" cap="none" strike="noStrike">
                <a:solidFill>
                  <a:schemeClr val="lt1"/>
                </a:solidFill>
                <a:latin typeface="Times New Roman"/>
                <a:ea typeface="Times New Roman"/>
                <a:cs typeface="Times New Roman"/>
                <a:sym typeface="Times New Roman"/>
              </a:rPr>
              <a:t>Reselling:   We can literally sell anything  on ebay. Seller can resell the items on eBay at a higher per-unit price than  he paid.</a:t>
            </a:r>
            <a:endParaRPr b="0" i="0" sz="1400" u="none" cap="none" strike="noStrike">
              <a:solidFill>
                <a:srgbClr val="000000"/>
              </a:solidFill>
              <a:latin typeface="Times New Roman"/>
              <a:ea typeface="Times New Roman"/>
              <a:cs typeface="Times New Roman"/>
              <a:sym typeface="Times New Roman"/>
            </a:endParaRPr>
          </a:p>
          <a:p>
            <a:pPr indent="-190500" lvl="0" marL="317500" marR="5080" rtl="0" algn="just">
              <a:lnSpc>
                <a:spcPct val="99900"/>
              </a:lnSpc>
              <a:spcBef>
                <a:spcPts val="100"/>
              </a:spcBef>
              <a:spcAft>
                <a:spcPts val="0"/>
              </a:spcAft>
              <a:buClr>
                <a:srgbClr val="8FC125"/>
              </a:buClr>
              <a:buSzPts val="1800"/>
              <a:buFont typeface="Century Gothic"/>
              <a:buNone/>
            </a:pPr>
            <a:r>
              <a:t/>
            </a:r>
            <a:endParaRPr b="0" i="0" sz="1800" u="none" cap="none" strike="noStrike">
              <a:solidFill>
                <a:schemeClr val="lt1"/>
              </a:solidFill>
              <a:latin typeface="Century Gothic"/>
              <a:ea typeface="Century Gothic"/>
              <a:cs typeface="Century Gothic"/>
              <a:sym typeface="Century Gothic"/>
            </a:endParaRPr>
          </a:p>
        </p:txBody>
      </p:sp>
      <p:sp>
        <p:nvSpPr>
          <p:cNvPr id="171" name="Google Shape;171;p22"/>
          <p:cNvSpPr txBox="1"/>
          <p:nvPr/>
        </p:nvSpPr>
        <p:spPr>
          <a:xfrm>
            <a:off x="716280" y="2692400"/>
            <a:ext cx="140970" cy="254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500"/>
              <a:buFont typeface="Arial"/>
              <a:buNone/>
            </a:pPr>
            <a:r>
              <a:rPr b="0" i="0" lang="en-IN" sz="1500" u="none" cap="none" strike="noStrike">
                <a:solidFill>
                  <a:srgbClr val="8FC125"/>
                </a:solidFill>
                <a:latin typeface="Calibri"/>
                <a:ea typeface="Calibri"/>
                <a:cs typeface="Calibri"/>
                <a:sym typeface="Calibri"/>
              </a:rPr>
              <a:t>●</a:t>
            </a:r>
            <a:endParaRPr b="0" i="0" sz="1500" u="none" cap="none" strike="noStrike">
              <a:solidFill>
                <a:schemeClr val="lt1"/>
              </a:solidFill>
              <a:latin typeface="Calibri"/>
              <a:ea typeface="Calibri"/>
              <a:cs typeface="Calibri"/>
              <a:sym typeface="Calibri"/>
            </a:endParaRPr>
          </a:p>
        </p:txBody>
      </p:sp>
      <p:sp>
        <p:nvSpPr>
          <p:cNvPr id="172" name="Google Shape;172;p22"/>
          <p:cNvSpPr txBox="1"/>
          <p:nvPr/>
        </p:nvSpPr>
        <p:spPr>
          <a:xfrm>
            <a:off x="1021081" y="2721610"/>
            <a:ext cx="5532120" cy="1490152"/>
          </a:xfrm>
          <a:prstGeom prst="rect">
            <a:avLst/>
          </a:prstGeom>
          <a:noFill/>
          <a:ln>
            <a:noFill/>
          </a:ln>
        </p:spPr>
        <p:txBody>
          <a:bodyPr anchorCtr="0" anchor="t" bIns="0" lIns="0" spcFirstLastPara="1" rIns="0" wrap="square" tIns="12700">
            <a:spAutoFit/>
          </a:bodyPr>
          <a:lstStyle/>
          <a:p>
            <a:pPr indent="0" lvl="0" marL="12700" marR="5080" rtl="0" algn="just">
              <a:lnSpc>
                <a:spcPct val="99800"/>
              </a:lnSpc>
              <a:spcBef>
                <a:spcPts val="0"/>
              </a:spcBef>
              <a:spcAft>
                <a:spcPts val="0"/>
              </a:spcAft>
              <a:buClr>
                <a:srgbClr val="000000"/>
              </a:buClr>
              <a:buSzPts val="1600"/>
              <a:buFont typeface="Arial"/>
              <a:buNone/>
            </a:pPr>
            <a:r>
              <a:rPr b="0" i="0" lang="en-IN" sz="1600" u="none" cap="none" strike="noStrike">
                <a:solidFill>
                  <a:schemeClr val="lt1"/>
                </a:solidFill>
                <a:latin typeface="Times New Roman"/>
                <a:ea typeface="Times New Roman"/>
                <a:cs typeface="Times New Roman"/>
                <a:sym typeface="Times New Roman"/>
              </a:rPr>
              <a:t>Drop shopping: is a form of retail business wherein the seller accepts customer orders but does not keep goods sold in stock. Instead, in a form of supply chain management, it transfers the orders and their shipment details to either the manufacturer, a wholesaler, another retailer, or a fulfilment house, which then ships the goods directly to the customer.</a:t>
            </a:r>
            <a:endParaRPr b="0" i="0" sz="16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484584" y="339538"/>
            <a:ext cx="7053542" cy="105039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3100"/>
              <a:buFont typeface="Century Gothic"/>
              <a:buNone/>
            </a:pPr>
            <a:r>
              <a:rPr lang="en-IN">
                <a:latin typeface="Times New Roman"/>
                <a:ea typeface="Times New Roman"/>
                <a:cs typeface="Times New Roman"/>
                <a:sym typeface="Times New Roman"/>
              </a:rPr>
              <a:t>Advantages Continued:</a:t>
            </a:r>
            <a:endParaRPr>
              <a:latin typeface="Times New Roman"/>
              <a:ea typeface="Times New Roman"/>
              <a:cs typeface="Times New Roman"/>
              <a:sym typeface="Times New Roman"/>
            </a:endParaRPr>
          </a:p>
        </p:txBody>
      </p:sp>
      <p:sp>
        <p:nvSpPr>
          <p:cNvPr id="178" name="Google Shape;178;p23"/>
          <p:cNvSpPr txBox="1"/>
          <p:nvPr>
            <p:ph idx="1" type="body"/>
          </p:nvPr>
        </p:nvSpPr>
        <p:spPr>
          <a:xfrm>
            <a:off x="827484" y="1539689"/>
            <a:ext cx="6709906" cy="3146611"/>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Clr>
                <a:schemeClr val="lt1"/>
              </a:buClr>
              <a:buSzPts val="1560"/>
              <a:buFont typeface="Arial"/>
              <a:buChar char="•"/>
            </a:pPr>
            <a:r>
              <a:rPr lang="en-IN">
                <a:latin typeface="Times New Roman"/>
                <a:ea typeface="Times New Roman"/>
                <a:cs typeface="Times New Roman"/>
                <a:sym typeface="Times New Roman"/>
              </a:rPr>
              <a:t>Wholesaling: Seller and  buyer can sell and buy items  on bulk  on ebay.</a:t>
            </a:r>
            <a:endParaRPr/>
          </a:p>
          <a:p>
            <a:pPr indent="-285750" lvl="0" marL="285750" rtl="0" algn="l">
              <a:lnSpc>
                <a:spcPct val="100000"/>
              </a:lnSpc>
              <a:spcBef>
                <a:spcPts val="750"/>
              </a:spcBef>
              <a:spcAft>
                <a:spcPts val="0"/>
              </a:spcAft>
              <a:buClr>
                <a:schemeClr val="lt1"/>
              </a:buClr>
              <a:buSzPts val="1560"/>
              <a:buFont typeface="Arial"/>
              <a:buChar char="•"/>
            </a:pPr>
            <a:r>
              <a:rPr lang="en-IN">
                <a:latin typeface="Times New Roman"/>
                <a:ea typeface="Times New Roman"/>
                <a:cs typeface="Times New Roman"/>
                <a:sym typeface="Times New Roman"/>
              </a:rPr>
              <a:t>Liquification: generally, refers to the process of selling off a company's inventory, typically at a big discount, to generate cash. In most cases, a liquidation sale is a precursor to a business closing.</a:t>
            </a:r>
            <a:endParaRPr/>
          </a:p>
          <a:p>
            <a:pPr indent="-285750" lvl="0" marL="285750" rtl="0" algn="l">
              <a:lnSpc>
                <a:spcPct val="100000"/>
              </a:lnSpc>
              <a:spcBef>
                <a:spcPts val="750"/>
              </a:spcBef>
              <a:spcAft>
                <a:spcPts val="0"/>
              </a:spcAft>
              <a:buClr>
                <a:schemeClr val="lt1"/>
              </a:buClr>
              <a:buSzPts val="1560"/>
              <a:buFont typeface="Arial"/>
              <a:buChar char="•"/>
            </a:pPr>
            <a:r>
              <a:rPr lang="en-IN">
                <a:latin typeface="Times New Roman"/>
                <a:ea typeface="Times New Roman"/>
                <a:cs typeface="Times New Roman"/>
                <a:sym typeface="Times New Roman"/>
              </a:rPr>
              <a:t>Retail arbitrage is an ecommerce business model centered around buying inventory at a discount from offline and online retailers, then reselling it online for a profit.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p:nvPr/>
        </p:nvSpPr>
        <p:spPr>
          <a:xfrm>
            <a:off x="0" y="3009900"/>
            <a:ext cx="336550" cy="2133600"/>
          </a:xfrm>
          <a:custGeom>
            <a:rect b="b" l="l" r="r" t="t"/>
            <a:pathLst>
              <a:path extrusionOk="0" h="2133600" w="336550">
                <a:moveTo>
                  <a:pt x="0" y="0"/>
                </a:moveTo>
                <a:lnTo>
                  <a:pt x="0" y="2133600"/>
                </a:lnTo>
                <a:lnTo>
                  <a:pt x="336550" y="2133600"/>
                </a:lnTo>
                <a:lnTo>
                  <a:pt x="0" y="0"/>
                </a:lnTo>
                <a:close/>
              </a:path>
            </a:pathLst>
          </a:custGeom>
          <a:solidFill>
            <a:srgbClr val="8FC125">
              <a:alpha val="8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84" name="Google Shape;184;p24"/>
          <p:cNvSpPr txBox="1"/>
          <p:nvPr/>
        </p:nvSpPr>
        <p:spPr>
          <a:xfrm>
            <a:off x="3745229" y="62230"/>
            <a:ext cx="1363980" cy="585470"/>
          </a:xfrm>
          <a:prstGeom prst="rect">
            <a:avLst/>
          </a:prstGeom>
          <a:noFill/>
          <a:ln cap="flat" cmpd="sng" w="19025">
            <a:solidFill>
              <a:srgbClr val="908554"/>
            </a:solidFill>
            <a:prstDash val="solid"/>
            <a:round/>
            <a:headEnd len="sm" w="sm" type="none"/>
            <a:tailEnd len="sm" w="sm" type="none"/>
          </a:ln>
        </p:spPr>
        <p:txBody>
          <a:bodyPr anchorCtr="0" anchor="t" bIns="0" lIns="0" spcFirstLastPara="1" rIns="0" wrap="square" tIns="3800">
            <a:spAutoFit/>
          </a:bodyPr>
          <a:lstStyle/>
          <a:p>
            <a:pPr indent="0" lvl="0" marL="0" marR="0" rtl="0" algn="l">
              <a:lnSpc>
                <a:spcPct val="100000"/>
              </a:lnSpc>
              <a:spcBef>
                <a:spcPts val="0"/>
              </a:spcBef>
              <a:spcAft>
                <a:spcPts val="0"/>
              </a:spcAft>
              <a:buClr>
                <a:srgbClr val="000000"/>
              </a:buClr>
              <a:buSzPts val="1250"/>
              <a:buFont typeface="Arial"/>
              <a:buNone/>
            </a:pPr>
            <a:r>
              <a:t/>
            </a:r>
            <a:endParaRPr b="0" i="0" sz="1250" u="none" cap="none" strike="noStrike">
              <a:solidFill>
                <a:schemeClr val="lt1"/>
              </a:solidFill>
              <a:latin typeface="Times New Roman"/>
              <a:ea typeface="Times New Roman"/>
              <a:cs typeface="Times New Roman"/>
              <a:sym typeface="Times New Roman"/>
            </a:endParaRPr>
          </a:p>
          <a:p>
            <a:pPr indent="0" lvl="0" marL="24765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Quattrocento Sans"/>
                <a:ea typeface="Quattrocento Sans"/>
                <a:cs typeface="Quattrocento Sans"/>
                <a:sym typeface="Quattrocento Sans"/>
              </a:rPr>
              <a:t>Customer</a:t>
            </a:r>
            <a:endParaRPr b="0" i="0" sz="1400" u="none" cap="none" strike="noStrike">
              <a:solidFill>
                <a:schemeClr val="lt1"/>
              </a:solidFill>
              <a:latin typeface="Quattrocento Sans"/>
              <a:ea typeface="Quattrocento Sans"/>
              <a:cs typeface="Quattrocento Sans"/>
              <a:sym typeface="Quattrocento Sans"/>
            </a:endParaRPr>
          </a:p>
        </p:txBody>
      </p:sp>
      <p:sp>
        <p:nvSpPr>
          <p:cNvPr id="185" name="Google Shape;185;p24"/>
          <p:cNvSpPr txBox="1"/>
          <p:nvPr/>
        </p:nvSpPr>
        <p:spPr>
          <a:xfrm>
            <a:off x="3682576" y="1430019"/>
            <a:ext cx="1435100" cy="614680"/>
          </a:xfrm>
          <a:prstGeom prst="rect">
            <a:avLst/>
          </a:prstGeom>
          <a:noFill/>
          <a:ln cap="flat" cmpd="sng" w="19025">
            <a:solidFill>
              <a:srgbClr val="908554"/>
            </a:solidFill>
            <a:prstDash val="solid"/>
            <a:round/>
            <a:headEnd len="sm" w="sm" type="none"/>
            <a:tailEnd len="sm" w="sm" type="none"/>
          </a:ln>
        </p:spPr>
        <p:txBody>
          <a:bodyPr anchorCtr="0" anchor="t" bIns="0" lIns="0" spcFirstLastPara="1" rIns="0" wrap="square" tIns="4425">
            <a:sp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Times New Roman"/>
              <a:ea typeface="Times New Roman"/>
              <a:cs typeface="Times New Roman"/>
              <a:sym typeface="Times New Roman"/>
            </a:endParaRPr>
          </a:p>
          <a:p>
            <a:pPr indent="0" lvl="0" marL="464819"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Quattrocento Sans"/>
                <a:ea typeface="Quattrocento Sans"/>
                <a:cs typeface="Quattrocento Sans"/>
                <a:sym typeface="Quattrocento Sans"/>
              </a:rPr>
              <a:t>Order</a:t>
            </a:r>
            <a:endParaRPr b="0" i="0" sz="1400" u="none" cap="none" strike="noStrike">
              <a:solidFill>
                <a:schemeClr val="lt1"/>
              </a:solidFill>
              <a:latin typeface="Quattrocento Sans"/>
              <a:ea typeface="Quattrocento Sans"/>
              <a:cs typeface="Quattrocento Sans"/>
              <a:sym typeface="Quattrocento Sans"/>
            </a:endParaRPr>
          </a:p>
        </p:txBody>
      </p:sp>
      <p:sp>
        <p:nvSpPr>
          <p:cNvPr id="186" name="Google Shape;186;p24"/>
          <p:cNvSpPr txBox="1"/>
          <p:nvPr/>
        </p:nvSpPr>
        <p:spPr>
          <a:xfrm>
            <a:off x="3682576" y="2780029"/>
            <a:ext cx="1435100" cy="671830"/>
          </a:xfrm>
          <a:prstGeom prst="rect">
            <a:avLst/>
          </a:prstGeom>
          <a:noFill/>
          <a:ln cap="flat" cmpd="sng" w="19025">
            <a:solidFill>
              <a:srgbClr val="908554"/>
            </a:solidFill>
            <a:prstDash val="solid"/>
            <a:round/>
            <a:headEnd len="sm" w="sm" type="none"/>
            <a:tailEnd len="sm" w="sm" type="none"/>
          </a:ln>
        </p:spPr>
        <p:txBody>
          <a:bodyPr anchorCtr="0" anchor="t" bIns="0" lIns="0" spcFirstLastPara="1" rIns="0" wrap="square" tIns="3175">
            <a:spAutoFit/>
          </a:bodyPr>
          <a:lstStyle/>
          <a:p>
            <a:pPr indent="0" lvl="0" marL="0" marR="0" rtl="0" algn="l">
              <a:lnSpc>
                <a:spcPct val="100000"/>
              </a:lnSpc>
              <a:spcBef>
                <a:spcPts val="0"/>
              </a:spcBef>
              <a:spcAft>
                <a:spcPts val="0"/>
              </a:spcAft>
              <a:buClr>
                <a:srgbClr val="000000"/>
              </a:buClr>
              <a:buSzPts val="1550"/>
              <a:buFont typeface="Arial"/>
              <a:buNone/>
            </a:pPr>
            <a:r>
              <a:t/>
            </a:r>
            <a:endParaRPr b="0" i="0" sz="1550" u="none" cap="none" strike="noStrike">
              <a:solidFill>
                <a:schemeClr val="lt1"/>
              </a:solidFill>
              <a:latin typeface="Times New Roman"/>
              <a:ea typeface="Times New Roman"/>
              <a:cs typeface="Times New Roman"/>
              <a:sym typeface="Times New Roman"/>
            </a:endParaRPr>
          </a:p>
          <a:p>
            <a:pPr indent="0" lvl="0" marL="37973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Quattrocento Sans"/>
                <a:ea typeface="Quattrocento Sans"/>
                <a:cs typeface="Quattrocento Sans"/>
                <a:sym typeface="Quattrocento Sans"/>
              </a:rPr>
              <a:t>Product</a:t>
            </a:r>
            <a:endParaRPr b="0" i="0" sz="1400" u="none" cap="none" strike="noStrike">
              <a:solidFill>
                <a:schemeClr val="lt1"/>
              </a:solidFill>
              <a:latin typeface="Quattrocento Sans"/>
              <a:ea typeface="Quattrocento Sans"/>
              <a:cs typeface="Quattrocento Sans"/>
              <a:sym typeface="Quattrocento Sans"/>
            </a:endParaRPr>
          </a:p>
        </p:txBody>
      </p:sp>
      <p:sp>
        <p:nvSpPr>
          <p:cNvPr id="187" name="Google Shape;187;p24"/>
          <p:cNvSpPr txBox="1"/>
          <p:nvPr/>
        </p:nvSpPr>
        <p:spPr>
          <a:xfrm>
            <a:off x="3682576" y="4097020"/>
            <a:ext cx="1435100" cy="670560"/>
          </a:xfrm>
          <a:prstGeom prst="rect">
            <a:avLst/>
          </a:prstGeom>
          <a:noFill/>
          <a:ln cap="flat" cmpd="sng" w="19025">
            <a:solidFill>
              <a:srgbClr val="908554"/>
            </a:solidFill>
            <a:prstDash val="solid"/>
            <a:round/>
            <a:headEnd len="sm" w="sm" type="none"/>
            <a:tailEnd len="sm" w="sm" type="none"/>
          </a:ln>
        </p:spPr>
        <p:txBody>
          <a:bodyPr anchorCtr="0" anchor="t" bIns="0" lIns="0" spcFirstLastPara="1" rIns="0" wrap="square" tIns="1900">
            <a:spAutoFit/>
          </a:bodyPr>
          <a:lstStyle/>
          <a:p>
            <a:pPr indent="0" lvl="0" marL="0" marR="0" rtl="0" algn="l">
              <a:lnSpc>
                <a:spcPct val="100000"/>
              </a:lnSpc>
              <a:spcBef>
                <a:spcPts val="0"/>
              </a:spcBef>
              <a:spcAft>
                <a:spcPts val="0"/>
              </a:spcAft>
              <a:buClr>
                <a:srgbClr val="000000"/>
              </a:buClr>
              <a:buSzPts val="1550"/>
              <a:buFont typeface="Arial"/>
              <a:buNone/>
            </a:pPr>
            <a:r>
              <a:t/>
            </a:r>
            <a:endParaRPr b="0" i="0" sz="1550" u="none" cap="none" strike="noStrike">
              <a:solidFill>
                <a:schemeClr val="lt1"/>
              </a:solidFill>
              <a:latin typeface="Times New Roman"/>
              <a:ea typeface="Times New Roman"/>
              <a:cs typeface="Times New Roman"/>
              <a:sym typeface="Times New Roman"/>
            </a:endParaRPr>
          </a:p>
          <a:p>
            <a:pPr indent="0" lvl="0" marL="289560" marR="0" rtl="0" algn="l">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Quattrocento Sans"/>
                <a:ea typeface="Quattrocento Sans"/>
                <a:cs typeface="Quattrocento Sans"/>
                <a:sym typeface="Quattrocento Sans"/>
              </a:rPr>
              <a:t>Shipment</a:t>
            </a:r>
            <a:endParaRPr b="0" i="0" sz="1400" u="none" cap="none" strike="noStrike">
              <a:solidFill>
                <a:schemeClr val="lt1"/>
              </a:solidFill>
              <a:latin typeface="Quattrocento Sans"/>
              <a:ea typeface="Quattrocento Sans"/>
              <a:cs typeface="Quattrocento Sans"/>
              <a:sym typeface="Quattrocento Sans"/>
            </a:endParaRPr>
          </a:p>
        </p:txBody>
      </p:sp>
      <p:grpSp>
        <p:nvGrpSpPr>
          <p:cNvPr id="188" name="Google Shape;188;p24"/>
          <p:cNvGrpSpPr/>
          <p:nvPr/>
        </p:nvGrpSpPr>
        <p:grpSpPr>
          <a:xfrm>
            <a:off x="4150410" y="684590"/>
            <a:ext cx="549910" cy="745430"/>
            <a:chOff x="4150410" y="684590"/>
            <a:chExt cx="549910" cy="745430"/>
          </a:xfrm>
        </p:grpSpPr>
        <p:sp>
          <p:nvSpPr>
            <p:cNvPr id="189" name="Google Shape;189;p24"/>
            <p:cNvSpPr/>
            <p:nvPr/>
          </p:nvSpPr>
          <p:spPr>
            <a:xfrm>
              <a:off x="4400549" y="690880"/>
              <a:ext cx="0" cy="739140"/>
            </a:xfrm>
            <a:custGeom>
              <a:rect b="b" l="l" r="r" t="t"/>
              <a:pathLst>
                <a:path extrusionOk="0" h="739140" w="120000">
                  <a:moveTo>
                    <a:pt x="0" y="0"/>
                  </a:moveTo>
                  <a:lnTo>
                    <a:pt x="0" y="739140"/>
                  </a:lnTo>
                </a:path>
              </a:pathLst>
            </a:custGeom>
            <a:noFill/>
            <a:ln cap="flat" cmpd="sng" w="12575">
              <a:solidFill>
                <a:srgbClr val="8FC12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90" name="Google Shape;190;p24"/>
            <p:cNvSpPr/>
            <p:nvPr/>
          </p:nvSpPr>
          <p:spPr>
            <a:xfrm>
              <a:off x="4394260" y="684590"/>
              <a:ext cx="12700" cy="12700"/>
            </a:xfrm>
            <a:custGeom>
              <a:rect b="b" l="l" r="r" t="t"/>
              <a:pathLst>
                <a:path extrusionOk="0" h="12700" w="12700">
                  <a:moveTo>
                    <a:pt x="0" y="6289"/>
                  </a:moveTo>
                  <a:lnTo>
                    <a:pt x="1842" y="1842"/>
                  </a:lnTo>
                  <a:lnTo>
                    <a:pt x="6289" y="0"/>
                  </a:lnTo>
                  <a:lnTo>
                    <a:pt x="10737" y="1842"/>
                  </a:lnTo>
                  <a:lnTo>
                    <a:pt x="12579" y="6289"/>
                  </a:lnTo>
                  <a:lnTo>
                    <a:pt x="10737" y="10737"/>
                  </a:lnTo>
                  <a:lnTo>
                    <a:pt x="6289" y="12579"/>
                  </a:lnTo>
                  <a:lnTo>
                    <a:pt x="1842" y="10737"/>
                  </a:lnTo>
                  <a:lnTo>
                    <a:pt x="0" y="6289"/>
                  </a:lnTo>
                  <a:close/>
                </a:path>
              </a:pathLst>
            </a:custGeom>
            <a:solidFill>
              <a:srgbClr val="8FC12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91" name="Google Shape;191;p24"/>
            <p:cNvSpPr/>
            <p:nvPr/>
          </p:nvSpPr>
          <p:spPr>
            <a:xfrm>
              <a:off x="4156709" y="1143000"/>
              <a:ext cx="243840" cy="273050"/>
            </a:xfrm>
            <a:custGeom>
              <a:rect b="b" l="l" r="r" t="t"/>
              <a:pathLst>
                <a:path extrusionOk="0" h="273050" w="243839">
                  <a:moveTo>
                    <a:pt x="243839" y="0"/>
                  </a:moveTo>
                  <a:lnTo>
                    <a:pt x="0" y="273050"/>
                  </a:lnTo>
                </a:path>
              </a:pathLst>
            </a:custGeom>
            <a:noFill/>
            <a:ln cap="flat" cmpd="sng" w="12575">
              <a:solidFill>
                <a:srgbClr val="8FC12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92" name="Google Shape;192;p24"/>
            <p:cNvSpPr/>
            <p:nvPr/>
          </p:nvSpPr>
          <p:spPr>
            <a:xfrm>
              <a:off x="4150410" y="1136713"/>
              <a:ext cx="256540" cy="285750"/>
            </a:xfrm>
            <a:custGeom>
              <a:rect b="b" l="l" r="r" t="t"/>
              <a:pathLst>
                <a:path extrusionOk="0" h="285750" w="256539">
                  <a:moveTo>
                    <a:pt x="12585" y="279336"/>
                  </a:moveTo>
                  <a:lnTo>
                    <a:pt x="10744" y="274891"/>
                  </a:lnTo>
                  <a:lnTo>
                    <a:pt x="6299" y="273050"/>
                  </a:lnTo>
                  <a:lnTo>
                    <a:pt x="1841" y="274891"/>
                  </a:lnTo>
                  <a:lnTo>
                    <a:pt x="0" y="279336"/>
                  </a:lnTo>
                  <a:lnTo>
                    <a:pt x="1841" y="283794"/>
                  </a:lnTo>
                  <a:lnTo>
                    <a:pt x="6299" y="285635"/>
                  </a:lnTo>
                  <a:lnTo>
                    <a:pt x="10744" y="283794"/>
                  </a:lnTo>
                  <a:lnTo>
                    <a:pt x="12585" y="279336"/>
                  </a:lnTo>
                  <a:close/>
                </a:path>
                <a:path extrusionOk="0" h="285750" w="256539">
                  <a:moveTo>
                    <a:pt x="256425" y="6286"/>
                  </a:moveTo>
                  <a:lnTo>
                    <a:pt x="254584" y="1841"/>
                  </a:lnTo>
                  <a:lnTo>
                    <a:pt x="250139" y="0"/>
                  </a:lnTo>
                  <a:lnTo>
                    <a:pt x="245681" y="1841"/>
                  </a:lnTo>
                  <a:lnTo>
                    <a:pt x="243840" y="6286"/>
                  </a:lnTo>
                  <a:lnTo>
                    <a:pt x="245681" y="10744"/>
                  </a:lnTo>
                  <a:lnTo>
                    <a:pt x="250139" y="12585"/>
                  </a:lnTo>
                  <a:lnTo>
                    <a:pt x="254584" y="10744"/>
                  </a:lnTo>
                  <a:lnTo>
                    <a:pt x="256425" y="6286"/>
                  </a:lnTo>
                  <a:close/>
                </a:path>
              </a:pathLst>
            </a:custGeom>
            <a:solidFill>
              <a:srgbClr val="8FC12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93" name="Google Shape;193;p24"/>
            <p:cNvSpPr/>
            <p:nvPr/>
          </p:nvSpPr>
          <p:spPr>
            <a:xfrm>
              <a:off x="4400549" y="1143000"/>
              <a:ext cx="293370" cy="273050"/>
            </a:xfrm>
            <a:custGeom>
              <a:rect b="b" l="l" r="r" t="t"/>
              <a:pathLst>
                <a:path extrusionOk="0" h="273050" w="293370">
                  <a:moveTo>
                    <a:pt x="0" y="0"/>
                  </a:moveTo>
                  <a:lnTo>
                    <a:pt x="293370" y="273050"/>
                  </a:lnTo>
                </a:path>
              </a:pathLst>
            </a:custGeom>
            <a:noFill/>
            <a:ln cap="flat" cmpd="sng" w="12575">
              <a:solidFill>
                <a:srgbClr val="8FC12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94" name="Google Shape;194;p24"/>
            <p:cNvSpPr/>
            <p:nvPr/>
          </p:nvSpPr>
          <p:spPr>
            <a:xfrm>
              <a:off x="4394250" y="1136713"/>
              <a:ext cx="306070" cy="285750"/>
            </a:xfrm>
            <a:custGeom>
              <a:rect b="b" l="l" r="r" t="t"/>
              <a:pathLst>
                <a:path extrusionOk="0" h="285750" w="306070">
                  <a:moveTo>
                    <a:pt x="12585" y="6286"/>
                  </a:moveTo>
                  <a:lnTo>
                    <a:pt x="10744" y="1841"/>
                  </a:lnTo>
                  <a:lnTo>
                    <a:pt x="6299" y="0"/>
                  </a:lnTo>
                  <a:lnTo>
                    <a:pt x="1841" y="1841"/>
                  </a:lnTo>
                  <a:lnTo>
                    <a:pt x="0" y="6286"/>
                  </a:lnTo>
                  <a:lnTo>
                    <a:pt x="1841" y="10744"/>
                  </a:lnTo>
                  <a:lnTo>
                    <a:pt x="6299" y="12585"/>
                  </a:lnTo>
                  <a:lnTo>
                    <a:pt x="10744" y="10744"/>
                  </a:lnTo>
                  <a:lnTo>
                    <a:pt x="12585" y="6286"/>
                  </a:lnTo>
                  <a:close/>
                </a:path>
                <a:path extrusionOk="0" h="285750" w="306070">
                  <a:moveTo>
                    <a:pt x="305955" y="279336"/>
                  </a:moveTo>
                  <a:lnTo>
                    <a:pt x="304114" y="274891"/>
                  </a:lnTo>
                  <a:lnTo>
                    <a:pt x="299669" y="273050"/>
                  </a:lnTo>
                  <a:lnTo>
                    <a:pt x="295211" y="274891"/>
                  </a:lnTo>
                  <a:lnTo>
                    <a:pt x="293370" y="279336"/>
                  </a:lnTo>
                  <a:lnTo>
                    <a:pt x="295211" y="283794"/>
                  </a:lnTo>
                  <a:lnTo>
                    <a:pt x="299669" y="285635"/>
                  </a:lnTo>
                  <a:lnTo>
                    <a:pt x="304114" y="283794"/>
                  </a:lnTo>
                  <a:lnTo>
                    <a:pt x="305955" y="279336"/>
                  </a:lnTo>
                  <a:close/>
                </a:path>
              </a:pathLst>
            </a:custGeom>
            <a:solidFill>
              <a:srgbClr val="8FC12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95" name="Google Shape;195;p24"/>
            <p:cNvSpPr/>
            <p:nvPr/>
          </p:nvSpPr>
          <p:spPr>
            <a:xfrm>
              <a:off x="4278629" y="863600"/>
              <a:ext cx="267970" cy="1270"/>
            </a:xfrm>
            <a:custGeom>
              <a:rect b="b" l="l" r="r" t="t"/>
              <a:pathLst>
                <a:path extrusionOk="0" h="1269" w="267970">
                  <a:moveTo>
                    <a:pt x="0" y="0"/>
                  </a:moveTo>
                  <a:lnTo>
                    <a:pt x="267970" y="1270"/>
                  </a:lnTo>
                </a:path>
              </a:pathLst>
            </a:custGeom>
            <a:noFill/>
            <a:ln cap="flat" cmpd="sng" w="12575">
              <a:solidFill>
                <a:srgbClr val="8FC12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96" name="Google Shape;196;p24"/>
            <p:cNvSpPr/>
            <p:nvPr/>
          </p:nvSpPr>
          <p:spPr>
            <a:xfrm>
              <a:off x="4272330" y="857313"/>
              <a:ext cx="280670" cy="13970"/>
            </a:xfrm>
            <a:custGeom>
              <a:rect b="b" l="l" r="r" t="t"/>
              <a:pathLst>
                <a:path extrusionOk="0" h="13969" w="280670">
                  <a:moveTo>
                    <a:pt x="12585" y="6286"/>
                  </a:moveTo>
                  <a:lnTo>
                    <a:pt x="10744" y="1841"/>
                  </a:lnTo>
                  <a:lnTo>
                    <a:pt x="6299" y="0"/>
                  </a:lnTo>
                  <a:lnTo>
                    <a:pt x="1841" y="1841"/>
                  </a:lnTo>
                  <a:lnTo>
                    <a:pt x="0" y="6286"/>
                  </a:lnTo>
                  <a:lnTo>
                    <a:pt x="1841" y="10744"/>
                  </a:lnTo>
                  <a:lnTo>
                    <a:pt x="6299" y="12585"/>
                  </a:lnTo>
                  <a:lnTo>
                    <a:pt x="10744" y="10744"/>
                  </a:lnTo>
                  <a:lnTo>
                    <a:pt x="12585" y="6286"/>
                  </a:lnTo>
                  <a:close/>
                </a:path>
                <a:path extrusionOk="0" h="13969" w="280670">
                  <a:moveTo>
                    <a:pt x="280555" y="7556"/>
                  </a:moveTo>
                  <a:lnTo>
                    <a:pt x="278714" y="3111"/>
                  </a:lnTo>
                  <a:lnTo>
                    <a:pt x="274269" y="1270"/>
                  </a:lnTo>
                  <a:lnTo>
                    <a:pt x="269811" y="3111"/>
                  </a:lnTo>
                  <a:lnTo>
                    <a:pt x="267970" y="7556"/>
                  </a:lnTo>
                  <a:lnTo>
                    <a:pt x="269811" y="12014"/>
                  </a:lnTo>
                  <a:lnTo>
                    <a:pt x="274269" y="13855"/>
                  </a:lnTo>
                  <a:lnTo>
                    <a:pt x="278714" y="12014"/>
                  </a:lnTo>
                  <a:lnTo>
                    <a:pt x="280555" y="7556"/>
                  </a:lnTo>
                  <a:close/>
                </a:path>
              </a:pathLst>
            </a:custGeom>
            <a:solidFill>
              <a:srgbClr val="8FC12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197" name="Google Shape;197;p24"/>
          <p:cNvGrpSpPr/>
          <p:nvPr/>
        </p:nvGrpSpPr>
        <p:grpSpPr>
          <a:xfrm>
            <a:off x="4156709" y="2044700"/>
            <a:ext cx="537210" cy="735330"/>
            <a:chOff x="4156709" y="2044700"/>
            <a:chExt cx="537210" cy="735330"/>
          </a:xfrm>
        </p:grpSpPr>
        <p:sp>
          <p:nvSpPr>
            <p:cNvPr id="198" name="Google Shape;198;p24"/>
            <p:cNvSpPr/>
            <p:nvPr/>
          </p:nvSpPr>
          <p:spPr>
            <a:xfrm>
              <a:off x="4156709" y="2044700"/>
              <a:ext cx="243840" cy="735330"/>
            </a:xfrm>
            <a:custGeom>
              <a:rect b="b" l="l" r="r" t="t"/>
              <a:pathLst>
                <a:path extrusionOk="0" h="735330" w="243839">
                  <a:moveTo>
                    <a:pt x="243839" y="0"/>
                  </a:moveTo>
                  <a:lnTo>
                    <a:pt x="243839" y="735330"/>
                  </a:lnTo>
                </a:path>
                <a:path extrusionOk="0" h="735330" w="243839">
                  <a:moveTo>
                    <a:pt x="243839" y="469900"/>
                  </a:moveTo>
                  <a:lnTo>
                    <a:pt x="0" y="735330"/>
                  </a:lnTo>
                </a:path>
              </a:pathLst>
            </a:custGeom>
            <a:noFill/>
            <a:ln cap="flat" cmpd="sng" w="12575">
              <a:solidFill>
                <a:srgbClr val="8FC12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99" name="Google Shape;199;p24"/>
            <p:cNvSpPr/>
            <p:nvPr/>
          </p:nvSpPr>
          <p:spPr>
            <a:xfrm>
              <a:off x="4394260" y="2508310"/>
              <a:ext cx="12700" cy="12700"/>
            </a:xfrm>
            <a:custGeom>
              <a:rect b="b" l="l" r="r" t="t"/>
              <a:pathLst>
                <a:path extrusionOk="0" h="12700" w="12700">
                  <a:moveTo>
                    <a:pt x="0" y="6289"/>
                  </a:moveTo>
                  <a:lnTo>
                    <a:pt x="1842" y="1842"/>
                  </a:lnTo>
                  <a:lnTo>
                    <a:pt x="6289" y="0"/>
                  </a:lnTo>
                  <a:lnTo>
                    <a:pt x="10737" y="1842"/>
                  </a:lnTo>
                  <a:lnTo>
                    <a:pt x="12579" y="6289"/>
                  </a:lnTo>
                  <a:lnTo>
                    <a:pt x="10737" y="10737"/>
                  </a:lnTo>
                  <a:lnTo>
                    <a:pt x="6289" y="12579"/>
                  </a:lnTo>
                  <a:lnTo>
                    <a:pt x="1842" y="10737"/>
                  </a:lnTo>
                  <a:lnTo>
                    <a:pt x="0" y="6289"/>
                  </a:lnTo>
                  <a:close/>
                </a:path>
              </a:pathLst>
            </a:custGeom>
            <a:solidFill>
              <a:srgbClr val="8FC12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00" name="Google Shape;200;p24"/>
            <p:cNvSpPr/>
            <p:nvPr/>
          </p:nvSpPr>
          <p:spPr>
            <a:xfrm>
              <a:off x="4400549" y="2514600"/>
              <a:ext cx="293370" cy="265430"/>
            </a:xfrm>
            <a:custGeom>
              <a:rect b="b" l="l" r="r" t="t"/>
              <a:pathLst>
                <a:path extrusionOk="0" h="265430" w="293370">
                  <a:moveTo>
                    <a:pt x="0" y="0"/>
                  </a:moveTo>
                  <a:lnTo>
                    <a:pt x="293370" y="265430"/>
                  </a:lnTo>
                </a:path>
              </a:pathLst>
            </a:custGeom>
            <a:noFill/>
            <a:ln cap="flat" cmpd="sng" w="12575">
              <a:solidFill>
                <a:srgbClr val="8FC12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01" name="Google Shape;201;p24"/>
            <p:cNvSpPr/>
            <p:nvPr/>
          </p:nvSpPr>
          <p:spPr>
            <a:xfrm>
              <a:off x="4394260" y="2508310"/>
              <a:ext cx="12700" cy="12700"/>
            </a:xfrm>
            <a:custGeom>
              <a:rect b="b" l="l" r="r" t="t"/>
              <a:pathLst>
                <a:path extrusionOk="0" h="12700" w="12700">
                  <a:moveTo>
                    <a:pt x="0" y="6289"/>
                  </a:moveTo>
                  <a:lnTo>
                    <a:pt x="1842" y="1842"/>
                  </a:lnTo>
                  <a:lnTo>
                    <a:pt x="6289" y="0"/>
                  </a:lnTo>
                  <a:lnTo>
                    <a:pt x="10737" y="1842"/>
                  </a:lnTo>
                  <a:lnTo>
                    <a:pt x="12579" y="6289"/>
                  </a:lnTo>
                  <a:lnTo>
                    <a:pt x="10737" y="10737"/>
                  </a:lnTo>
                  <a:lnTo>
                    <a:pt x="6289" y="12579"/>
                  </a:lnTo>
                  <a:lnTo>
                    <a:pt x="1842" y="10737"/>
                  </a:lnTo>
                  <a:lnTo>
                    <a:pt x="0" y="6289"/>
                  </a:lnTo>
                  <a:close/>
                </a:path>
              </a:pathLst>
            </a:custGeom>
            <a:solidFill>
              <a:srgbClr val="8FC12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02" name="Google Shape;202;p24"/>
            <p:cNvSpPr/>
            <p:nvPr/>
          </p:nvSpPr>
          <p:spPr>
            <a:xfrm>
              <a:off x="4278629" y="2193289"/>
              <a:ext cx="267970" cy="0"/>
            </a:xfrm>
            <a:custGeom>
              <a:rect b="b" l="l" r="r" t="t"/>
              <a:pathLst>
                <a:path extrusionOk="0" h="120000" w="267970">
                  <a:moveTo>
                    <a:pt x="0" y="0"/>
                  </a:moveTo>
                  <a:lnTo>
                    <a:pt x="267970" y="0"/>
                  </a:lnTo>
                </a:path>
              </a:pathLst>
            </a:custGeom>
            <a:noFill/>
            <a:ln cap="flat" cmpd="sng" w="12575">
              <a:solidFill>
                <a:srgbClr val="8FC12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03" name="Google Shape;203;p24"/>
            <p:cNvSpPr/>
            <p:nvPr/>
          </p:nvSpPr>
          <p:spPr>
            <a:xfrm>
              <a:off x="4272330" y="2187003"/>
              <a:ext cx="280670" cy="12700"/>
            </a:xfrm>
            <a:custGeom>
              <a:rect b="b" l="l" r="r" t="t"/>
              <a:pathLst>
                <a:path extrusionOk="0" h="12700" w="280670">
                  <a:moveTo>
                    <a:pt x="12585" y="6286"/>
                  </a:moveTo>
                  <a:lnTo>
                    <a:pt x="10744" y="1841"/>
                  </a:lnTo>
                  <a:lnTo>
                    <a:pt x="6299" y="0"/>
                  </a:lnTo>
                  <a:lnTo>
                    <a:pt x="1841" y="1841"/>
                  </a:lnTo>
                  <a:lnTo>
                    <a:pt x="0" y="6286"/>
                  </a:lnTo>
                  <a:lnTo>
                    <a:pt x="1841" y="10744"/>
                  </a:lnTo>
                  <a:lnTo>
                    <a:pt x="6299" y="12585"/>
                  </a:lnTo>
                  <a:lnTo>
                    <a:pt x="10744" y="10744"/>
                  </a:lnTo>
                  <a:lnTo>
                    <a:pt x="12585" y="6286"/>
                  </a:lnTo>
                  <a:close/>
                </a:path>
                <a:path extrusionOk="0" h="12700" w="280670">
                  <a:moveTo>
                    <a:pt x="280555" y="6286"/>
                  </a:moveTo>
                  <a:lnTo>
                    <a:pt x="278714" y="1841"/>
                  </a:lnTo>
                  <a:lnTo>
                    <a:pt x="274269" y="0"/>
                  </a:lnTo>
                  <a:lnTo>
                    <a:pt x="269811" y="1841"/>
                  </a:lnTo>
                  <a:lnTo>
                    <a:pt x="267970" y="6286"/>
                  </a:lnTo>
                  <a:lnTo>
                    <a:pt x="269811" y="10744"/>
                  </a:lnTo>
                  <a:lnTo>
                    <a:pt x="274269" y="12585"/>
                  </a:lnTo>
                  <a:lnTo>
                    <a:pt x="278714" y="10744"/>
                  </a:lnTo>
                  <a:lnTo>
                    <a:pt x="280555" y="6286"/>
                  </a:lnTo>
                  <a:close/>
                </a:path>
              </a:pathLst>
            </a:custGeom>
            <a:solidFill>
              <a:srgbClr val="8FC12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204" name="Google Shape;204;p24"/>
          <p:cNvGrpSpPr/>
          <p:nvPr/>
        </p:nvGrpSpPr>
        <p:grpSpPr>
          <a:xfrm>
            <a:off x="4099559" y="3451859"/>
            <a:ext cx="594360" cy="645160"/>
            <a:chOff x="4099559" y="3451859"/>
            <a:chExt cx="594360" cy="645160"/>
          </a:xfrm>
        </p:grpSpPr>
        <p:sp>
          <p:nvSpPr>
            <p:cNvPr id="205" name="Google Shape;205;p24"/>
            <p:cNvSpPr/>
            <p:nvPr/>
          </p:nvSpPr>
          <p:spPr>
            <a:xfrm>
              <a:off x="4099559" y="3451859"/>
              <a:ext cx="300990" cy="645160"/>
            </a:xfrm>
            <a:custGeom>
              <a:rect b="b" l="l" r="r" t="t"/>
              <a:pathLst>
                <a:path extrusionOk="0" h="645160" w="300989">
                  <a:moveTo>
                    <a:pt x="300989" y="0"/>
                  </a:moveTo>
                  <a:lnTo>
                    <a:pt x="300989" y="645159"/>
                  </a:lnTo>
                </a:path>
                <a:path extrusionOk="0" h="645160" w="300989">
                  <a:moveTo>
                    <a:pt x="300989" y="377189"/>
                  </a:moveTo>
                  <a:lnTo>
                    <a:pt x="0" y="645159"/>
                  </a:lnTo>
                </a:path>
              </a:pathLst>
            </a:custGeom>
            <a:noFill/>
            <a:ln cap="flat" cmpd="sng" w="12575">
              <a:solidFill>
                <a:srgbClr val="8FC12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06" name="Google Shape;206;p24"/>
            <p:cNvSpPr/>
            <p:nvPr/>
          </p:nvSpPr>
          <p:spPr>
            <a:xfrm>
              <a:off x="4394260" y="3822760"/>
              <a:ext cx="12700" cy="12700"/>
            </a:xfrm>
            <a:custGeom>
              <a:rect b="b" l="l" r="r" t="t"/>
              <a:pathLst>
                <a:path extrusionOk="0" h="12700" w="12700">
                  <a:moveTo>
                    <a:pt x="0" y="6289"/>
                  </a:moveTo>
                  <a:lnTo>
                    <a:pt x="1842" y="1842"/>
                  </a:lnTo>
                  <a:lnTo>
                    <a:pt x="6289" y="0"/>
                  </a:lnTo>
                  <a:lnTo>
                    <a:pt x="10737" y="1842"/>
                  </a:lnTo>
                  <a:lnTo>
                    <a:pt x="12579" y="6289"/>
                  </a:lnTo>
                  <a:lnTo>
                    <a:pt x="10737" y="10737"/>
                  </a:lnTo>
                  <a:lnTo>
                    <a:pt x="6289" y="12579"/>
                  </a:lnTo>
                  <a:lnTo>
                    <a:pt x="1842" y="10737"/>
                  </a:lnTo>
                  <a:lnTo>
                    <a:pt x="0" y="6289"/>
                  </a:lnTo>
                  <a:close/>
                </a:path>
              </a:pathLst>
            </a:custGeom>
            <a:solidFill>
              <a:srgbClr val="8FC12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07" name="Google Shape;207;p24"/>
            <p:cNvSpPr/>
            <p:nvPr/>
          </p:nvSpPr>
          <p:spPr>
            <a:xfrm>
              <a:off x="4400549" y="3829049"/>
              <a:ext cx="293370" cy="267970"/>
            </a:xfrm>
            <a:custGeom>
              <a:rect b="b" l="l" r="r" t="t"/>
              <a:pathLst>
                <a:path extrusionOk="0" h="267970" w="293370">
                  <a:moveTo>
                    <a:pt x="0" y="0"/>
                  </a:moveTo>
                  <a:lnTo>
                    <a:pt x="293370" y="267969"/>
                  </a:lnTo>
                </a:path>
              </a:pathLst>
            </a:custGeom>
            <a:noFill/>
            <a:ln cap="flat" cmpd="sng" w="12575">
              <a:solidFill>
                <a:srgbClr val="8FC12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08" name="Google Shape;208;p24"/>
            <p:cNvSpPr/>
            <p:nvPr/>
          </p:nvSpPr>
          <p:spPr>
            <a:xfrm>
              <a:off x="4394260" y="3822760"/>
              <a:ext cx="12700" cy="12700"/>
            </a:xfrm>
            <a:custGeom>
              <a:rect b="b" l="l" r="r" t="t"/>
              <a:pathLst>
                <a:path extrusionOk="0" h="12700" w="12700">
                  <a:moveTo>
                    <a:pt x="0" y="6289"/>
                  </a:moveTo>
                  <a:lnTo>
                    <a:pt x="1842" y="1842"/>
                  </a:lnTo>
                  <a:lnTo>
                    <a:pt x="6289" y="0"/>
                  </a:lnTo>
                  <a:lnTo>
                    <a:pt x="10737" y="1842"/>
                  </a:lnTo>
                  <a:lnTo>
                    <a:pt x="12579" y="6289"/>
                  </a:lnTo>
                  <a:lnTo>
                    <a:pt x="10737" y="10737"/>
                  </a:lnTo>
                  <a:lnTo>
                    <a:pt x="6289" y="12579"/>
                  </a:lnTo>
                  <a:lnTo>
                    <a:pt x="1842" y="10737"/>
                  </a:lnTo>
                  <a:lnTo>
                    <a:pt x="0" y="6289"/>
                  </a:lnTo>
                  <a:close/>
                </a:path>
              </a:pathLst>
            </a:custGeom>
            <a:solidFill>
              <a:srgbClr val="8FC12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09" name="Google Shape;209;p24"/>
            <p:cNvSpPr/>
            <p:nvPr/>
          </p:nvSpPr>
          <p:spPr>
            <a:xfrm>
              <a:off x="4250689" y="3636009"/>
              <a:ext cx="295910" cy="0"/>
            </a:xfrm>
            <a:custGeom>
              <a:rect b="b" l="l" r="r" t="t"/>
              <a:pathLst>
                <a:path extrusionOk="0" h="120000" w="295910">
                  <a:moveTo>
                    <a:pt x="0" y="0"/>
                  </a:moveTo>
                  <a:lnTo>
                    <a:pt x="295910" y="0"/>
                  </a:lnTo>
                </a:path>
              </a:pathLst>
            </a:custGeom>
            <a:noFill/>
            <a:ln cap="flat" cmpd="sng" w="12575">
              <a:solidFill>
                <a:srgbClr val="8FC12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10" name="Google Shape;210;p24"/>
            <p:cNvSpPr/>
            <p:nvPr/>
          </p:nvSpPr>
          <p:spPr>
            <a:xfrm>
              <a:off x="4244390" y="3629723"/>
              <a:ext cx="308610" cy="12700"/>
            </a:xfrm>
            <a:custGeom>
              <a:rect b="b" l="l" r="r" t="t"/>
              <a:pathLst>
                <a:path extrusionOk="0" h="12700" w="308610">
                  <a:moveTo>
                    <a:pt x="12585" y="6286"/>
                  </a:moveTo>
                  <a:lnTo>
                    <a:pt x="10744" y="1841"/>
                  </a:lnTo>
                  <a:lnTo>
                    <a:pt x="6299" y="0"/>
                  </a:lnTo>
                  <a:lnTo>
                    <a:pt x="1841" y="1841"/>
                  </a:lnTo>
                  <a:lnTo>
                    <a:pt x="0" y="6286"/>
                  </a:lnTo>
                  <a:lnTo>
                    <a:pt x="1841" y="10744"/>
                  </a:lnTo>
                  <a:lnTo>
                    <a:pt x="6299" y="12585"/>
                  </a:lnTo>
                  <a:lnTo>
                    <a:pt x="10744" y="10744"/>
                  </a:lnTo>
                  <a:lnTo>
                    <a:pt x="12585" y="6286"/>
                  </a:lnTo>
                  <a:close/>
                </a:path>
                <a:path extrusionOk="0" h="12700" w="308610">
                  <a:moveTo>
                    <a:pt x="308495" y="6286"/>
                  </a:moveTo>
                  <a:lnTo>
                    <a:pt x="306654" y="1841"/>
                  </a:lnTo>
                  <a:lnTo>
                    <a:pt x="302209" y="0"/>
                  </a:lnTo>
                  <a:lnTo>
                    <a:pt x="297751" y="1841"/>
                  </a:lnTo>
                  <a:lnTo>
                    <a:pt x="295910" y="6286"/>
                  </a:lnTo>
                  <a:lnTo>
                    <a:pt x="297751" y="10744"/>
                  </a:lnTo>
                  <a:lnTo>
                    <a:pt x="302209" y="12585"/>
                  </a:lnTo>
                  <a:lnTo>
                    <a:pt x="306654" y="10744"/>
                  </a:lnTo>
                  <a:lnTo>
                    <a:pt x="308495" y="6286"/>
                  </a:lnTo>
                  <a:close/>
                </a:path>
              </a:pathLst>
            </a:custGeom>
            <a:solidFill>
              <a:srgbClr val="8FC12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211" name="Google Shape;211;p24"/>
          <p:cNvSpPr txBox="1"/>
          <p:nvPr>
            <p:ph type="title"/>
          </p:nvPr>
        </p:nvSpPr>
        <p:spPr>
          <a:xfrm>
            <a:off x="241300" y="220979"/>
            <a:ext cx="3042920" cy="813043"/>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8FC125"/>
              </a:buClr>
              <a:buSzPts val="2600"/>
              <a:buFont typeface="Calibri"/>
              <a:buNone/>
            </a:pPr>
            <a:r>
              <a:rPr b="0" lang="en-IN" sz="2600">
                <a:solidFill>
                  <a:schemeClr val="lt1"/>
                </a:solidFill>
                <a:latin typeface="Times New Roman"/>
                <a:ea typeface="Times New Roman"/>
                <a:cs typeface="Times New Roman"/>
                <a:sym typeface="Times New Roman"/>
              </a:rPr>
              <a:t>High Level Data Model</a:t>
            </a:r>
            <a:endParaRPr sz="26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p:nvPr/>
        </p:nvSpPr>
        <p:spPr>
          <a:xfrm>
            <a:off x="0" y="3009900"/>
            <a:ext cx="336550" cy="2133600"/>
          </a:xfrm>
          <a:custGeom>
            <a:rect b="b" l="l" r="r" t="t"/>
            <a:pathLst>
              <a:path extrusionOk="0" h="2133600" w="336550">
                <a:moveTo>
                  <a:pt x="0" y="0"/>
                </a:moveTo>
                <a:lnTo>
                  <a:pt x="0" y="2133600"/>
                </a:lnTo>
                <a:lnTo>
                  <a:pt x="336550" y="2133600"/>
                </a:lnTo>
                <a:lnTo>
                  <a:pt x="0" y="0"/>
                </a:lnTo>
                <a:close/>
              </a:path>
            </a:pathLst>
          </a:custGeom>
          <a:solidFill>
            <a:srgbClr val="8FC125">
              <a:alpha val="8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17" name="Google Shape;217;p25"/>
          <p:cNvSpPr txBox="1"/>
          <p:nvPr>
            <p:ph type="title"/>
          </p:nvPr>
        </p:nvSpPr>
        <p:spPr>
          <a:xfrm>
            <a:off x="173989" y="156209"/>
            <a:ext cx="7165340" cy="84836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8FC125"/>
              </a:buClr>
              <a:buSzPts val="2700"/>
              <a:buFont typeface="Calibri"/>
              <a:buNone/>
            </a:pPr>
            <a:r>
              <a:rPr b="0" lang="en-IN" sz="2700">
                <a:solidFill>
                  <a:schemeClr val="lt1"/>
                </a:solidFill>
                <a:latin typeface="Times New Roman"/>
                <a:ea typeface="Times New Roman"/>
                <a:cs typeface="Times New Roman"/>
                <a:sym typeface="Times New Roman"/>
              </a:rPr>
              <a:t>HLDM – high level data model showing several high  level entities</a:t>
            </a:r>
            <a:endParaRPr sz="2700">
              <a:solidFill>
                <a:schemeClr val="lt1"/>
              </a:solidFill>
              <a:latin typeface="Times New Roman"/>
              <a:ea typeface="Times New Roman"/>
              <a:cs typeface="Times New Roman"/>
              <a:sym typeface="Times New Roman"/>
            </a:endParaRPr>
          </a:p>
        </p:txBody>
      </p:sp>
      <p:sp>
        <p:nvSpPr>
          <p:cNvPr id="218" name="Google Shape;218;p25"/>
          <p:cNvSpPr txBox="1"/>
          <p:nvPr/>
        </p:nvSpPr>
        <p:spPr>
          <a:xfrm>
            <a:off x="334009" y="1322070"/>
            <a:ext cx="7450455" cy="2970295"/>
          </a:xfrm>
          <a:prstGeom prst="rect">
            <a:avLst/>
          </a:prstGeom>
          <a:noFill/>
          <a:ln>
            <a:noFill/>
          </a:ln>
        </p:spPr>
        <p:txBody>
          <a:bodyPr anchorCtr="0" anchor="t" bIns="0" lIns="0" spcFirstLastPara="1" rIns="0" wrap="square" tIns="11425">
            <a:spAutoFit/>
          </a:bodyPr>
          <a:lstStyle/>
          <a:p>
            <a:pPr indent="-285750" lvl="0" marL="323851" marR="33655" rtl="0" algn="just">
              <a:lnSpc>
                <a:spcPct val="101099"/>
              </a:lnSpc>
              <a:spcBef>
                <a:spcPts val="0"/>
              </a:spcBef>
              <a:spcAft>
                <a:spcPts val="0"/>
              </a:spcAft>
              <a:buClr>
                <a:schemeClr val="lt1"/>
              </a:buClr>
              <a:buSzPts val="1664"/>
              <a:buFont typeface="Arial"/>
              <a:buChar char="•"/>
            </a:pPr>
            <a:r>
              <a:rPr b="0" i="0" lang="en-IN" sz="1600" u="none" cap="none" strike="noStrike">
                <a:solidFill>
                  <a:schemeClr val="lt1"/>
                </a:solidFill>
                <a:latin typeface="Times New Roman"/>
                <a:ea typeface="Times New Roman"/>
                <a:cs typeface="Times New Roman"/>
                <a:sym typeface="Times New Roman"/>
              </a:rPr>
              <a:t>Customer - When a customer enters an E-commerce website they will look for the  products they would like to purchase.</a:t>
            </a:r>
            <a:endParaRPr b="0" i="0" sz="1400" u="none" cap="none" strike="noStrike">
              <a:solidFill>
                <a:srgbClr val="000000"/>
              </a:solidFill>
              <a:latin typeface="Times New Roman"/>
              <a:ea typeface="Times New Roman"/>
              <a:cs typeface="Times New Roman"/>
              <a:sym typeface="Times New Roman"/>
            </a:endParaRPr>
          </a:p>
          <a:p>
            <a:pPr indent="-285750" lvl="0" marL="323851" marR="33655" rtl="0" algn="just">
              <a:lnSpc>
                <a:spcPct val="101099"/>
              </a:lnSpc>
              <a:spcBef>
                <a:spcPts val="0"/>
              </a:spcBef>
              <a:spcAft>
                <a:spcPts val="0"/>
              </a:spcAft>
              <a:buClr>
                <a:schemeClr val="lt1"/>
              </a:buClr>
              <a:buSzPts val="1664"/>
              <a:buFont typeface="Arial"/>
              <a:buChar char="•"/>
            </a:pPr>
            <a:r>
              <a:rPr b="0" i="0" lang="en-IN" sz="1600" u="none" cap="none" strike="noStrike">
                <a:solidFill>
                  <a:schemeClr val="lt1"/>
                </a:solidFill>
                <a:latin typeface="Times New Roman"/>
                <a:ea typeface="Times New Roman"/>
                <a:cs typeface="Times New Roman"/>
                <a:sym typeface="Times New Roman"/>
              </a:rPr>
              <a:t>A customer will select and put the product in the Cart and then continue to the  purchase tab.</a:t>
            </a:r>
            <a:endParaRPr b="0" i="0" sz="1400" u="none" cap="none" strike="noStrike">
              <a:solidFill>
                <a:srgbClr val="000000"/>
              </a:solidFill>
              <a:latin typeface="Times New Roman"/>
              <a:ea typeface="Times New Roman"/>
              <a:cs typeface="Times New Roman"/>
              <a:sym typeface="Times New Roman"/>
            </a:endParaRPr>
          </a:p>
          <a:p>
            <a:pPr indent="-180086" lvl="0" marL="285750" marR="0" rtl="0" algn="l">
              <a:lnSpc>
                <a:spcPct val="100000"/>
              </a:lnSpc>
              <a:spcBef>
                <a:spcPts val="0"/>
              </a:spcBef>
              <a:spcAft>
                <a:spcPts val="0"/>
              </a:spcAft>
              <a:buClr>
                <a:schemeClr val="lt1"/>
              </a:buClr>
              <a:buSzPts val="1664"/>
              <a:buFont typeface="Arial"/>
              <a:buNone/>
            </a:pPr>
            <a:r>
              <a:t/>
            </a:r>
            <a:endParaRPr b="0" i="0" sz="1600" u="none" cap="none" strike="noStrike">
              <a:solidFill>
                <a:schemeClr val="lt1"/>
              </a:solidFill>
              <a:latin typeface="Times New Roman"/>
              <a:ea typeface="Times New Roman"/>
              <a:cs typeface="Times New Roman"/>
              <a:sym typeface="Times New Roman"/>
            </a:endParaRPr>
          </a:p>
          <a:p>
            <a:pPr indent="-285750" lvl="0" marL="323851" marR="30480" rtl="0" algn="just">
              <a:lnSpc>
                <a:spcPct val="151300"/>
              </a:lnSpc>
              <a:spcBef>
                <a:spcPts val="925"/>
              </a:spcBef>
              <a:spcAft>
                <a:spcPts val="0"/>
              </a:spcAft>
              <a:buClr>
                <a:schemeClr val="lt1"/>
              </a:buClr>
              <a:buSzPts val="1664"/>
              <a:buFont typeface="Arial"/>
              <a:buChar char="•"/>
            </a:pPr>
            <a:r>
              <a:rPr b="0" i="0" lang="en-IN" sz="1600" u="none" cap="none" strike="noStrike">
                <a:solidFill>
                  <a:schemeClr val="lt1"/>
                </a:solidFill>
                <a:latin typeface="Times New Roman"/>
                <a:ea typeface="Times New Roman"/>
                <a:cs typeface="Times New Roman"/>
                <a:sym typeface="Times New Roman"/>
              </a:rPr>
              <a:t>Product - The product is put for sale by multiple different stores, listed with a description, ratings, details, measurements, features, and price.  </a:t>
            </a:r>
            <a:endParaRPr b="0" i="0" sz="1400" u="none" cap="none" strike="noStrike">
              <a:solidFill>
                <a:srgbClr val="000000"/>
              </a:solidFill>
              <a:latin typeface="Times New Roman"/>
              <a:ea typeface="Times New Roman"/>
              <a:cs typeface="Times New Roman"/>
              <a:sym typeface="Times New Roman"/>
            </a:endParaRPr>
          </a:p>
          <a:p>
            <a:pPr indent="-285750" lvl="0" marL="323851" marR="30480" rtl="0" algn="just">
              <a:lnSpc>
                <a:spcPct val="151300"/>
              </a:lnSpc>
              <a:spcBef>
                <a:spcPts val="925"/>
              </a:spcBef>
              <a:spcAft>
                <a:spcPts val="0"/>
              </a:spcAft>
              <a:buClr>
                <a:schemeClr val="lt1"/>
              </a:buClr>
              <a:buSzPts val="1664"/>
              <a:buFont typeface="Arial"/>
              <a:buChar char="•"/>
            </a:pPr>
            <a:r>
              <a:rPr b="0" i="0" lang="en-IN" sz="1600" u="none" cap="none" strike="noStrike">
                <a:solidFill>
                  <a:schemeClr val="lt1"/>
                </a:solidFill>
                <a:latin typeface="Times New Roman"/>
                <a:ea typeface="Times New Roman"/>
                <a:cs typeface="Times New Roman"/>
                <a:sym typeface="Times New Roman"/>
              </a:rPr>
              <a:t>The product will have a product ID that will be added to cart and uploaded to the  invoice, which once paid, will bring upon the product shipping ID and status</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nvSpPr>
        <p:spPr>
          <a:xfrm>
            <a:off x="1021079" y="618490"/>
            <a:ext cx="5968117" cy="1244561"/>
          </a:xfrm>
          <a:prstGeom prst="rect">
            <a:avLst/>
          </a:prstGeom>
          <a:noFill/>
          <a:ln>
            <a:noFill/>
          </a:ln>
        </p:spPr>
        <p:txBody>
          <a:bodyPr anchorCtr="0" anchor="t" bIns="0" lIns="0" spcFirstLastPara="1" rIns="0" wrap="square" tIns="13325">
            <a:spAutoFit/>
          </a:bodyPr>
          <a:lstStyle/>
          <a:p>
            <a:pPr indent="0" lvl="0" marL="12700" marR="5080" rtl="0" algn="just">
              <a:lnSpc>
                <a:spcPct val="99700"/>
              </a:lnSpc>
              <a:spcBef>
                <a:spcPts val="0"/>
              </a:spcBef>
              <a:spcAft>
                <a:spcPts val="0"/>
              </a:spcAft>
              <a:buClr>
                <a:srgbClr val="000000"/>
              </a:buClr>
              <a:buSzPts val="1600"/>
              <a:buFont typeface="Arial"/>
              <a:buNone/>
            </a:pPr>
            <a:r>
              <a:rPr b="0" i="0" lang="en-IN" sz="1600" u="none" cap="none" strike="noStrike">
                <a:solidFill>
                  <a:schemeClr val="lt1"/>
                </a:solidFill>
                <a:latin typeface="Times New Roman"/>
                <a:ea typeface="Times New Roman"/>
                <a:cs typeface="Times New Roman"/>
                <a:sym typeface="Times New Roman"/>
              </a:rPr>
              <a:t>Order - Ecommerce fulfilment refers to the full process of getting a customer's order delivered once they place it online. Receiving and storing goods, processing orders, picking things, packing boxes, and conveying the items to the customer's shipping address are all part of this supply chain. destination.</a:t>
            </a:r>
            <a:endParaRPr b="0" i="0" sz="1400" u="none" cap="none" strike="noStrike">
              <a:solidFill>
                <a:srgbClr val="000000"/>
              </a:solidFill>
              <a:latin typeface="Times New Roman"/>
              <a:ea typeface="Times New Roman"/>
              <a:cs typeface="Times New Roman"/>
              <a:sym typeface="Times New Roman"/>
            </a:endParaRPr>
          </a:p>
        </p:txBody>
      </p:sp>
      <p:sp>
        <p:nvSpPr>
          <p:cNvPr id="224" name="Google Shape;224;p26"/>
          <p:cNvSpPr txBox="1"/>
          <p:nvPr/>
        </p:nvSpPr>
        <p:spPr>
          <a:xfrm>
            <a:off x="1021080" y="2976879"/>
            <a:ext cx="5721350" cy="997709"/>
          </a:xfrm>
          <a:prstGeom prst="rect">
            <a:avLst/>
          </a:prstGeom>
          <a:noFill/>
          <a:ln>
            <a:noFill/>
          </a:ln>
        </p:spPr>
        <p:txBody>
          <a:bodyPr anchorCtr="0" anchor="t" bIns="0" lIns="0" spcFirstLastPara="1" rIns="0" wrap="square" tIns="12700">
            <a:spAutoFit/>
          </a:bodyPr>
          <a:lstStyle/>
          <a:p>
            <a:pPr indent="-285750" lvl="0" marL="298450" marR="5080" rtl="0" algn="l">
              <a:lnSpc>
                <a:spcPct val="100000"/>
              </a:lnSpc>
              <a:spcBef>
                <a:spcPts val="0"/>
              </a:spcBef>
              <a:spcAft>
                <a:spcPts val="0"/>
              </a:spcAft>
              <a:buClr>
                <a:schemeClr val="lt1"/>
              </a:buClr>
              <a:buSzPts val="1664"/>
              <a:buFont typeface="Arial"/>
              <a:buChar char="•"/>
            </a:pPr>
            <a:r>
              <a:rPr b="0" i="0" lang="en-IN" sz="1600" u="none" cap="none" strike="noStrike">
                <a:solidFill>
                  <a:schemeClr val="lt1"/>
                </a:solidFill>
                <a:latin typeface="Times New Roman"/>
                <a:ea typeface="Times New Roman"/>
                <a:cs typeface="Times New Roman"/>
                <a:sym typeface="Times New Roman"/>
              </a:rPr>
              <a:t>Ecommerce shipping refers to all of the services required to transfer things ordered online from a retailer to the customer's delivery address. Ecommerce shipping may be reasonable, economical, and quick with the proper partner.</a:t>
            </a:r>
            <a:endParaRPr b="0" i="0" sz="16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p:nvPr/>
        </p:nvSpPr>
        <p:spPr>
          <a:xfrm>
            <a:off x="0" y="3009900"/>
            <a:ext cx="336550" cy="2133600"/>
          </a:xfrm>
          <a:custGeom>
            <a:rect b="b" l="l" r="r" t="t"/>
            <a:pathLst>
              <a:path extrusionOk="0" h="2133600" w="336550">
                <a:moveTo>
                  <a:pt x="0" y="0"/>
                </a:moveTo>
                <a:lnTo>
                  <a:pt x="0" y="2133600"/>
                </a:lnTo>
                <a:lnTo>
                  <a:pt x="336550" y="2133600"/>
                </a:lnTo>
                <a:lnTo>
                  <a:pt x="0" y="0"/>
                </a:lnTo>
                <a:close/>
              </a:path>
            </a:pathLst>
          </a:custGeom>
          <a:solidFill>
            <a:srgbClr val="8FC125">
              <a:alpha val="8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30" name="Google Shape;230;p27"/>
          <p:cNvSpPr txBox="1"/>
          <p:nvPr>
            <p:ph type="title"/>
          </p:nvPr>
        </p:nvSpPr>
        <p:spPr>
          <a:xfrm>
            <a:off x="563880" y="360679"/>
            <a:ext cx="2394585"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8FC125"/>
              </a:buClr>
              <a:buSzPts val="2700"/>
              <a:buFont typeface="Quattrocento Sans"/>
              <a:buNone/>
            </a:pPr>
            <a:r>
              <a:rPr b="0" lang="en-IN" sz="2700">
                <a:solidFill>
                  <a:schemeClr val="lt1"/>
                </a:solidFill>
                <a:latin typeface="Quattrocento Sans"/>
                <a:ea typeface="Quattrocento Sans"/>
                <a:cs typeface="Quattrocento Sans"/>
                <a:sym typeface="Quattrocento Sans"/>
              </a:rPr>
              <a:t>Our Approach</a:t>
            </a:r>
            <a:endParaRPr sz="2700">
              <a:solidFill>
                <a:schemeClr val="lt1"/>
              </a:solidFill>
              <a:latin typeface="Quattrocento Sans"/>
              <a:ea typeface="Quattrocento Sans"/>
              <a:cs typeface="Quattrocento Sans"/>
              <a:sym typeface="Quattrocento Sans"/>
            </a:endParaRPr>
          </a:p>
        </p:txBody>
      </p:sp>
      <p:sp>
        <p:nvSpPr>
          <p:cNvPr id="231" name="Google Shape;231;p27"/>
          <p:cNvSpPr txBox="1"/>
          <p:nvPr/>
        </p:nvSpPr>
        <p:spPr>
          <a:xfrm>
            <a:off x="614680" y="1351279"/>
            <a:ext cx="6228080" cy="2522220"/>
          </a:xfrm>
          <a:prstGeom prst="rect">
            <a:avLst/>
          </a:prstGeom>
          <a:noFill/>
          <a:ln>
            <a:noFill/>
          </a:ln>
        </p:spPr>
        <p:txBody>
          <a:bodyPr anchorCtr="0" anchor="t" bIns="0" lIns="0" spcFirstLastPara="1" rIns="0" wrap="square" tIns="12700">
            <a:spAutoFit/>
          </a:bodyPr>
          <a:lstStyle/>
          <a:p>
            <a:pPr indent="0" lvl="0" marL="12700" marR="0" rtl="0" algn="just">
              <a:lnSpc>
                <a:spcPct val="100000"/>
              </a:lnSpc>
              <a:spcBef>
                <a:spcPts val="0"/>
              </a:spcBef>
              <a:spcAft>
                <a:spcPts val="0"/>
              </a:spcAft>
              <a:buClr>
                <a:srgbClr val="000000"/>
              </a:buClr>
              <a:buSzPts val="1500"/>
              <a:buFont typeface="Arial"/>
              <a:buNone/>
            </a:pPr>
            <a:r>
              <a:rPr b="1" i="0" lang="en-IN" sz="1500" u="none" cap="none" strike="noStrike">
                <a:solidFill>
                  <a:schemeClr val="lt1"/>
                </a:solidFill>
                <a:latin typeface="Times New Roman"/>
                <a:ea typeface="Times New Roman"/>
                <a:cs typeface="Times New Roman"/>
                <a:sym typeface="Times New Roman"/>
              </a:rPr>
              <a:t>Our Approach </a:t>
            </a:r>
            <a:r>
              <a:rPr b="0" i="0" lang="en-IN" sz="1500" u="none" cap="none" strike="noStrike">
                <a:solidFill>
                  <a:schemeClr val="lt1"/>
                </a:solidFill>
                <a:latin typeface="Times New Roman"/>
                <a:ea typeface="Times New Roman"/>
                <a:cs typeface="Times New Roman"/>
                <a:sym typeface="Times New Roman"/>
              </a:rPr>
              <a:t>has three Steps :-</a:t>
            </a:r>
            <a:endParaRPr b="0" i="0" sz="15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rgbClr val="000000"/>
              </a:buClr>
              <a:buSzPts val="1600"/>
              <a:buFont typeface="Arial"/>
              <a:buNone/>
            </a:pPr>
            <a:r>
              <a:t/>
            </a:r>
            <a:endParaRPr b="0" i="0" sz="1600" u="none" cap="none" strike="noStrike">
              <a:solidFill>
                <a:schemeClr val="lt1"/>
              </a:solidFill>
              <a:latin typeface="Times New Roman"/>
              <a:ea typeface="Times New Roman"/>
              <a:cs typeface="Times New Roman"/>
              <a:sym typeface="Times New Roman"/>
            </a:endParaRPr>
          </a:p>
          <a:p>
            <a:pPr indent="-323850" lvl="0" marL="762000" marR="0" rtl="0" algn="l">
              <a:lnSpc>
                <a:spcPct val="100000"/>
              </a:lnSpc>
              <a:spcBef>
                <a:spcPts val="0"/>
              </a:spcBef>
              <a:spcAft>
                <a:spcPts val="0"/>
              </a:spcAft>
              <a:buClr>
                <a:schemeClr val="lt1"/>
              </a:buClr>
              <a:buSzPts val="1500"/>
              <a:buFont typeface="Calibri"/>
              <a:buAutoNum type="arabicPeriod"/>
            </a:pPr>
            <a:r>
              <a:rPr b="0" i="0" lang="en-IN" sz="1500" u="none" cap="none" strike="noStrike">
                <a:solidFill>
                  <a:schemeClr val="lt1"/>
                </a:solidFill>
                <a:latin typeface="Times New Roman"/>
                <a:ea typeface="Times New Roman"/>
                <a:cs typeface="Times New Roman"/>
                <a:sym typeface="Times New Roman"/>
              </a:rPr>
              <a:t>Establish the Scope of the Database</a:t>
            </a:r>
            <a:endParaRPr b="0" i="0" sz="1500" u="none" cap="none" strike="noStrike">
              <a:solidFill>
                <a:schemeClr val="lt1"/>
              </a:solidFill>
              <a:latin typeface="Times New Roman"/>
              <a:ea typeface="Times New Roman"/>
              <a:cs typeface="Times New Roman"/>
              <a:sym typeface="Times New Roman"/>
            </a:endParaRPr>
          </a:p>
          <a:p>
            <a:pPr indent="-323850" lvl="0" marL="762000" marR="0" rtl="0" algn="l">
              <a:lnSpc>
                <a:spcPct val="100000"/>
              </a:lnSpc>
              <a:spcBef>
                <a:spcPts val="270"/>
              </a:spcBef>
              <a:spcAft>
                <a:spcPts val="0"/>
              </a:spcAft>
              <a:buClr>
                <a:schemeClr val="lt1"/>
              </a:buClr>
              <a:buSzPts val="1500"/>
              <a:buFont typeface="Calibri"/>
              <a:buAutoNum type="arabicPeriod"/>
            </a:pPr>
            <a:r>
              <a:rPr b="0" i="0" lang="en-IN" sz="1500" u="none" cap="none" strike="noStrike">
                <a:solidFill>
                  <a:schemeClr val="lt1"/>
                </a:solidFill>
                <a:latin typeface="Times New Roman"/>
                <a:ea typeface="Times New Roman"/>
                <a:cs typeface="Times New Roman"/>
                <a:sym typeface="Times New Roman"/>
              </a:rPr>
              <a:t>Identify the 'Things of Interest' that are within the Scope, (called</a:t>
            </a:r>
            <a:endParaRPr b="0" i="0" sz="1500" u="none" cap="none" strike="noStrike">
              <a:solidFill>
                <a:schemeClr val="lt1"/>
              </a:solidFill>
              <a:latin typeface="Times New Roman"/>
              <a:ea typeface="Times New Roman"/>
              <a:cs typeface="Times New Roman"/>
              <a:sym typeface="Times New Roman"/>
            </a:endParaRPr>
          </a:p>
          <a:p>
            <a:pPr indent="0" lvl="0" marL="762000" marR="0" rtl="0" algn="l">
              <a:lnSpc>
                <a:spcPct val="100000"/>
              </a:lnSpc>
              <a:spcBef>
                <a:spcPts val="270"/>
              </a:spcBef>
              <a:spcAft>
                <a:spcPts val="0"/>
              </a:spcAft>
              <a:buClr>
                <a:srgbClr val="000000"/>
              </a:buClr>
              <a:buSzPts val="1500"/>
              <a:buFont typeface="Arial"/>
              <a:buNone/>
            </a:pPr>
            <a:r>
              <a:rPr b="1" i="0" lang="en-IN" sz="1500" u="none" cap="none" strike="noStrike">
                <a:solidFill>
                  <a:schemeClr val="lt1"/>
                </a:solidFill>
                <a:latin typeface="Times New Roman"/>
                <a:ea typeface="Times New Roman"/>
                <a:cs typeface="Times New Roman"/>
                <a:sym typeface="Times New Roman"/>
              </a:rPr>
              <a:t>Entities</a:t>
            </a:r>
            <a:r>
              <a:rPr b="0" i="0" lang="en-IN" sz="1500" u="none" cap="none" strike="noStrike">
                <a:solidFill>
                  <a:schemeClr val="lt1"/>
                </a:solidFill>
                <a:latin typeface="Times New Roman"/>
                <a:ea typeface="Times New Roman"/>
                <a:cs typeface="Times New Roman"/>
                <a:sym typeface="Times New Roman"/>
              </a:rPr>
              <a:t>).</a:t>
            </a:r>
            <a:endParaRPr b="0" i="0" sz="1500" u="none" cap="none" strike="noStrike">
              <a:solidFill>
                <a:schemeClr val="lt1"/>
              </a:solidFill>
              <a:latin typeface="Times New Roman"/>
              <a:ea typeface="Times New Roman"/>
              <a:cs typeface="Times New Roman"/>
              <a:sym typeface="Times New Roman"/>
            </a:endParaRPr>
          </a:p>
          <a:p>
            <a:pPr indent="-323850" lvl="0" marL="762000" marR="0" rtl="0" algn="l">
              <a:lnSpc>
                <a:spcPct val="100000"/>
              </a:lnSpc>
              <a:spcBef>
                <a:spcPts val="260"/>
              </a:spcBef>
              <a:spcAft>
                <a:spcPts val="0"/>
              </a:spcAft>
              <a:buClr>
                <a:schemeClr val="lt1"/>
              </a:buClr>
              <a:buSzPts val="1500"/>
              <a:buFont typeface="Calibri"/>
              <a:buAutoNum type="arabicPeriod" startAt="3"/>
            </a:pPr>
            <a:r>
              <a:rPr b="0" i="0" lang="en-IN" sz="1500" u="none" cap="none" strike="noStrike">
                <a:solidFill>
                  <a:schemeClr val="lt1"/>
                </a:solidFill>
                <a:latin typeface="Times New Roman"/>
                <a:ea typeface="Times New Roman"/>
                <a:cs typeface="Times New Roman"/>
                <a:sym typeface="Times New Roman"/>
              </a:rPr>
              <a:t>Determine the </a:t>
            </a:r>
            <a:r>
              <a:rPr b="1" i="0" lang="en-IN" sz="1500" u="none" cap="none" strike="noStrike">
                <a:solidFill>
                  <a:schemeClr val="lt1"/>
                </a:solidFill>
                <a:latin typeface="Times New Roman"/>
                <a:ea typeface="Times New Roman"/>
                <a:cs typeface="Times New Roman"/>
                <a:sym typeface="Times New Roman"/>
              </a:rPr>
              <a:t>Relationships </a:t>
            </a:r>
            <a:r>
              <a:rPr b="0" i="0" lang="en-IN" sz="1500" u="none" cap="none" strike="noStrike">
                <a:solidFill>
                  <a:schemeClr val="lt1"/>
                </a:solidFill>
                <a:latin typeface="Times New Roman"/>
                <a:ea typeface="Times New Roman"/>
                <a:cs typeface="Times New Roman"/>
                <a:sym typeface="Times New Roman"/>
              </a:rPr>
              <a:t>between them.</a:t>
            </a:r>
            <a:endParaRPr b="0" i="0" sz="15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55"/>
              </a:spcBef>
              <a:spcAft>
                <a:spcPts val="0"/>
              </a:spcAft>
              <a:buClr>
                <a:srgbClr val="000000"/>
              </a:buClr>
              <a:buSzPts val="1350"/>
              <a:buFont typeface="Arial"/>
              <a:buNone/>
            </a:pPr>
            <a:r>
              <a:t/>
            </a:r>
            <a:endParaRPr b="0" i="0" sz="1350" u="none" cap="none" strike="noStrike">
              <a:solidFill>
                <a:schemeClr val="lt1"/>
              </a:solidFill>
              <a:latin typeface="Times New Roman"/>
              <a:ea typeface="Times New Roman"/>
              <a:cs typeface="Times New Roman"/>
              <a:sym typeface="Times New Roman"/>
            </a:endParaRPr>
          </a:p>
          <a:p>
            <a:pPr indent="0" lvl="0" marL="12700" marR="5080" rtl="0" algn="just">
              <a:lnSpc>
                <a:spcPct val="114700"/>
              </a:lnSpc>
              <a:spcBef>
                <a:spcPts val="5"/>
              </a:spcBef>
              <a:spcAft>
                <a:spcPts val="0"/>
              </a:spcAft>
              <a:buClr>
                <a:srgbClr val="000000"/>
              </a:buClr>
              <a:buSzPts val="1500"/>
              <a:buFont typeface="Arial"/>
              <a:buNone/>
            </a:pPr>
            <a:r>
              <a:rPr b="0" i="0" lang="en-IN" sz="1500" u="none" cap="none" strike="noStrike">
                <a:solidFill>
                  <a:schemeClr val="lt1"/>
                </a:solidFill>
                <a:latin typeface="Times New Roman"/>
                <a:ea typeface="Times New Roman"/>
                <a:cs typeface="Times New Roman"/>
                <a:sym typeface="Times New Roman"/>
              </a:rPr>
              <a:t>At the end of this presentation, we have will produced a diagram of the  Database Design, which is commonly referred as an 'Entity-Relationship  Diagram', or </a:t>
            </a:r>
            <a:r>
              <a:rPr b="1" i="0" lang="en-IN" sz="1500" u="none" cap="none" strike="noStrike">
                <a:solidFill>
                  <a:schemeClr val="lt1"/>
                </a:solidFill>
                <a:latin typeface="Times New Roman"/>
                <a:ea typeface="Times New Roman"/>
                <a:cs typeface="Times New Roman"/>
                <a:sym typeface="Times New Roman"/>
              </a:rPr>
              <a:t>ERD</a:t>
            </a:r>
            <a:endParaRPr b="0" i="0" sz="15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