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675" r:id="rId2"/>
    <p:sldMasterId id="2147483716" r:id="rId3"/>
    <p:sldMasterId id="2147483705" r:id="rId4"/>
    <p:sldMasterId id="2147483707" r:id="rId5"/>
    <p:sldMasterId id="2147483699" r:id="rId6"/>
    <p:sldMasterId id="2147483688" r:id="rId7"/>
    <p:sldMasterId id="2147483697" r:id="rId8"/>
    <p:sldMasterId id="2147483761" r:id="rId9"/>
  </p:sldMasterIdLst>
  <p:notesMasterIdLst>
    <p:notesMasterId r:id="rId16"/>
  </p:notesMasterIdLst>
  <p:handoutMasterIdLst>
    <p:handoutMasterId r:id="rId17"/>
  </p:handoutMasterIdLst>
  <p:sldIdLst>
    <p:sldId id="293" r:id="rId10"/>
    <p:sldId id="294" r:id="rId11"/>
    <p:sldId id="326" r:id="rId12"/>
    <p:sldId id="313" r:id="rId13"/>
    <p:sldId id="327" r:id="rId14"/>
    <p:sldId id="292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cey Greene" initials="" lastIdx="11" clrIdx="0"/>
  <p:cmAuthor id="1" name="Jason Rodriguez" initials="" lastIdx="0" clrIdx="1"/>
  <p:cmAuthor id="2" name="Michael Hofmann" initials="" lastIdx="2" clrIdx="2"/>
  <p:cmAuthor id="3" name="Anastasia Greene" initials="" lastIdx="2" clrIdx="3"/>
  <p:cmAuthor id="4" name="Rebecca Turner" initials="RT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152A"/>
    <a:srgbClr val="A0192E"/>
    <a:srgbClr val="8A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51224F-FCE0-A047-9500-A1FEC0023EB4}" v="31" dt="2021-08-26T03:51:52.1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6296" autoAdjust="0"/>
  </p:normalViewPr>
  <p:slideViewPr>
    <p:cSldViewPr snapToGrid="0">
      <p:cViewPr varScale="1">
        <p:scale>
          <a:sx n="110" d="100"/>
          <a:sy n="110" d="100"/>
        </p:scale>
        <p:origin x="1192" y="168"/>
      </p:cViewPr>
      <p:guideLst>
        <p:guide orient="horz" pos="2160"/>
        <p:guide pos="2880"/>
        <p:guide pos="3839"/>
      </p:guideLst>
    </p:cSldViewPr>
  </p:slideViewPr>
  <p:outlineViewPr>
    <p:cViewPr>
      <p:scale>
        <a:sx n="33" d="100"/>
        <a:sy n="33" d="100"/>
      </p:scale>
      <p:origin x="0" y="-30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microsoft.com/office/2015/10/relationships/revisionInfo" Target="revisionInfo.xml"/><Relationship Id="rId10" Type="http://schemas.openxmlformats.org/officeDocument/2006/relationships/slide" Target="slides/slide1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909B4-0034-084A-82BA-DE59354427DE}" type="datetime1">
              <a:rPr lang="en-US" smtClean="0"/>
              <a:t>8/30/21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7536-799B-F143-BC53-9CC169B5E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EE3B6-A6CF-1B42-910E-8E290E739F0F}" type="datetime1">
              <a:rPr lang="en-US" smtClean="0"/>
              <a:t>8/30/21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1DC2-A28F-4C81-9966-8D7B3191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4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12" y="0"/>
            <a:ext cx="5357812" cy="685800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9" name="Straight Connector 18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21" name="Rectangle 20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634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709351"/>
            <a:ext cx="5654546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5" y="1006103"/>
            <a:ext cx="9726309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168248" y="1709351"/>
            <a:ext cx="5654546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726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709352"/>
            <a:ext cx="11585731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5" y="1006103"/>
            <a:ext cx="11585731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217288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6" y="1709352"/>
            <a:ext cx="5617943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5" y="1006103"/>
            <a:ext cx="11585731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159098" y="1709352"/>
            <a:ext cx="5691148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969213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112109"/>
            <a:ext cx="11585731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3512360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6" y="1112109"/>
            <a:ext cx="5663697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214002" y="1112109"/>
            <a:ext cx="5663697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87771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4824" y="-1"/>
            <a:ext cx="9144001" cy="6858001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02605" y="1709351"/>
            <a:ext cx="5654546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9" name="Text Placeholder 4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02606" y="1006103"/>
            <a:ext cx="9754090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/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89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4825" y="0"/>
            <a:ext cx="9143999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709351"/>
            <a:ext cx="5654546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6" y="1006103"/>
            <a:ext cx="9754090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/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50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5465" y="0"/>
            <a:ext cx="9103360" cy="6827520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709351"/>
            <a:ext cx="5654546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6" y="1006103"/>
            <a:ext cx="9754090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/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54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82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14782" y="2237110"/>
            <a:ext cx="11737153" cy="19072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Section Break Line 2</a:t>
            </a:r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/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4" name="Rectangle 23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82075" y="6584950"/>
            <a:ext cx="2933700" cy="1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8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C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12" y="0"/>
            <a:ext cx="5357812" cy="6858000"/>
          </a:xfrm>
          <a:prstGeom prst="rect">
            <a:avLst/>
          </a:prstGeom>
        </p:spPr>
      </p:pic>
      <p:sp>
        <p:nvSpPr>
          <p:cNvPr id="18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15" name="Rectangle 1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1730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-1" y="4919822"/>
            <a:ext cx="12188825" cy="19381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88825" cy="4895273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14782" y="5545997"/>
            <a:ext cx="10510190" cy="7171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" y="4875418"/>
            <a:ext cx="12188825" cy="1238113"/>
            <a:chOff x="0" y="6662"/>
            <a:chExt cx="9144000" cy="928827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/>
            <a:srcRect t="13018" r="68665"/>
            <a:stretch/>
          </p:blipFill>
          <p:spPr>
            <a:xfrm>
              <a:off x="8323018" y="6662"/>
              <a:ext cx="588774" cy="928827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82075" y="6584950"/>
            <a:ext cx="2933700" cy="1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247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991552" y="1570618"/>
            <a:ext cx="10227600" cy="349025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600" b="0" i="1" baseline="0">
                <a:latin typeface="Times New Roman"/>
                <a:cs typeface="Times New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Insert Quote or Excerpt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4412102" y="5206138"/>
            <a:ext cx="7419101" cy="89765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600" b="0" i="0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Insert Quote Attribution Here</a:t>
            </a:r>
          </a:p>
        </p:txBody>
      </p:sp>
      <p:pic>
        <p:nvPicPr>
          <p:cNvPr id="21" name="Picture 20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721" y="1561545"/>
            <a:ext cx="743664" cy="371928"/>
          </a:xfrm>
          <a:prstGeom prst="rect">
            <a:avLst/>
          </a:prstGeom>
        </p:spPr>
      </p:pic>
      <p:pic>
        <p:nvPicPr>
          <p:cNvPr id="22" name="Picture 21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1090865" y="4701328"/>
            <a:ext cx="743664" cy="37192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93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1 Photo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882117" y="1578919"/>
            <a:ext cx="5006220" cy="40947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882118" y="5766677"/>
            <a:ext cx="5006219" cy="32721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578920"/>
            <a:ext cx="5654546" cy="4514974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6" y="1006103"/>
            <a:ext cx="9754090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34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754517" y="1573230"/>
            <a:ext cx="2468433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0" name="Picture Placeholder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9361927" y="1573230"/>
            <a:ext cx="2452019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3" name="Picture Placeholder 7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754517" y="3914119"/>
            <a:ext cx="2468433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5" name="Picture Placeholder 7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9361927" y="3914119"/>
            <a:ext cx="2452019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572055"/>
            <a:ext cx="5654546" cy="4521839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2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Grid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319232" y="1578919"/>
            <a:ext cx="6075064" cy="438234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6510381" y="3690748"/>
            <a:ext cx="2960142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6510381" y="1578920"/>
            <a:ext cx="2960142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9605955" y="1572055"/>
            <a:ext cx="2292963" cy="3567597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960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19232" y="2004541"/>
            <a:ext cx="3027859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319836" y="1586342"/>
            <a:ext cx="3017581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3535724" y="1585784"/>
            <a:ext cx="8319357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976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8829448" y="2004541"/>
            <a:ext cx="3027859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8830052" y="1586342"/>
            <a:ext cx="3017581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305502" y="1585784"/>
            <a:ext cx="8319357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53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3"/>
          </p:nvPr>
        </p:nvSpPr>
        <p:spPr>
          <a:xfrm>
            <a:off x="302605" y="1585784"/>
            <a:ext cx="11305796" cy="44961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45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Data Comparison w/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28906" y="1578920"/>
            <a:ext cx="5621794" cy="3245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1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28904" y="5043715"/>
            <a:ext cx="5621796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6228651" y="1572054"/>
            <a:ext cx="5622210" cy="3251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2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6229065" y="5043715"/>
            <a:ext cx="5621796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61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1" y="5092180"/>
            <a:ext cx="12188825" cy="1765820"/>
            <a:chOff x="-1" y="5092180"/>
            <a:chExt cx="12188825" cy="176582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8129945" y="5092180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1" y="5092922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-1" y="5128391"/>
              <a:ext cx="12188825" cy="17296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828324" y="5240939"/>
            <a:ext cx="8532178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Here</a:t>
            </a:r>
            <a:br>
              <a:rPr lang="en-US" dirty="0"/>
            </a:br>
            <a:r>
              <a:rPr lang="en-US" dirty="0"/>
              <a:t>Email Here</a:t>
            </a:r>
            <a:br>
              <a:rPr lang="en-US" dirty="0"/>
            </a:br>
            <a:r>
              <a:rPr lang="en-US" dirty="0"/>
              <a:t>Phone Here</a:t>
            </a:r>
          </a:p>
        </p:txBody>
      </p:sp>
      <p:pic>
        <p:nvPicPr>
          <p:cNvPr id="4" name="Picture 3" descr="Stevens-Secondary-PMSColor-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7528" y="678405"/>
            <a:ext cx="3580638" cy="30590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71521" y="4263995"/>
            <a:ext cx="24384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Foun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825" y="0"/>
            <a:ext cx="5334000" cy="6827520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24" name="Group 2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25" name="Rectangle 2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223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194" y="0"/>
            <a:ext cx="5362631" cy="6864167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15" name="Rectangle 1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862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s with NYC sk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12" y="0"/>
            <a:ext cx="5357812" cy="6858000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15" name="Rectangle 1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428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194" y="0"/>
            <a:ext cx="5362631" cy="6864167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15" name="Rectangle 1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189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12" y="0"/>
            <a:ext cx="5357812" cy="6858000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6" name="Straight Connector 15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24" name="Rectangle 23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615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7714" y="1196775"/>
            <a:ext cx="5199888" cy="5669280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6773094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4" y="3496385"/>
            <a:ext cx="6753633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</a:t>
            </a:r>
            <a:br>
              <a:rPr lang="en-US" dirty="0"/>
            </a:br>
            <a:r>
              <a:rPr lang="en-US" dirty="0"/>
              <a:t>needs to be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2" y="2155151"/>
            <a:ext cx="8529783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9" name="Straight Connector 18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16" name="Rectangle 15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228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708726"/>
            <a:ext cx="11585731" cy="4385167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6" y="1006103"/>
            <a:ext cx="976479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362089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0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0.e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.emf"/><Relationship Id="rId5" Type="http://schemas.openxmlformats.org/officeDocument/2006/relationships/image" Target="../media/image2.emf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.emf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6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803" r:id="rId2"/>
    <p:sldLayoutId id="2147483804" r:id="rId3"/>
    <p:sldLayoutId id="2147483805" r:id="rId4"/>
    <p:sldLayoutId id="2147483773" r:id="rId5"/>
    <p:sldLayoutId id="2147483771" r:id="rId6"/>
    <p:sldLayoutId id="2147483799" r:id="rId7"/>
    <p:sldLayoutId id="2147483764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8"/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3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800" r:id="rId2"/>
    <p:sldLayoutId id="2147483767" r:id="rId3"/>
    <p:sldLayoutId id="2147483801" r:id="rId4"/>
    <p:sldLayoutId id="2147483768" r:id="rId5"/>
    <p:sldLayoutId id="2147483802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6" r:id="rId2"/>
    <p:sldLayoutId id="214748375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 baseline="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/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1" name="Rectangle 20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2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34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/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1" name="Rectangle 20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2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89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5"/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3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02" r:id="rId2"/>
    <p:sldLayoutId id="2147483695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/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7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704" r:id="rId3"/>
    <p:sldLayoutId id="21474836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0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file:////var/folders/01/nh3767490pd9d_bx4w__rm6r0000gn/T/com.microsoft.Powerpoint/converted_emf.em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172B0E8-F556-2B44-9845-33AB73FC08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Business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Stevens Institute of Technology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26633" y="3415605"/>
            <a:ext cx="7399469" cy="1204686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Content: Introduction of 21 F-FIN-615F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09/01/2021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600" dirty="0"/>
              <a:t>FIN</a:t>
            </a:r>
            <a:r>
              <a:rPr lang="zh-CN" altLang="en-US" sz="3600" dirty="0"/>
              <a:t> </a:t>
            </a:r>
            <a:r>
              <a:rPr lang="en-US" altLang="zh-CN" sz="3600" dirty="0"/>
              <a:t>615-F</a:t>
            </a:r>
            <a:r>
              <a:rPr lang="zh-CN" altLang="en-US" sz="3600" dirty="0"/>
              <a:t> </a:t>
            </a:r>
            <a:r>
              <a:rPr lang="en-US" altLang="zh-CN" sz="3600" dirty="0"/>
              <a:t>Financial</a:t>
            </a:r>
            <a:r>
              <a:rPr lang="zh-CN" altLang="en-US" sz="3600" dirty="0"/>
              <a:t> </a:t>
            </a:r>
            <a:r>
              <a:rPr lang="en-US" altLang="zh-CN" sz="3600" dirty="0"/>
              <a:t>Decision</a:t>
            </a:r>
            <a:r>
              <a:rPr lang="zh-CN" altLang="en-US" sz="3600" dirty="0"/>
              <a:t> </a:t>
            </a:r>
            <a:r>
              <a:rPr lang="en-US" altLang="zh-CN" sz="3600" dirty="0"/>
              <a:t>Making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E1C2CD-352E-6A44-842C-2A3F78295C18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E70D73-10A6-3040-8717-EA63B2168C6E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E847B4-3509-8D41-9F55-3F2D3CF68587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36AC30-9075-4D40-88C2-5F222B378001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C71847-A665-7946-ACF5-46E28ADAD692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22FDD6-B289-E443-ADFF-B7E85A593CB0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D55D00-721A-AA46-BFAB-310C90E83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680A05-E4F8-684F-AC59-ABEE74113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288CD3-8101-1040-A19E-D91A3A6CA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0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2605" y="1466049"/>
            <a:ext cx="11585731" cy="4385167"/>
          </a:xfrm>
        </p:spPr>
        <p:txBody>
          <a:bodyPr/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of FIN615 F Financial Decision Making</a:t>
            </a:r>
          </a:p>
          <a:p>
            <a:pPr marL="0" indent="0">
              <a:buNone/>
            </a:pPr>
            <a:r>
              <a:rPr lang="en-US" altLang="zh-CN" sz="4000" i="1" dirty="0">
                <a:latin typeface="Arial" panose="020B0604020202020204" pitchFamily="34" charset="0"/>
                <a:cs typeface="Arial" panose="020B0604020202020204" pitchFamily="34" charset="0"/>
              </a:rPr>
              <a:t>E.g. What’s the goal of this course?</a:t>
            </a:r>
          </a:p>
          <a:p>
            <a:pPr marL="0" indent="0">
              <a:buNone/>
            </a:pPr>
            <a:r>
              <a:rPr lang="en-US" altLang="zh-CN" sz="4000" i="1" dirty="0">
                <a:latin typeface="Arial" panose="020B0604020202020204" pitchFamily="34" charset="0"/>
                <a:cs typeface="Arial" panose="020B0604020202020204" pitchFamily="34" charset="0"/>
              </a:rPr>
              <a:t>What will you get from this course?</a:t>
            </a:r>
          </a:p>
          <a:p>
            <a:pPr marL="0" indent="0">
              <a:buNone/>
            </a:pPr>
            <a:r>
              <a:rPr lang="en-US" altLang="zh-CN" sz="4000" i="1" dirty="0">
                <a:latin typeface="Arial" panose="020B0604020202020204" pitchFamily="34" charset="0"/>
                <a:cs typeface="Arial" panose="020B0604020202020204" pitchFamily="34" charset="0"/>
              </a:rPr>
              <a:t>… … 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615 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00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3212A8-1A07-0B48-92DF-5B1F913099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Perquisition: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Hands-up if you have accounting/ finance/ business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background!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of this class: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only basic accounting and finance terms, definitions, and calculation.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you a toolbox to collect, analyze, and making business decision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Vivid case studies as well!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Syllabus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9BE618-E5CC-C44F-8BF7-1B9DB3211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615 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8488D-903C-834B-B720-0F2894479A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6C3DF-A309-4C4E-8BF8-85C25CAA8EF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8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6ECB6C-B46F-7941-A42C-B151AFFC77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Hour: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Time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Wednesday 12:00 PM to 2:30 PM</a:t>
            </a:r>
          </a:p>
          <a:p>
            <a:pPr marL="0" indent="0">
              <a:buNone/>
            </a:pPr>
            <a:r>
              <a:rPr lang="en-US" altLang="zh-C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 Hour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Tuesday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1:00 pm - 2: 00 pm, Thursday 1:00 pm- 2:00 pm or by appointment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Textbook: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Managerial Accounting, Fourth Edition Karen W. Braun, Case Western Reserve University Wendy M.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Tietz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Kent State University Pearson; ISBN: 9780133428377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Exam: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homework and 2 exams (Mid-term and Final)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 by during office hours or send me an email for any question! </a:t>
            </a:r>
          </a:p>
          <a:p>
            <a:pPr marL="0" indent="0">
              <a:buNone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EDE685-D6E2-D34A-BD77-C75C6455B05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75EA6D-7071-C145-A49C-B4D20AD8964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F88A28-ECBF-544D-84E1-50D5DFBB34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10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E90A5C-AD94-3F4F-BFD2-BEA924B37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203" y="81023"/>
            <a:ext cx="6739670" cy="618088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83FC00-9764-B945-A607-00DFA2A116F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C07C5B-30CD-4441-BFDF-3B96FEFA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br>
              <a:rPr lang="en-US" dirty="0"/>
            </a:br>
            <a:br>
              <a:rPr lang="en-US"/>
            </a:br>
            <a:br>
              <a:rPr lang="en-US" dirty="0"/>
            </a:br>
            <a:r>
              <a:rPr lang="en-US" b="0" dirty="0"/>
              <a:t>Chapter 1 &amp; 2</a:t>
            </a:r>
            <a:br>
              <a:rPr lang="en-US" b="0" dirty="0"/>
            </a:br>
            <a:r>
              <a:rPr lang="en-US" b="0" dirty="0"/>
              <a:t>Chapter 3,4, and 5</a:t>
            </a:r>
            <a:br>
              <a:rPr lang="en-US" b="0" dirty="0"/>
            </a:br>
            <a:r>
              <a:rPr lang="en-US" b="0" dirty="0"/>
              <a:t>Chapter 6 &amp; 7</a:t>
            </a:r>
            <a:br>
              <a:rPr lang="en-US" b="0" dirty="0"/>
            </a:br>
            <a:r>
              <a:rPr lang="en-US" b="0" dirty="0"/>
              <a:t>Chapter 8 &amp;12</a:t>
            </a:r>
            <a:br>
              <a:rPr lang="en-US" b="0" dirty="0"/>
            </a:br>
            <a:r>
              <a:rPr lang="en-US" b="0" dirty="0"/>
              <a:t>Chapter 9</a:t>
            </a:r>
            <a:br>
              <a:rPr lang="en-US" b="0" dirty="0"/>
            </a:br>
            <a:r>
              <a:rPr lang="en-US" b="0" dirty="0"/>
              <a:t>Chapter 10 &amp; 11</a:t>
            </a:r>
            <a:br>
              <a:rPr lang="en-US" b="0" dirty="0"/>
            </a:br>
            <a:r>
              <a:rPr lang="en-US" b="0"/>
              <a:t>Chapter 13 &amp;</a:t>
            </a:r>
            <a:r>
              <a:rPr lang="en-US" b="0" dirty="0"/>
              <a:t>14</a:t>
            </a:r>
            <a:br>
              <a:rPr lang="en-US" b="0" dirty="0"/>
            </a:br>
            <a:r>
              <a:rPr lang="en-US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2549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D72DDF-1687-694A-8A7C-D5D48B20616F}"/>
              </a:ext>
            </a:extLst>
          </p:cNvPr>
          <p:cNvSpPr txBox="1">
            <a:spLocks/>
          </p:cNvSpPr>
          <p:nvPr/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2342C3A-DD85-7843-B416-BD52AB030D5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4605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AA AIS 2020 [Autosaved]" id="{17D915AF-A4A7-AD40-98A3-3AA6AA62D3C3}" vid="{51E8AD17-809A-D849-9FFA-602F8FD6EA92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AA AIS 2020 [Autosaved]" id="{17D915AF-A4A7-AD40-98A3-3AA6AA62D3C3}" vid="{450B2373-385F-3948-9A2B-ADFD0762C9B2}"/>
    </a:ext>
  </a:extLst>
</a:theme>
</file>

<file path=ppt/theme/theme3.xml><?xml version="1.0" encoding="utf-8"?>
<a:theme xmlns:a="http://schemas.openxmlformats.org/drawingml/2006/main" name="Photo Background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E406F"/>
      </a:accent1>
      <a:accent2>
        <a:srgbClr val="EEA42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AA AIS 2020 [Autosaved]" id="{17D915AF-A4A7-AD40-98A3-3AA6AA62D3C3}" vid="{583A4331-BB34-0C47-BBBC-8C541D5DD90B}"/>
    </a:ext>
  </a:extLst>
</a:theme>
</file>

<file path=ppt/theme/theme4.xml><?xml version="1.0" encoding="utf-8"?>
<a:theme xmlns:a="http://schemas.openxmlformats.org/drawingml/2006/main" name="Blan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AA AIS 2020 [Autosaved]" id="{17D915AF-A4A7-AD40-98A3-3AA6AA62D3C3}" vid="{E69FA109-EB0D-D642-91B2-F3E1F0BB62C1}"/>
    </a:ext>
  </a:extLst>
</a:theme>
</file>

<file path=ppt/theme/theme5.xml><?xml version="1.0" encoding="utf-8"?>
<a:theme xmlns:a="http://schemas.openxmlformats.org/drawingml/2006/main" name="Section Bre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AA AIS 2020 [Autosaved]" id="{17D915AF-A4A7-AD40-98A3-3AA6AA62D3C3}" vid="{C54F5298-21CD-0A40-8C01-EE46E26E6722}"/>
    </a:ext>
  </a:extLst>
</a:theme>
</file>

<file path=ppt/theme/theme6.xml><?xml version="1.0" encoding="utf-8"?>
<a:theme xmlns:a="http://schemas.openxmlformats.org/drawingml/2006/main" name="Quotes or Statem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AA AIS 2020 [Autosaved]" id="{17D915AF-A4A7-AD40-98A3-3AA6AA62D3C3}" vid="{6D5FA54C-AAE1-1A40-B233-66AD6DEA0669}"/>
    </a:ext>
  </a:extLst>
</a:theme>
</file>

<file path=ppt/theme/theme7.xml><?xml version="1.0" encoding="utf-8"?>
<a:theme xmlns:a="http://schemas.openxmlformats.org/drawingml/2006/main" name="Content with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AA AIS 2020 [Autosaved]" id="{17D915AF-A4A7-AD40-98A3-3AA6AA62D3C3}" vid="{74069030-5EE3-A446-8B25-5F2F90EBCD06}"/>
    </a:ext>
  </a:extLst>
</a:theme>
</file>

<file path=ppt/theme/theme8.xml><?xml version="1.0" encoding="utf-8"?>
<a:theme xmlns:a="http://schemas.openxmlformats.org/drawingml/2006/main" name="Charts, Data and Tab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AA AIS 2020 [Autosaved]" id="{17D915AF-A4A7-AD40-98A3-3AA6AA62D3C3}" vid="{50CC030D-17F5-2041-8F37-5A06BE1F47E0}"/>
    </a:ext>
  </a:extLst>
</a:theme>
</file>

<file path=ppt/theme/theme9.xml><?xml version="1.0" encoding="utf-8"?>
<a:theme xmlns:a="http://schemas.openxmlformats.org/drawingml/2006/main" name="Clos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AA AIS 2020 [Autosaved]" id="{17D915AF-A4A7-AD40-98A3-3AA6AA62D3C3}" vid="{BC9715F4-0EDB-8344-A0CF-C3656844E5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 Slides</Template>
  <TotalTime>983</TotalTime>
  <Words>261</Words>
  <Application>Microsoft Macintosh PowerPoint</Application>
  <PresentationFormat>Custom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6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Cover Slides</vt:lpstr>
      <vt:lpstr>Content - No Photos</vt:lpstr>
      <vt:lpstr>Photo Background</vt:lpstr>
      <vt:lpstr>Blanks</vt:lpstr>
      <vt:lpstr>Section Break</vt:lpstr>
      <vt:lpstr>Quotes or Statements</vt:lpstr>
      <vt:lpstr>Content with Photos</vt:lpstr>
      <vt:lpstr>Charts, Data and Tables</vt:lpstr>
      <vt:lpstr>Closing Slide</vt:lpstr>
      <vt:lpstr>PowerPoint Presentation</vt:lpstr>
      <vt:lpstr>Welcome to FIN 615 F Financial Decision Making!</vt:lpstr>
      <vt:lpstr>Welcome to FIN 615 F Financial Decision Making!</vt:lpstr>
      <vt:lpstr>Introduction of this course</vt:lpstr>
      <vt:lpstr>Course schedule   Chapter 1 &amp; 2 Chapter 3,4, and 5 Chapter 6 &amp; 7 Chapter 8 &amp;12 Chapter 9 Chapter 10 &amp; 11 Chapter 13 &amp;14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 Sui</dc:creator>
  <cp:lastModifiedBy>Ji Sui</cp:lastModifiedBy>
  <cp:revision>11</cp:revision>
  <cp:lastPrinted>2021-02-06T15:33:06Z</cp:lastPrinted>
  <dcterms:created xsi:type="dcterms:W3CDTF">2021-08-26T02:48:21Z</dcterms:created>
  <dcterms:modified xsi:type="dcterms:W3CDTF">2021-08-30T17:14:24Z</dcterms:modified>
</cp:coreProperties>
</file>